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3" r:id="rId5"/>
    <p:sldId id="258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34B17-3B93-49D9-8855-DB9CDAC6475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0"/>
      <dgm:spPr/>
    </dgm:pt>
    <dgm:pt modelId="{8FB03CA2-7C7D-4D9C-84CF-B7B16519F5ED}">
      <dgm:prSet phldrT="[Text]" phldr="1"/>
      <dgm:spPr/>
      <dgm:t>
        <a:bodyPr/>
        <a:lstStyle/>
        <a:p>
          <a:endParaRPr lang="en-US"/>
        </a:p>
      </dgm:t>
    </dgm:pt>
    <dgm:pt modelId="{E974C546-833F-499E-8F72-E05AAFFCA4B2}" type="parTrans" cxnId="{2094AC48-3E91-421D-B512-5D271F994EF7}">
      <dgm:prSet/>
      <dgm:spPr/>
    </dgm:pt>
    <dgm:pt modelId="{EAA14B28-E6BA-45FA-A476-2C9378AEA231}" type="sibTrans" cxnId="{2094AC48-3E91-421D-B512-5D271F994EF7}">
      <dgm:prSet/>
      <dgm:spPr/>
    </dgm:pt>
    <dgm:pt modelId="{3C77C190-FDEB-4633-A8E0-0576E9FEFA59}">
      <dgm:prSet phldrT="[Text]" phldr="1"/>
      <dgm:spPr/>
      <dgm:t>
        <a:bodyPr/>
        <a:lstStyle/>
        <a:p>
          <a:endParaRPr lang="en-US"/>
        </a:p>
      </dgm:t>
    </dgm:pt>
    <dgm:pt modelId="{FFEF725C-72EA-4552-8D10-333895F31B8F}" type="parTrans" cxnId="{3E76A99C-3B58-4C3D-8F56-8768D727687B}">
      <dgm:prSet/>
      <dgm:spPr/>
    </dgm:pt>
    <dgm:pt modelId="{3ECEC299-3430-4FDE-8958-DB10C728E11D}" type="sibTrans" cxnId="{3E76A99C-3B58-4C3D-8F56-8768D727687B}">
      <dgm:prSet/>
      <dgm:spPr/>
    </dgm:pt>
    <dgm:pt modelId="{5A9F5D15-A7F9-4E31-87F8-7B66AEDFDB56}" type="pres">
      <dgm:prSet presAssocID="{18E34B17-3B93-49D9-8855-DB9CDAC64752}" presName="Name0" presStyleCnt="0">
        <dgm:presLayoutVars>
          <dgm:dir/>
          <dgm:animLvl val="lvl"/>
          <dgm:resizeHandles val="exact"/>
        </dgm:presLayoutVars>
      </dgm:prSet>
      <dgm:spPr/>
    </dgm:pt>
    <dgm:pt modelId="{E6A0CAFF-7880-4BA4-99A9-F215BD945AFA}" type="pres">
      <dgm:prSet presAssocID="{8FB03CA2-7C7D-4D9C-84CF-B7B16519F5ED}" presName="parTxOnly" presStyleLbl="node1" presStyleIdx="0" presStyleCnt="2" custLinFactNeighborX="33574" custLinFactNeighborY="-58816">
        <dgm:presLayoutVars>
          <dgm:chMax val="0"/>
          <dgm:chPref val="0"/>
          <dgm:bulletEnabled val="1"/>
        </dgm:presLayoutVars>
      </dgm:prSet>
      <dgm:spPr/>
    </dgm:pt>
    <dgm:pt modelId="{F11B13E0-01F2-4319-AE68-DAF2A41E5A51}" type="pres">
      <dgm:prSet presAssocID="{EAA14B28-E6BA-45FA-A476-2C9378AEA231}" presName="parTxOnlySpace" presStyleCnt="0"/>
      <dgm:spPr/>
    </dgm:pt>
    <dgm:pt modelId="{C74A56FB-CFAA-41FB-9869-8BE46754D311}" type="pres">
      <dgm:prSet presAssocID="{3C77C190-FDEB-4633-A8E0-0576E9FEFA59}" presName="parTxOnly" presStyleLbl="node1" presStyleIdx="1" presStyleCnt="2" custLinFactNeighborX="-1673" custLinFactNeighborY="-58816">
        <dgm:presLayoutVars>
          <dgm:chMax val="0"/>
          <dgm:chPref val="0"/>
          <dgm:bulletEnabled val="1"/>
        </dgm:presLayoutVars>
      </dgm:prSet>
      <dgm:spPr/>
    </dgm:pt>
  </dgm:ptLst>
  <dgm:cxnLst>
    <dgm:cxn modelId="{3D2695B8-A7B2-4A81-9343-EF12C3D5BE61}" type="presOf" srcId="{18E34B17-3B93-49D9-8855-DB9CDAC64752}" destId="{5A9F5D15-A7F9-4E31-87F8-7B66AEDFDB56}" srcOrd="0" destOrd="0" presId="urn:microsoft.com/office/officeart/2005/8/layout/chevron1"/>
    <dgm:cxn modelId="{2094AC48-3E91-421D-B512-5D271F994EF7}" srcId="{18E34B17-3B93-49D9-8855-DB9CDAC64752}" destId="{8FB03CA2-7C7D-4D9C-84CF-B7B16519F5ED}" srcOrd="0" destOrd="0" parTransId="{E974C546-833F-499E-8F72-E05AAFFCA4B2}" sibTransId="{EAA14B28-E6BA-45FA-A476-2C9378AEA231}"/>
    <dgm:cxn modelId="{3E76A99C-3B58-4C3D-8F56-8768D727687B}" srcId="{18E34B17-3B93-49D9-8855-DB9CDAC64752}" destId="{3C77C190-FDEB-4633-A8E0-0576E9FEFA59}" srcOrd="1" destOrd="0" parTransId="{FFEF725C-72EA-4552-8D10-333895F31B8F}" sibTransId="{3ECEC299-3430-4FDE-8958-DB10C728E11D}"/>
    <dgm:cxn modelId="{84B9EEF5-4777-4DFC-B280-8E2DFC94FF6F}" type="presOf" srcId="{8FB03CA2-7C7D-4D9C-84CF-B7B16519F5ED}" destId="{E6A0CAFF-7880-4BA4-99A9-F215BD945AFA}" srcOrd="0" destOrd="0" presId="urn:microsoft.com/office/officeart/2005/8/layout/chevron1"/>
    <dgm:cxn modelId="{64AD7D44-86D6-4A91-8B4A-EEB13BF92B2C}" type="presOf" srcId="{3C77C190-FDEB-4633-A8E0-0576E9FEFA59}" destId="{C74A56FB-CFAA-41FB-9869-8BE46754D311}" srcOrd="0" destOrd="0" presId="urn:microsoft.com/office/officeart/2005/8/layout/chevron1"/>
    <dgm:cxn modelId="{6D079CB9-CCAD-45D1-BC58-4967AB323B4A}" type="presParOf" srcId="{5A9F5D15-A7F9-4E31-87F8-7B66AEDFDB56}" destId="{E6A0CAFF-7880-4BA4-99A9-F215BD945AFA}" srcOrd="0" destOrd="0" presId="urn:microsoft.com/office/officeart/2005/8/layout/chevron1"/>
    <dgm:cxn modelId="{A97B1305-8C42-43A2-AE9B-9AABDE4383DD}" type="presParOf" srcId="{5A9F5D15-A7F9-4E31-87F8-7B66AEDFDB56}" destId="{F11B13E0-01F2-4319-AE68-DAF2A41E5A51}" srcOrd="1" destOrd="0" presId="urn:microsoft.com/office/officeart/2005/8/layout/chevron1"/>
    <dgm:cxn modelId="{69924CF1-62BB-4C27-816F-DBC3CE1299DC}" type="presParOf" srcId="{5A9F5D15-A7F9-4E31-87F8-7B66AEDFDB56}" destId="{C74A56FB-CFAA-41FB-9869-8BE46754D31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E34B17-3B93-49D9-8855-DB9CDAC6475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0"/>
      <dgm:spPr/>
    </dgm:pt>
    <dgm:pt modelId="{8FB03CA2-7C7D-4D9C-84CF-B7B16519F5ED}">
      <dgm:prSet phldrT="[Text]" phldr="1"/>
      <dgm:spPr/>
      <dgm:t>
        <a:bodyPr/>
        <a:lstStyle/>
        <a:p>
          <a:endParaRPr lang="en-US"/>
        </a:p>
      </dgm:t>
    </dgm:pt>
    <dgm:pt modelId="{E974C546-833F-499E-8F72-E05AAFFCA4B2}" type="parTrans" cxnId="{2094AC48-3E91-421D-B512-5D271F994EF7}">
      <dgm:prSet/>
      <dgm:spPr/>
    </dgm:pt>
    <dgm:pt modelId="{EAA14B28-E6BA-45FA-A476-2C9378AEA231}" type="sibTrans" cxnId="{2094AC48-3E91-421D-B512-5D271F994EF7}">
      <dgm:prSet/>
      <dgm:spPr/>
    </dgm:pt>
    <dgm:pt modelId="{3C77C190-FDEB-4633-A8E0-0576E9FEFA59}">
      <dgm:prSet phldrT="[Text]" phldr="1"/>
      <dgm:spPr/>
      <dgm:t>
        <a:bodyPr/>
        <a:lstStyle/>
        <a:p>
          <a:endParaRPr lang="en-US"/>
        </a:p>
      </dgm:t>
    </dgm:pt>
    <dgm:pt modelId="{FFEF725C-72EA-4552-8D10-333895F31B8F}" type="parTrans" cxnId="{3E76A99C-3B58-4C3D-8F56-8768D727687B}">
      <dgm:prSet/>
      <dgm:spPr/>
    </dgm:pt>
    <dgm:pt modelId="{3ECEC299-3430-4FDE-8958-DB10C728E11D}" type="sibTrans" cxnId="{3E76A99C-3B58-4C3D-8F56-8768D727687B}">
      <dgm:prSet/>
      <dgm:spPr/>
    </dgm:pt>
    <dgm:pt modelId="{5A9F5D15-A7F9-4E31-87F8-7B66AEDFDB56}" type="pres">
      <dgm:prSet presAssocID="{18E34B17-3B93-49D9-8855-DB9CDAC64752}" presName="Name0" presStyleCnt="0">
        <dgm:presLayoutVars>
          <dgm:dir/>
          <dgm:animLvl val="lvl"/>
          <dgm:resizeHandles val="exact"/>
        </dgm:presLayoutVars>
      </dgm:prSet>
      <dgm:spPr/>
    </dgm:pt>
    <dgm:pt modelId="{E6A0CAFF-7880-4BA4-99A9-F215BD945AFA}" type="pres">
      <dgm:prSet presAssocID="{8FB03CA2-7C7D-4D9C-84CF-B7B16519F5ED}" presName="parTxOnly" presStyleLbl="node1" presStyleIdx="0" presStyleCnt="2" custLinFactNeighborX="33574" custLinFactNeighborY="-58816">
        <dgm:presLayoutVars>
          <dgm:chMax val="0"/>
          <dgm:chPref val="0"/>
          <dgm:bulletEnabled val="1"/>
        </dgm:presLayoutVars>
      </dgm:prSet>
      <dgm:spPr/>
    </dgm:pt>
    <dgm:pt modelId="{F11B13E0-01F2-4319-AE68-DAF2A41E5A51}" type="pres">
      <dgm:prSet presAssocID="{EAA14B28-E6BA-45FA-A476-2C9378AEA231}" presName="parTxOnlySpace" presStyleCnt="0"/>
      <dgm:spPr/>
    </dgm:pt>
    <dgm:pt modelId="{C74A56FB-CFAA-41FB-9869-8BE46754D311}" type="pres">
      <dgm:prSet presAssocID="{3C77C190-FDEB-4633-A8E0-0576E9FEFA59}" presName="parTxOnly" presStyleLbl="node1" presStyleIdx="1" presStyleCnt="2" custLinFactNeighborX="-1673" custLinFactNeighborY="-58816">
        <dgm:presLayoutVars>
          <dgm:chMax val="0"/>
          <dgm:chPref val="0"/>
          <dgm:bulletEnabled val="1"/>
        </dgm:presLayoutVars>
      </dgm:prSet>
      <dgm:spPr/>
    </dgm:pt>
  </dgm:ptLst>
  <dgm:cxnLst>
    <dgm:cxn modelId="{C7436A15-782E-487A-B941-0110911FEE55}" type="presOf" srcId="{18E34B17-3B93-49D9-8855-DB9CDAC64752}" destId="{5A9F5D15-A7F9-4E31-87F8-7B66AEDFDB56}" srcOrd="0" destOrd="0" presId="urn:microsoft.com/office/officeart/2005/8/layout/chevron1"/>
    <dgm:cxn modelId="{2094AC48-3E91-421D-B512-5D271F994EF7}" srcId="{18E34B17-3B93-49D9-8855-DB9CDAC64752}" destId="{8FB03CA2-7C7D-4D9C-84CF-B7B16519F5ED}" srcOrd="0" destOrd="0" parTransId="{E974C546-833F-499E-8F72-E05AAFFCA4B2}" sibTransId="{EAA14B28-E6BA-45FA-A476-2C9378AEA231}"/>
    <dgm:cxn modelId="{D93F8B69-250F-49F0-A962-7F51FEA138D3}" type="presOf" srcId="{8FB03CA2-7C7D-4D9C-84CF-B7B16519F5ED}" destId="{E6A0CAFF-7880-4BA4-99A9-F215BD945AFA}" srcOrd="0" destOrd="0" presId="urn:microsoft.com/office/officeart/2005/8/layout/chevron1"/>
    <dgm:cxn modelId="{3E76A99C-3B58-4C3D-8F56-8768D727687B}" srcId="{18E34B17-3B93-49D9-8855-DB9CDAC64752}" destId="{3C77C190-FDEB-4633-A8E0-0576E9FEFA59}" srcOrd="1" destOrd="0" parTransId="{FFEF725C-72EA-4552-8D10-333895F31B8F}" sibTransId="{3ECEC299-3430-4FDE-8958-DB10C728E11D}"/>
    <dgm:cxn modelId="{1551E7CF-4A6A-4232-B0D6-83A1876D2634}" type="presOf" srcId="{3C77C190-FDEB-4633-A8E0-0576E9FEFA59}" destId="{C74A56FB-CFAA-41FB-9869-8BE46754D311}" srcOrd="0" destOrd="0" presId="urn:microsoft.com/office/officeart/2005/8/layout/chevron1"/>
    <dgm:cxn modelId="{F4BCF231-5C84-4A8F-9813-AE8AC5D98D9B}" type="presParOf" srcId="{5A9F5D15-A7F9-4E31-87F8-7B66AEDFDB56}" destId="{E6A0CAFF-7880-4BA4-99A9-F215BD945AFA}" srcOrd="0" destOrd="0" presId="urn:microsoft.com/office/officeart/2005/8/layout/chevron1"/>
    <dgm:cxn modelId="{5C85428F-6489-498E-B822-B54186123458}" type="presParOf" srcId="{5A9F5D15-A7F9-4E31-87F8-7B66AEDFDB56}" destId="{F11B13E0-01F2-4319-AE68-DAF2A41E5A51}" srcOrd="1" destOrd="0" presId="urn:microsoft.com/office/officeart/2005/8/layout/chevron1"/>
    <dgm:cxn modelId="{F83EE120-85CE-43B1-8C2E-F2D898B1FA40}" type="presParOf" srcId="{5A9F5D15-A7F9-4E31-87F8-7B66AEDFDB56}" destId="{C74A56FB-CFAA-41FB-9869-8BE46754D31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E34B17-3B93-49D9-8855-DB9CDAC6475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0"/>
      <dgm:spPr/>
    </dgm:pt>
    <dgm:pt modelId="{8FB03CA2-7C7D-4D9C-84CF-B7B16519F5ED}">
      <dgm:prSet phldrT="[Text]" phldr="1"/>
      <dgm:spPr/>
      <dgm:t>
        <a:bodyPr/>
        <a:lstStyle/>
        <a:p>
          <a:endParaRPr lang="en-US"/>
        </a:p>
      </dgm:t>
    </dgm:pt>
    <dgm:pt modelId="{E974C546-833F-499E-8F72-E05AAFFCA4B2}" type="parTrans" cxnId="{2094AC48-3E91-421D-B512-5D271F994EF7}">
      <dgm:prSet/>
      <dgm:spPr/>
    </dgm:pt>
    <dgm:pt modelId="{EAA14B28-E6BA-45FA-A476-2C9378AEA231}" type="sibTrans" cxnId="{2094AC48-3E91-421D-B512-5D271F994EF7}">
      <dgm:prSet/>
      <dgm:spPr/>
    </dgm:pt>
    <dgm:pt modelId="{3C77C190-FDEB-4633-A8E0-0576E9FEFA59}">
      <dgm:prSet phldrT="[Text]" phldr="1"/>
      <dgm:spPr/>
      <dgm:t>
        <a:bodyPr/>
        <a:lstStyle/>
        <a:p>
          <a:endParaRPr lang="en-US"/>
        </a:p>
      </dgm:t>
    </dgm:pt>
    <dgm:pt modelId="{FFEF725C-72EA-4552-8D10-333895F31B8F}" type="parTrans" cxnId="{3E76A99C-3B58-4C3D-8F56-8768D727687B}">
      <dgm:prSet/>
      <dgm:spPr/>
    </dgm:pt>
    <dgm:pt modelId="{3ECEC299-3430-4FDE-8958-DB10C728E11D}" type="sibTrans" cxnId="{3E76A99C-3B58-4C3D-8F56-8768D727687B}">
      <dgm:prSet/>
      <dgm:spPr/>
    </dgm:pt>
    <dgm:pt modelId="{5A9F5D15-A7F9-4E31-87F8-7B66AEDFDB56}" type="pres">
      <dgm:prSet presAssocID="{18E34B17-3B93-49D9-8855-DB9CDAC64752}" presName="Name0" presStyleCnt="0">
        <dgm:presLayoutVars>
          <dgm:dir/>
          <dgm:animLvl val="lvl"/>
          <dgm:resizeHandles val="exact"/>
        </dgm:presLayoutVars>
      </dgm:prSet>
      <dgm:spPr/>
    </dgm:pt>
    <dgm:pt modelId="{E6A0CAFF-7880-4BA4-99A9-F215BD945AFA}" type="pres">
      <dgm:prSet presAssocID="{8FB03CA2-7C7D-4D9C-84CF-B7B16519F5ED}" presName="parTxOnly" presStyleLbl="node1" presStyleIdx="0" presStyleCnt="2" custLinFactNeighborX="33574" custLinFactNeighborY="-58816">
        <dgm:presLayoutVars>
          <dgm:chMax val="0"/>
          <dgm:chPref val="0"/>
          <dgm:bulletEnabled val="1"/>
        </dgm:presLayoutVars>
      </dgm:prSet>
      <dgm:spPr/>
    </dgm:pt>
    <dgm:pt modelId="{F11B13E0-01F2-4319-AE68-DAF2A41E5A51}" type="pres">
      <dgm:prSet presAssocID="{EAA14B28-E6BA-45FA-A476-2C9378AEA231}" presName="parTxOnlySpace" presStyleCnt="0"/>
      <dgm:spPr/>
    </dgm:pt>
    <dgm:pt modelId="{C74A56FB-CFAA-41FB-9869-8BE46754D311}" type="pres">
      <dgm:prSet presAssocID="{3C77C190-FDEB-4633-A8E0-0576E9FEFA59}" presName="parTxOnly" presStyleLbl="node1" presStyleIdx="1" presStyleCnt="2" custLinFactNeighborX="-1673" custLinFactNeighborY="-58816">
        <dgm:presLayoutVars>
          <dgm:chMax val="0"/>
          <dgm:chPref val="0"/>
          <dgm:bulletEnabled val="1"/>
        </dgm:presLayoutVars>
      </dgm:prSet>
      <dgm:spPr/>
    </dgm:pt>
  </dgm:ptLst>
  <dgm:cxnLst>
    <dgm:cxn modelId="{2094AC48-3E91-421D-B512-5D271F994EF7}" srcId="{18E34B17-3B93-49D9-8855-DB9CDAC64752}" destId="{8FB03CA2-7C7D-4D9C-84CF-B7B16519F5ED}" srcOrd="0" destOrd="0" parTransId="{E974C546-833F-499E-8F72-E05AAFFCA4B2}" sibTransId="{EAA14B28-E6BA-45FA-A476-2C9378AEA231}"/>
    <dgm:cxn modelId="{3E76A99C-3B58-4C3D-8F56-8768D727687B}" srcId="{18E34B17-3B93-49D9-8855-DB9CDAC64752}" destId="{3C77C190-FDEB-4633-A8E0-0576E9FEFA59}" srcOrd="1" destOrd="0" parTransId="{FFEF725C-72EA-4552-8D10-333895F31B8F}" sibTransId="{3ECEC299-3430-4FDE-8958-DB10C728E11D}"/>
    <dgm:cxn modelId="{2E191341-6640-4026-8F77-184C5821FA55}" type="presOf" srcId="{18E34B17-3B93-49D9-8855-DB9CDAC64752}" destId="{5A9F5D15-A7F9-4E31-87F8-7B66AEDFDB56}" srcOrd="0" destOrd="0" presId="urn:microsoft.com/office/officeart/2005/8/layout/chevron1"/>
    <dgm:cxn modelId="{791A9FF0-3087-4E30-B1C9-51463FFFE5E9}" type="presOf" srcId="{3C77C190-FDEB-4633-A8E0-0576E9FEFA59}" destId="{C74A56FB-CFAA-41FB-9869-8BE46754D311}" srcOrd="0" destOrd="0" presId="urn:microsoft.com/office/officeart/2005/8/layout/chevron1"/>
    <dgm:cxn modelId="{6472E865-85EC-463F-8126-5A8A9A0CB870}" type="presOf" srcId="{8FB03CA2-7C7D-4D9C-84CF-B7B16519F5ED}" destId="{E6A0CAFF-7880-4BA4-99A9-F215BD945AFA}" srcOrd="0" destOrd="0" presId="urn:microsoft.com/office/officeart/2005/8/layout/chevron1"/>
    <dgm:cxn modelId="{34A7A2CC-D32B-413A-BF40-803D165C9279}" type="presParOf" srcId="{5A9F5D15-A7F9-4E31-87F8-7B66AEDFDB56}" destId="{E6A0CAFF-7880-4BA4-99A9-F215BD945AFA}" srcOrd="0" destOrd="0" presId="urn:microsoft.com/office/officeart/2005/8/layout/chevron1"/>
    <dgm:cxn modelId="{2D04B1AF-86A1-4012-8FB5-2502EE7D9453}" type="presParOf" srcId="{5A9F5D15-A7F9-4E31-87F8-7B66AEDFDB56}" destId="{F11B13E0-01F2-4319-AE68-DAF2A41E5A51}" srcOrd="1" destOrd="0" presId="urn:microsoft.com/office/officeart/2005/8/layout/chevron1"/>
    <dgm:cxn modelId="{83A91F12-C192-4839-AFB0-2C9F20D55EBA}" type="presParOf" srcId="{5A9F5D15-A7F9-4E31-87F8-7B66AEDFDB56}" destId="{C74A56FB-CFAA-41FB-9869-8BE46754D31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0CAFF-7880-4BA4-99A9-F215BD945AFA}">
      <dsp:nvSpPr>
        <dsp:cNvPr id="0" name=""/>
        <dsp:cNvSpPr/>
      </dsp:nvSpPr>
      <dsp:spPr>
        <a:xfrm>
          <a:off x="141109" y="657730"/>
          <a:ext cx="4003476" cy="1601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941804" y="657730"/>
        <a:ext cx="2402086" cy="1601390"/>
      </dsp:txXfrm>
    </dsp:sp>
    <dsp:sp modelId="{C74A56FB-CFAA-41FB-9869-8BE46754D311}">
      <dsp:nvSpPr>
        <dsp:cNvPr id="0" name=""/>
        <dsp:cNvSpPr/>
      </dsp:nvSpPr>
      <dsp:spPr>
        <a:xfrm>
          <a:off x="3603128" y="657730"/>
          <a:ext cx="4003476" cy="1601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403823" y="657730"/>
        <a:ext cx="2402086" cy="1601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0CAFF-7880-4BA4-99A9-F215BD945AFA}">
      <dsp:nvSpPr>
        <dsp:cNvPr id="0" name=""/>
        <dsp:cNvSpPr/>
      </dsp:nvSpPr>
      <dsp:spPr>
        <a:xfrm>
          <a:off x="141109" y="657730"/>
          <a:ext cx="4003476" cy="1601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941804" y="657730"/>
        <a:ext cx="2402086" cy="1601390"/>
      </dsp:txXfrm>
    </dsp:sp>
    <dsp:sp modelId="{C74A56FB-CFAA-41FB-9869-8BE46754D311}">
      <dsp:nvSpPr>
        <dsp:cNvPr id="0" name=""/>
        <dsp:cNvSpPr/>
      </dsp:nvSpPr>
      <dsp:spPr>
        <a:xfrm>
          <a:off x="3603128" y="657730"/>
          <a:ext cx="4003476" cy="1601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403823" y="657730"/>
        <a:ext cx="2402086" cy="1601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0CAFF-7880-4BA4-99A9-F215BD945AFA}">
      <dsp:nvSpPr>
        <dsp:cNvPr id="0" name=""/>
        <dsp:cNvSpPr/>
      </dsp:nvSpPr>
      <dsp:spPr>
        <a:xfrm>
          <a:off x="141109" y="657730"/>
          <a:ext cx="4003476" cy="1601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941804" y="657730"/>
        <a:ext cx="2402086" cy="1601390"/>
      </dsp:txXfrm>
    </dsp:sp>
    <dsp:sp modelId="{C74A56FB-CFAA-41FB-9869-8BE46754D311}">
      <dsp:nvSpPr>
        <dsp:cNvPr id="0" name=""/>
        <dsp:cNvSpPr/>
      </dsp:nvSpPr>
      <dsp:spPr>
        <a:xfrm>
          <a:off x="3603128" y="657730"/>
          <a:ext cx="4003476" cy="1601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403823" y="657730"/>
        <a:ext cx="2402086" cy="1601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DB940E-5749-4036-A92E-3755B82136A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A39F7B-193A-4E9F-AB6D-439A8B8EADF9}" type="datetimeFigureOut">
              <a:rPr lang="en-US" smtClean="0"/>
              <a:t>12/8/2015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compare and contrast. </a:t>
            </a:r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Compare= alike</a:t>
            </a:r>
          </a:p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Contrast = different</a:t>
            </a:r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cdn1.teacherspayteachers.com/thumbitem/Compare-and-Contrast-Blank-Venn-Diagram/original-54295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66016"/>
            <a:ext cx="7767384" cy="599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compare and contrast. </a:t>
            </a:r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</p:txBody>
      </p:sp>
      <p:sp>
        <p:nvSpPr>
          <p:cNvPr id="1041" name="SMARTInkShape-40"/>
          <p:cNvSpPr/>
          <p:nvPr/>
        </p:nvSpPr>
        <p:spPr>
          <a:xfrm>
            <a:off x="794742" y="2803922"/>
            <a:ext cx="937618" cy="571501"/>
          </a:xfrm>
          <a:custGeom>
            <a:avLst/>
            <a:gdLst/>
            <a:ahLst/>
            <a:cxnLst/>
            <a:rect l="0" t="0" r="0" b="0"/>
            <a:pathLst>
              <a:path w="937618" h="571501">
                <a:moveTo>
                  <a:pt x="0" y="571500"/>
                </a:moveTo>
                <a:lnTo>
                  <a:pt x="7689" y="563812"/>
                </a:lnTo>
                <a:lnTo>
                  <a:pt x="15814" y="561823"/>
                </a:lnTo>
                <a:lnTo>
                  <a:pt x="68987" y="519122"/>
                </a:lnTo>
                <a:lnTo>
                  <a:pt x="116655" y="492712"/>
                </a:lnTo>
                <a:lnTo>
                  <a:pt x="169714" y="450579"/>
                </a:lnTo>
                <a:lnTo>
                  <a:pt x="216965" y="412774"/>
                </a:lnTo>
                <a:lnTo>
                  <a:pt x="262462" y="382609"/>
                </a:lnTo>
                <a:lnTo>
                  <a:pt x="309666" y="354124"/>
                </a:lnTo>
                <a:lnTo>
                  <a:pt x="357208" y="320864"/>
                </a:lnTo>
                <a:lnTo>
                  <a:pt x="404817" y="290371"/>
                </a:lnTo>
                <a:lnTo>
                  <a:pt x="453431" y="258110"/>
                </a:lnTo>
                <a:lnTo>
                  <a:pt x="507131" y="225720"/>
                </a:lnTo>
                <a:lnTo>
                  <a:pt x="560990" y="195179"/>
                </a:lnTo>
                <a:lnTo>
                  <a:pt x="612272" y="167612"/>
                </a:lnTo>
                <a:lnTo>
                  <a:pt x="660619" y="140412"/>
                </a:lnTo>
                <a:lnTo>
                  <a:pt x="696463" y="120648"/>
                </a:lnTo>
                <a:lnTo>
                  <a:pt x="749903" y="94675"/>
                </a:lnTo>
                <a:lnTo>
                  <a:pt x="802275" y="70149"/>
                </a:lnTo>
                <a:lnTo>
                  <a:pt x="857004" y="39621"/>
                </a:lnTo>
                <a:lnTo>
                  <a:pt x="909988" y="16013"/>
                </a:lnTo>
                <a:lnTo>
                  <a:pt x="916408" y="12078"/>
                </a:lnTo>
                <a:lnTo>
                  <a:pt x="922569" y="10329"/>
                </a:lnTo>
                <a:lnTo>
                  <a:pt x="924608" y="8870"/>
                </a:lnTo>
                <a:lnTo>
                  <a:pt x="925968" y="6906"/>
                </a:lnTo>
                <a:lnTo>
                  <a:pt x="928529" y="404"/>
                </a:lnTo>
                <a:lnTo>
                  <a:pt x="937617" y="0"/>
                </a:lnTo>
                <a:lnTo>
                  <a:pt x="932473" y="0"/>
                </a:lnTo>
                <a:lnTo>
                  <a:pt x="937540" y="0"/>
                </a:lnTo>
                <a:lnTo>
                  <a:pt x="929922" y="0"/>
                </a:lnTo>
                <a:lnTo>
                  <a:pt x="929511" y="992"/>
                </a:lnTo>
                <a:lnTo>
                  <a:pt x="928688" y="89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5" name="SMARTInkShape-Group14"/>
          <p:cNvGrpSpPr/>
          <p:nvPr/>
        </p:nvGrpSpPr>
        <p:grpSpPr>
          <a:xfrm>
            <a:off x="6009680" y="2357473"/>
            <a:ext cx="1446610" cy="1960608"/>
            <a:chOff x="6009680" y="2357473"/>
            <a:chExt cx="1446610" cy="1960608"/>
          </a:xfrm>
        </p:grpSpPr>
        <p:sp>
          <p:nvSpPr>
            <p:cNvPr id="1042" name="SMARTInkShape-41"/>
            <p:cNvSpPr/>
            <p:nvPr/>
          </p:nvSpPr>
          <p:spPr>
            <a:xfrm>
              <a:off x="6009680" y="2357473"/>
              <a:ext cx="294680" cy="263961"/>
            </a:xfrm>
            <a:custGeom>
              <a:avLst/>
              <a:gdLst/>
              <a:ahLst/>
              <a:cxnLst/>
              <a:rect l="0" t="0" r="0" b="0"/>
              <a:pathLst>
                <a:path w="294680" h="263961">
                  <a:moveTo>
                    <a:pt x="294679" y="71402"/>
                  </a:moveTo>
                  <a:lnTo>
                    <a:pt x="294679" y="32303"/>
                  </a:lnTo>
                  <a:lnTo>
                    <a:pt x="292033" y="26574"/>
                  </a:lnTo>
                  <a:lnTo>
                    <a:pt x="289939" y="23657"/>
                  </a:lnTo>
                  <a:lnTo>
                    <a:pt x="284966" y="20417"/>
                  </a:lnTo>
                  <a:lnTo>
                    <a:pt x="279448" y="17984"/>
                  </a:lnTo>
                  <a:lnTo>
                    <a:pt x="270764" y="12028"/>
                  </a:lnTo>
                  <a:lnTo>
                    <a:pt x="261907" y="8831"/>
                  </a:lnTo>
                  <a:lnTo>
                    <a:pt x="252006" y="3033"/>
                  </a:lnTo>
                  <a:lnTo>
                    <a:pt x="203756" y="0"/>
                  </a:lnTo>
                  <a:lnTo>
                    <a:pt x="197053" y="2626"/>
                  </a:lnTo>
                  <a:lnTo>
                    <a:pt x="193877" y="4715"/>
                  </a:lnTo>
                  <a:lnTo>
                    <a:pt x="171578" y="10990"/>
                  </a:lnTo>
                  <a:lnTo>
                    <a:pt x="151973" y="24292"/>
                  </a:lnTo>
                  <a:lnTo>
                    <a:pt x="148940" y="25112"/>
                  </a:lnTo>
                  <a:lnTo>
                    <a:pt x="146919" y="26652"/>
                  </a:lnTo>
                  <a:lnTo>
                    <a:pt x="137093" y="41889"/>
                  </a:lnTo>
                  <a:lnTo>
                    <a:pt x="135344" y="47702"/>
                  </a:lnTo>
                  <a:lnTo>
                    <a:pt x="133952" y="101279"/>
                  </a:lnTo>
                  <a:lnTo>
                    <a:pt x="134940" y="113217"/>
                  </a:lnTo>
                  <a:lnTo>
                    <a:pt x="141634" y="140274"/>
                  </a:lnTo>
                  <a:lnTo>
                    <a:pt x="142766" y="175618"/>
                  </a:lnTo>
                  <a:lnTo>
                    <a:pt x="140181" y="184858"/>
                  </a:lnTo>
                  <a:lnTo>
                    <a:pt x="136717" y="193264"/>
                  </a:lnTo>
                  <a:lnTo>
                    <a:pt x="133774" y="208161"/>
                  </a:lnTo>
                  <a:lnTo>
                    <a:pt x="128052" y="220292"/>
                  </a:lnTo>
                  <a:lnTo>
                    <a:pt x="124923" y="235021"/>
                  </a:lnTo>
                  <a:lnTo>
                    <a:pt x="118153" y="246110"/>
                  </a:lnTo>
                  <a:lnTo>
                    <a:pt x="112705" y="252568"/>
                  </a:lnTo>
                  <a:lnTo>
                    <a:pt x="106976" y="256100"/>
                  </a:lnTo>
                  <a:lnTo>
                    <a:pt x="92250" y="259545"/>
                  </a:lnTo>
                  <a:lnTo>
                    <a:pt x="86310" y="263501"/>
                  </a:lnTo>
                  <a:lnTo>
                    <a:pt x="82344" y="263960"/>
                  </a:lnTo>
                  <a:lnTo>
                    <a:pt x="57381" y="258506"/>
                  </a:lnTo>
                  <a:lnTo>
                    <a:pt x="41780" y="246572"/>
                  </a:lnTo>
                  <a:lnTo>
                    <a:pt x="14885" y="220218"/>
                  </a:lnTo>
                  <a:lnTo>
                    <a:pt x="11577" y="211626"/>
                  </a:lnTo>
                  <a:lnTo>
                    <a:pt x="9114" y="202185"/>
                  </a:lnTo>
                  <a:lnTo>
                    <a:pt x="3141" y="190299"/>
                  </a:lnTo>
                  <a:lnTo>
                    <a:pt x="0" y="135309"/>
                  </a:lnTo>
                  <a:lnTo>
                    <a:pt x="993" y="134843"/>
                  </a:lnTo>
                  <a:lnTo>
                    <a:pt x="8929" y="1339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42"/>
            <p:cNvSpPr/>
            <p:nvPr/>
          </p:nvSpPr>
          <p:spPr>
            <a:xfrm>
              <a:off x="6179355" y="2553891"/>
              <a:ext cx="142709" cy="142862"/>
            </a:xfrm>
            <a:custGeom>
              <a:avLst/>
              <a:gdLst/>
              <a:ahLst/>
              <a:cxnLst/>
              <a:rect l="0" t="0" r="0" b="0"/>
              <a:pathLst>
                <a:path w="142709" h="142862">
                  <a:moveTo>
                    <a:pt x="89286" y="0"/>
                  </a:moveTo>
                  <a:lnTo>
                    <a:pt x="84545" y="0"/>
                  </a:lnTo>
                  <a:lnTo>
                    <a:pt x="83148" y="992"/>
                  </a:lnTo>
                  <a:lnTo>
                    <a:pt x="82218" y="2645"/>
                  </a:lnTo>
                  <a:lnTo>
                    <a:pt x="81597" y="4740"/>
                  </a:lnTo>
                  <a:lnTo>
                    <a:pt x="80191" y="6136"/>
                  </a:lnTo>
                  <a:lnTo>
                    <a:pt x="75983" y="7688"/>
                  </a:lnTo>
                  <a:lnTo>
                    <a:pt x="74464" y="9094"/>
                  </a:lnTo>
                  <a:lnTo>
                    <a:pt x="72777" y="13302"/>
                  </a:lnTo>
                  <a:lnTo>
                    <a:pt x="71334" y="14821"/>
                  </a:lnTo>
                  <a:lnTo>
                    <a:pt x="45730" y="30169"/>
                  </a:lnTo>
                  <a:lnTo>
                    <a:pt x="37516" y="38544"/>
                  </a:lnTo>
                  <a:lnTo>
                    <a:pt x="12958" y="69215"/>
                  </a:lnTo>
                  <a:lnTo>
                    <a:pt x="7070" y="87388"/>
                  </a:lnTo>
                  <a:lnTo>
                    <a:pt x="3136" y="94401"/>
                  </a:lnTo>
                  <a:lnTo>
                    <a:pt x="610" y="106988"/>
                  </a:lnTo>
                  <a:lnTo>
                    <a:pt x="0" y="136919"/>
                  </a:lnTo>
                  <a:lnTo>
                    <a:pt x="988" y="138904"/>
                  </a:lnTo>
                  <a:lnTo>
                    <a:pt x="2639" y="140227"/>
                  </a:lnTo>
                  <a:lnTo>
                    <a:pt x="7120" y="141698"/>
                  </a:lnTo>
                  <a:lnTo>
                    <a:pt x="38698" y="142861"/>
                  </a:lnTo>
                  <a:lnTo>
                    <a:pt x="68973" y="130444"/>
                  </a:lnTo>
                  <a:lnTo>
                    <a:pt x="108739" y="104166"/>
                  </a:lnTo>
                  <a:lnTo>
                    <a:pt x="136875" y="64088"/>
                  </a:lnTo>
                  <a:lnTo>
                    <a:pt x="141089" y="51951"/>
                  </a:lnTo>
                  <a:lnTo>
                    <a:pt x="142708" y="32860"/>
                  </a:lnTo>
                  <a:lnTo>
                    <a:pt x="140148" y="26841"/>
                  </a:lnTo>
                  <a:lnTo>
                    <a:pt x="138076" y="23847"/>
                  </a:lnTo>
                  <a:lnTo>
                    <a:pt x="133129" y="20520"/>
                  </a:lnTo>
                  <a:lnTo>
                    <a:pt x="127623" y="18050"/>
                  </a:lnTo>
                  <a:lnTo>
                    <a:pt x="118945" y="12073"/>
                  </a:lnTo>
                  <a:lnTo>
                    <a:pt x="110091" y="9861"/>
                  </a:lnTo>
                  <a:lnTo>
                    <a:pt x="95234" y="9052"/>
                  </a:lnTo>
                  <a:lnTo>
                    <a:pt x="72317" y="17494"/>
                  </a:lnTo>
                  <a:lnTo>
                    <a:pt x="62497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43"/>
            <p:cNvSpPr/>
            <p:nvPr/>
          </p:nvSpPr>
          <p:spPr>
            <a:xfrm>
              <a:off x="6295562" y="2652118"/>
              <a:ext cx="169533" cy="151791"/>
            </a:xfrm>
            <a:custGeom>
              <a:avLst/>
              <a:gdLst/>
              <a:ahLst/>
              <a:cxnLst/>
              <a:rect l="0" t="0" r="0" b="0"/>
              <a:pathLst>
                <a:path w="169533" h="151791">
                  <a:moveTo>
                    <a:pt x="169532" y="35718"/>
                  </a:moveTo>
                  <a:lnTo>
                    <a:pt x="169532" y="14392"/>
                  </a:lnTo>
                  <a:lnTo>
                    <a:pt x="168540" y="12571"/>
                  </a:lnTo>
                  <a:lnTo>
                    <a:pt x="166886" y="11357"/>
                  </a:lnTo>
                  <a:lnTo>
                    <a:pt x="164792" y="10547"/>
                  </a:lnTo>
                  <a:lnTo>
                    <a:pt x="163395" y="9016"/>
                  </a:lnTo>
                  <a:lnTo>
                    <a:pt x="160970" y="1383"/>
                  </a:lnTo>
                  <a:lnTo>
                    <a:pt x="158120" y="614"/>
                  </a:lnTo>
                  <a:lnTo>
                    <a:pt x="104381" y="0"/>
                  </a:lnTo>
                  <a:lnTo>
                    <a:pt x="98243" y="2645"/>
                  </a:lnTo>
                  <a:lnTo>
                    <a:pt x="45232" y="35738"/>
                  </a:lnTo>
                  <a:lnTo>
                    <a:pt x="15587" y="65668"/>
                  </a:lnTo>
                  <a:lnTo>
                    <a:pt x="2127" y="89133"/>
                  </a:lnTo>
                  <a:lnTo>
                    <a:pt x="0" y="110123"/>
                  </a:lnTo>
                  <a:lnTo>
                    <a:pt x="2572" y="116081"/>
                  </a:lnTo>
                  <a:lnTo>
                    <a:pt x="6030" y="122036"/>
                  </a:lnTo>
                  <a:lnTo>
                    <a:pt x="8969" y="130968"/>
                  </a:lnTo>
                  <a:lnTo>
                    <a:pt x="21118" y="145851"/>
                  </a:lnTo>
                  <a:lnTo>
                    <a:pt x="26841" y="149158"/>
                  </a:lnTo>
                  <a:lnTo>
                    <a:pt x="38600" y="151281"/>
                  </a:lnTo>
                  <a:lnTo>
                    <a:pt x="69175" y="151790"/>
                  </a:lnTo>
                  <a:lnTo>
                    <a:pt x="89165" y="1428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44"/>
            <p:cNvSpPr/>
            <p:nvPr/>
          </p:nvSpPr>
          <p:spPr>
            <a:xfrm>
              <a:off x="6420445" y="2714625"/>
              <a:ext cx="89298" cy="133946"/>
            </a:xfrm>
            <a:custGeom>
              <a:avLst/>
              <a:gdLst/>
              <a:ahLst/>
              <a:cxnLst/>
              <a:rect l="0" t="0" r="0" b="0"/>
              <a:pathLst>
                <a:path w="89298" h="133946">
                  <a:moveTo>
                    <a:pt x="89297" y="0"/>
                  </a:moveTo>
                  <a:lnTo>
                    <a:pt x="84557" y="0"/>
                  </a:lnTo>
                  <a:lnTo>
                    <a:pt x="83160" y="992"/>
                  </a:lnTo>
                  <a:lnTo>
                    <a:pt x="82229" y="2646"/>
                  </a:lnTo>
                  <a:lnTo>
                    <a:pt x="80477" y="8562"/>
                  </a:lnTo>
                  <a:lnTo>
                    <a:pt x="35713" y="61962"/>
                  </a:lnTo>
                  <a:lnTo>
                    <a:pt x="23811" y="74306"/>
                  </a:lnTo>
                  <a:lnTo>
                    <a:pt x="20504" y="82965"/>
                  </a:lnTo>
                  <a:lnTo>
                    <a:pt x="18043" y="92436"/>
                  </a:lnTo>
                  <a:lnTo>
                    <a:pt x="11024" y="106600"/>
                  </a:lnTo>
                  <a:lnTo>
                    <a:pt x="8869" y="112862"/>
                  </a:lnTo>
                  <a:lnTo>
                    <a:pt x="1365" y="123219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45"/>
            <p:cNvSpPr/>
            <p:nvPr/>
          </p:nvSpPr>
          <p:spPr>
            <a:xfrm>
              <a:off x="6456290" y="2821794"/>
              <a:ext cx="187399" cy="165764"/>
            </a:xfrm>
            <a:custGeom>
              <a:avLst/>
              <a:gdLst/>
              <a:ahLst/>
              <a:cxnLst/>
              <a:rect l="0" t="0" r="0" b="0"/>
              <a:pathLst>
                <a:path w="187399" h="165764">
                  <a:moveTo>
                    <a:pt x="187398" y="53565"/>
                  </a:moveTo>
                  <a:lnTo>
                    <a:pt x="187398" y="22522"/>
                  </a:lnTo>
                  <a:lnTo>
                    <a:pt x="186405" y="20964"/>
                  </a:lnTo>
                  <a:lnTo>
                    <a:pt x="184752" y="19924"/>
                  </a:lnTo>
                  <a:lnTo>
                    <a:pt x="182657" y="19232"/>
                  </a:lnTo>
                  <a:lnTo>
                    <a:pt x="181261" y="17778"/>
                  </a:lnTo>
                  <a:lnTo>
                    <a:pt x="176374" y="8316"/>
                  </a:lnTo>
                  <a:lnTo>
                    <a:pt x="174095" y="5539"/>
                  </a:lnTo>
                  <a:lnTo>
                    <a:pt x="168917" y="2455"/>
                  </a:lnTo>
                  <a:lnTo>
                    <a:pt x="157509" y="475"/>
                  </a:lnTo>
                  <a:lnTo>
                    <a:pt x="117537" y="0"/>
                  </a:lnTo>
                  <a:lnTo>
                    <a:pt x="109054" y="2639"/>
                  </a:lnTo>
                  <a:lnTo>
                    <a:pt x="85285" y="14227"/>
                  </a:lnTo>
                  <a:lnTo>
                    <a:pt x="56309" y="22110"/>
                  </a:lnTo>
                  <a:lnTo>
                    <a:pt x="47115" y="29994"/>
                  </a:lnTo>
                  <a:lnTo>
                    <a:pt x="38729" y="39121"/>
                  </a:lnTo>
                  <a:lnTo>
                    <a:pt x="16150" y="56207"/>
                  </a:lnTo>
                  <a:lnTo>
                    <a:pt x="12069" y="62346"/>
                  </a:lnTo>
                  <a:lnTo>
                    <a:pt x="9263" y="68382"/>
                  </a:lnTo>
                  <a:lnTo>
                    <a:pt x="3097" y="77358"/>
                  </a:lnTo>
                  <a:lnTo>
                    <a:pt x="829" y="86302"/>
                  </a:lnTo>
                  <a:lnTo>
                    <a:pt x="0" y="101190"/>
                  </a:lnTo>
                  <a:lnTo>
                    <a:pt x="2576" y="107143"/>
                  </a:lnTo>
                  <a:lnTo>
                    <a:pt x="4652" y="110120"/>
                  </a:lnTo>
                  <a:lnTo>
                    <a:pt x="9604" y="113427"/>
                  </a:lnTo>
                  <a:lnTo>
                    <a:pt x="15113" y="115889"/>
                  </a:lnTo>
                  <a:lnTo>
                    <a:pt x="23792" y="121862"/>
                  </a:lnTo>
                  <a:lnTo>
                    <a:pt x="32647" y="124072"/>
                  </a:lnTo>
                  <a:lnTo>
                    <a:pt x="38583" y="124589"/>
                  </a:lnTo>
                  <a:lnTo>
                    <a:pt x="84149" y="109182"/>
                  </a:lnTo>
                  <a:lnTo>
                    <a:pt x="101353" y="101905"/>
                  </a:lnTo>
                  <a:lnTo>
                    <a:pt x="118027" y="98315"/>
                  </a:lnTo>
                  <a:lnTo>
                    <a:pt x="149590" y="80186"/>
                  </a:lnTo>
                  <a:lnTo>
                    <a:pt x="172392" y="59509"/>
                  </a:lnTo>
                  <a:lnTo>
                    <a:pt x="175767" y="53561"/>
                  </a:lnTo>
                  <a:lnTo>
                    <a:pt x="177935" y="46399"/>
                  </a:lnTo>
                  <a:lnTo>
                    <a:pt x="186110" y="37102"/>
                  </a:lnTo>
                  <a:lnTo>
                    <a:pt x="187016" y="31379"/>
                  </a:lnTo>
                  <a:lnTo>
                    <a:pt x="186152" y="29845"/>
                  </a:lnTo>
                  <a:lnTo>
                    <a:pt x="184582" y="28822"/>
                  </a:lnTo>
                  <a:lnTo>
                    <a:pt x="179675" y="27181"/>
                  </a:lnTo>
                  <a:lnTo>
                    <a:pt x="179273" y="28038"/>
                  </a:lnTo>
                  <a:lnTo>
                    <a:pt x="178826" y="31636"/>
                  </a:lnTo>
                  <a:lnTo>
                    <a:pt x="177714" y="32993"/>
                  </a:lnTo>
                  <a:lnTo>
                    <a:pt x="160390" y="42615"/>
                  </a:lnTo>
                  <a:lnTo>
                    <a:pt x="157486" y="43288"/>
                  </a:lnTo>
                  <a:lnTo>
                    <a:pt x="151614" y="49329"/>
                  </a:lnTo>
                  <a:lnTo>
                    <a:pt x="110998" y="101359"/>
                  </a:lnTo>
                  <a:lnTo>
                    <a:pt x="107214" y="112265"/>
                  </a:lnTo>
                  <a:lnTo>
                    <a:pt x="91654" y="133884"/>
                  </a:lnTo>
                  <a:lnTo>
                    <a:pt x="89498" y="148809"/>
                  </a:lnTo>
                  <a:lnTo>
                    <a:pt x="89173" y="165763"/>
                  </a:lnTo>
                  <a:lnTo>
                    <a:pt x="89172" y="163624"/>
                  </a:lnTo>
                  <a:lnTo>
                    <a:pt x="90164" y="162656"/>
                  </a:lnTo>
                  <a:lnTo>
                    <a:pt x="96860" y="160976"/>
                  </a:lnTo>
                  <a:lnTo>
                    <a:pt x="107030" y="1517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46"/>
            <p:cNvSpPr/>
            <p:nvPr/>
          </p:nvSpPr>
          <p:spPr>
            <a:xfrm>
              <a:off x="6616898" y="2812852"/>
              <a:ext cx="187525" cy="223243"/>
            </a:xfrm>
            <a:custGeom>
              <a:avLst/>
              <a:gdLst/>
              <a:ahLst/>
              <a:cxnLst/>
              <a:rect l="0" t="0" r="0" b="0"/>
              <a:pathLst>
                <a:path w="187525" h="223243">
                  <a:moveTo>
                    <a:pt x="187524" y="0"/>
                  </a:moveTo>
                  <a:lnTo>
                    <a:pt x="187524" y="7688"/>
                  </a:lnTo>
                  <a:lnTo>
                    <a:pt x="186532" y="8102"/>
                  </a:lnTo>
                  <a:lnTo>
                    <a:pt x="179835" y="8820"/>
                  </a:lnTo>
                  <a:lnTo>
                    <a:pt x="157636" y="29917"/>
                  </a:lnTo>
                  <a:lnTo>
                    <a:pt x="118896" y="83449"/>
                  </a:lnTo>
                  <a:lnTo>
                    <a:pt x="69522" y="135809"/>
                  </a:lnTo>
                  <a:lnTo>
                    <a:pt x="45264" y="162759"/>
                  </a:lnTo>
                  <a:lnTo>
                    <a:pt x="20860" y="193207"/>
                  </a:lnTo>
                  <a:lnTo>
                    <a:pt x="12906" y="202326"/>
                  </a:lnTo>
                  <a:lnTo>
                    <a:pt x="10697" y="208324"/>
                  </a:lnTo>
                  <a:lnTo>
                    <a:pt x="9115" y="210320"/>
                  </a:lnTo>
                  <a:lnTo>
                    <a:pt x="3142" y="214121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47"/>
            <p:cNvSpPr/>
            <p:nvPr/>
          </p:nvSpPr>
          <p:spPr>
            <a:xfrm>
              <a:off x="6777633" y="3080743"/>
              <a:ext cx="312541" cy="249584"/>
            </a:xfrm>
            <a:custGeom>
              <a:avLst/>
              <a:gdLst/>
              <a:ahLst/>
              <a:cxnLst/>
              <a:rect l="0" t="0" r="0" b="0"/>
              <a:pathLst>
                <a:path w="312541" h="249584">
                  <a:moveTo>
                    <a:pt x="312539" y="53577"/>
                  </a:moveTo>
                  <a:lnTo>
                    <a:pt x="312540" y="28148"/>
                  </a:lnTo>
                  <a:lnTo>
                    <a:pt x="307799" y="22451"/>
                  </a:lnTo>
                  <a:lnTo>
                    <a:pt x="302825" y="19900"/>
                  </a:lnTo>
                  <a:lnTo>
                    <a:pt x="300110" y="19219"/>
                  </a:lnTo>
                  <a:lnTo>
                    <a:pt x="287630" y="11991"/>
                  </a:lnTo>
                  <a:lnTo>
                    <a:pt x="273630" y="8844"/>
                  </a:lnTo>
                  <a:lnTo>
                    <a:pt x="261764" y="3061"/>
                  </a:lnTo>
                  <a:lnTo>
                    <a:pt x="207297" y="15"/>
                  </a:lnTo>
                  <a:lnTo>
                    <a:pt x="184659" y="0"/>
                  </a:lnTo>
                  <a:lnTo>
                    <a:pt x="178644" y="2645"/>
                  </a:lnTo>
                  <a:lnTo>
                    <a:pt x="157761" y="20990"/>
                  </a:lnTo>
                  <a:lnTo>
                    <a:pt x="154452" y="26857"/>
                  </a:lnTo>
                  <a:lnTo>
                    <a:pt x="151988" y="32772"/>
                  </a:lnTo>
                  <a:lnTo>
                    <a:pt x="146016" y="41680"/>
                  </a:lnTo>
                  <a:lnTo>
                    <a:pt x="143806" y="50603"/>
                  </a:lnTo>
                  <a:lnTo>
                    <a:pt x="142911" y="79154"/>
                  </a:lnTo>
                  <a:lnTo>
                    <a:pt x="145537" y="87434"/>
                  </a:lnTo>
                  <a:lnTo>
                    <a:pt x="149019" y="95414"/>
                  </a:lnTo>
                  <a:lnTo>
                    <a:pt x="151772" y="149231"/>
                  </a:lnTo>
                  <a:lnTo>
                    <a:pt x="150805" y="166583"/>
                  </a:lnTo>
                  <a:lnTo>
                    <a:pt x="138502" y="206707"/>
                  </a:lnTo>
                  <a:lnTo>
                    <a:pt x="128709" y="220931"/>
                  </a:lnTo>
                  <a:lnTo>
                    <a:pt x="125117" y="234243"/>
                  </a:lnTo>
                  <a:lnTo>
                    <a:pt x="123099" y="236529"/>
                  </a:lnTo>
                  <a:lnTo>
                    <a:pt x="108888" y="246636"/>
                  </a:lnTo>
                  <a:lnTo>
                    <a:pt x="87529" y="249583"/>
                  </a:lnTo>
                  <a:lnTo>
                    <a:pt x="80904" y="247186"/>
                  </a:lnTo>
                  <a:lnTo>
                    <a:pt x="74653" y="243805"/>
                  </a:lnTo>
                  <a:lnTo>
                    <a:pt x="62555" y="241635"/>
                  </a:lnTo>
                  <a:lnTo>
                    <a:pt x="59562" y="241457"/>
                  </a:lnTo>
                  <a:lnTo>
                    <a:pt x="53592" y="238613"/>
                  </a:lnTo>
                  <a:lnTo>
                    <a:pt x="23812" y="211292"/>
                  </a:lnTo>
                  <a:lnTo>
                    <a:pt x="20505" y="205363"/>
                  </a:lnTo>
                  <a:lnTo>
                    <a:pt x="9052" y="162606"/>
                  </a:lnTo>
                  <a:lnTo>
                    <a:pt x="2817" y="153974"/>
                  </a:lnTo>
                  <a:lnTo>
                    <a:pt x="371" y="144532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48"/>
            <p:cNvSpPr/>
            <p:nvPr/>
          </p:nvSpPr>
          <p:spPr>
            <a:xfrm>
              <a:off x="6893754" y="3277195"/>
              <a:ext cx="187489" cy="160736"/>
            </a:xfrm>
            <a:custGeom>
              <a:avLst/>
              <a:gdLst/>
              <a:ahLst/>
              <a:cxnLst/>
              <a:rect l="0" t="0" r="0" b="0"/>
              <a:pathLst>
                <a:path w="187489" h="160736">
                  <a:moveTo>
                    <a:pt x="187488" y="0"/>
                  </a:moveTo>
                  <a:lnTo>
                    <a:pt x="182748" y="4741"/>
                  </a:lnTo>
                  <a:lnTo>
                    <a:pt x="177774" y="7068"/>
                  </a:lnTo>
                  <a:lnTo>
                    <a:pt x="175059" y="7689"/>
                  </a:lnTo>
                  <a:lnTo>
                    <a:pt x="166497" y="13303"/>
                  </a:lnTo>
                  <a:lnTo>
                    <a:pt x="154716" y="25081"/>
                  </a:lnTo>
                  <a:lnTo>
                    <a:pt x="144815" y="38961"/>
                  </a:lnTo>
                  <a:lnTo>
                    <a:pt x="126840" y="55689"/>
                  </a:lnTo>
                  <a:lnTo>
                    <a:pt x="118861" y="65430"/>
                  </a:lnTo>
                  <a:lnTo>
                    <a:pt x="65774" y="112841"/>
                  </a:lnTo>
                  <a:lnTo>
                    <a:pt x="41987" y="133930"/>
                  </a:lnTo>
                  <a:lnTo>
                    <a:pt x="18254" y="151621"/>
                  </a:lnTo>
                  <a:lnTo>
                    <a:pt x="10323" y="159339"/>
                  </a:lnTo>
                  <a:lnTo>
                    <a:pt x="0" y="160732"/>
                  </a:lnTo>
                  <a:lnTo>
                    <a:pt x="8894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49"/>
            <p:cNvSpPr/>
            <p:nvPr/>
          </p:nvSpPr>
          <p:spPr>
            <a:xfrm>
              <a:off x="6956227" y="3339703"/>
              <a:ext cx="187510" cy="276821"/>
            </a:xfrm>
            <a:custGeom>
              <a:avLst/>
              <a:gdLst/>
              <a:ahLst/>
              <a:cxnLst/>
              <a:rect l="0" t="0" r="0" b="0"/>
              <a:pathLst>
                <a:path w="187510" h="276821">
                  <a:moveTo>
                    <a:pt x="0" y="0"/>
                  </a:moveTo>
                  <a:lnTo>
                    <a:pt x="4740" y="4741"/>
                  </a:lnTo>
                  <a:lnTo>
                    <a:pt x="9714" y="7068"/>
                  </a:lnTo>
                  <a:lnTo>
                    <a:pt x="12428" y="7688"/>
                  </a:lnTo>
                  <a:lnTo>
                    <a:pt x="14239" y="9095"/>
                  </a:lnTo>
                  <a:lnTo>
                    <a:pt x="16250" y="13302"/>
                  </a:lnTo>
                  <a:lnTo>
                    <a:pt x="22435" y="18480"/>
                  </a:lnTo>
                  <a:lnTo>
                    <a:pt x="53465" y="42019"/>
                  </a:lnTo>
                  <a:lnTo>
                    <a:pt x="70201" y="48870"/>
                  </a:lnTo>
                  <a:lnTo>
                    <a:pt x="73590" y="51431"/>
                  </a:lnTo>
                  <a:lnTo>
                    <a:pt x="77355" y="56924"/>
                  </a:lnTo>
                  <a:lnTo>
                    <a:pt x="80343" y="58785"/>
                  </a:lnTo>
                  <a:lnTo>
                    <a:pt x="92046" y="62397"/>
                  </a:lnTo>
                  <a:lnTo>
                    <a:pt x="94106" y="64419"/>
                  </a:lnTo>
                  <a:lnTo>
                    <a:pt x="95479" y="66758"/>
                  </a:lnTo>
                  <a:lnTo>
                    <a:pt x="97387" y="68318"/>
                  </a:lnTo>
                  <a:lnTo>
                    <a:pt x="102152" y="70051"/>
                  </a:lnTo>
                  <a:lnTo>
                    <a:pt x="103820" y="71505"/>
                  </a:lnTo>
                  <a:lnTo>
                    <a:pt x="106716" y="79004"/>
                  </a:lnTo>
                  <a:lnTo>
                    <a:pt x="109606" y="79761"/>
                  </a:lnTo>
                  <a:lnTo>
                    <a:pt x="116052" y="80364"/>
                  </a:lnTo>
                  <a:lnTo>
                    <a:pt x="102524" y="80367"/>
                  </a:lnTo>
                  <a:lnTo>
                    <a:pt x="97491" y="83013"/>
                  </a:lnTo>
                  <a:lnTo>
                    <a:pt x="91946" y="86504"/>
                  </a:lnTo>
                  <a:lnTo>
                    <a:pt x="83246" y="89462"/>
                  </a:lnTo>
                  <a:lnTo>
                    <a:pt x="74385" y="95189"/>
                  </a:lnTo>
                  <a:lnTo>
                    <a:pt x="65475" y="98319"/>
                  </a:lnTo>
                  <a:lnTo>
                    <a:pt x="26789" y="131315"/>
                  </a:lnTo>
                  <a:lnTo>
                    <a:pt x="20836" y="133769"/>
                  </a:lnTo>
                  <a:lnTo>
                    <a:pt x="14882" y="138166"/>
                  </a:lnTo>
                  <a:lnTo>
                    <a:pt x="11575" y="143428"/>
                  </a:lnTo>
                  <a:lnTo>
                    <a:pt x="9113" y="149074"/>
                  </a:lnTo>
                  <a:lnTo>
                    <a:pt x="3141" y="157831"/>
                  </a:lnTo>
                  <a:lnTo>
                    <a:pt x="931" y="166709"/>
                  </a:lnTo>
                  <a:lnTo>
                    <a:pt x="10" y="191742"/>
                  </a:lnTo>
                  <a:lnTo>
                    <a:pt x="1000" y="193312"/>
                  </a:lnTo>
                  <a:lnTo>
                    <a:pt x="2651" y="194359"/>
                  </a:lnTo>
                  <a:lnTo>
                    <a:pt x="4743" y="195057"/>
                  </a:lnTo>
                  <a:lnTo>
                    <a:pt x="6139" y="196514"/>
                  </a:lnTo>
                  <a:lnTo>
                    <a:pt x="7689" y="200780"/>
                  </a:lnTo>
                  <a:lnTo>
                    <a:pt x="9094" y="202315"/>
                  </a:lnTo>
                  <a:lnTo>
                    <a:pt x="13302" y="204019"/>
                  </a:lnTo>
                  <a:lnTo>
                    <a:pt x="24088" y="206106"/>
                  </a:lnTo>
                  <a:lnTo>
                    <a:pt x="33815" y="211440"/>
                  </a:lnTo>
                  <a:lnTo>
                    <a:pt x="55323" y="213934"/>
                  </a:lnTo>
                  <a:lnTo>
                    <a:pt x="109222" y="204629"/>
                  </a:lnTo>
                  <a:lnTo>
                    <a:pt x="126893" y="198362"/>
                  </a:lnTo>
                  <a:lnTo>
                    <a:pt x="154036" y="195712"/>
                  </a:lnTo>
                  <a:lnTo>
                    <a:pt x="172150" y="188798"/>
                  </a:lnTo>
                  <a:lnTo>
                    <a:pt x="181425" y="187901"/>
                  </a:lnTo>
                  <a:lnTo>
                    <a:pt x="183457" y="186783"/>
                  </a:lnTo>
                  <a:lnTo>
                    <a:pt x="184812" y="185045"/>
                  </a:lnTo>
                  <a:lnTo>
                    <a:pt x="187509" y="178627"/>
                  </a:lnTo>
                  <a:lnTo>
                    <a:pt x="182778" y="178604"/>
                  </a:lnTo>
                  <a:lnTo>
                    <a:pt x="181384" y="179593"/>
                  </a:lnTo>
                  <a:lnTo>
                    <a:pt x="180453" y="181244"/>
                  </a:lnTo>
                  <a:lnTo>
                    <a:pt x="179834" y="183337"/>
                  </a:lnTo>
                  <a:lnTo>
                    <a:pt x="177436" y="184733"/>
                  </a:lnTo>
                  <a:lnTo>
                    <a:pt x="165572" y="187689"/>
                  </a:lnTo>
                  <a:lnTo>
                    <a:pt x="152172" y="194428"/>
                  </a:lnTo>
                  <a:lnTo>
                    <a:pt x="135230" y="200794"/>
                  </a:lnTo>
                  <a:lnTo>
                    <a:pt x="89897" y="232188"/>
                  </a:lnTo>
                  <a:lnTo>
                    <a:pt x="54975" y="266495"/>
                  </a:lnTo>
                  <a:lnTo>
                    <a:pt x="53589" y="276701"/>
                  </a:lnTo>
                  <a:lnTo>
                    <a:pt x="62507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50"/>
            <p:cNvSpPr/>
            <p:nvPr/>
          </p:nvSpPr>
          <p:spPr>
            <a:xfrm>
              <a:off x="7064702" y="3661291"/>
              <a:ext cx="293338" cy="178476"/>
            </a:xfrm>
            <a:custGeom>
              <a:avLst/>
              <a:gdLst/>
              <a:ahLst/>
              <a:cxnLst/>
              <a:rect l="0" t="0" r="0" b="0"/>
              <a:pathLst>
                <a:path w="293338" h="178476">
                  <a:moveTo>
                    <a:pt x="186204" y="44529"/>
                  </a:moveTo>
                  <a:lnTo>
                    <a:pt x="186204" y="27944"/>
                  </a:lnTo>
                  <a:lnTo>
                    <a:pt x="181463" y="22307"/>
                  </a:lnTo>
                  <a:lnTo>
                    <a:pt x="176490" y="19770"/>
                  </a:lnTo>
                  <a:lnTo>
                    <a:pt x="173776" y="19093"/>
                  </a:lnTo>
                  <a:lnTo>
                    <a:pt x="171965" y="17650"/>
                  </a:lnTo>
                  <a:lnTo>
                    <a:pt x="169953" y="13401"/>
                  </a:lnTo>
                  <a:lnTo>
                    <a:pt x="168425" y="11870"/>
                  </a:lnTo>
                  <a:lnTo>
                    <a:pt x="152216" y="2942"/>
                  </a:lnTo>
                  <a:lnTo>
                    <a:pt x="116337" y="0"/>
                  </a:lnTo>
                  <a:lnTo>
                    <a:pt x="64129" y="8446"/>
                  </a:lnTo>
                  <a:lnTo>
                    <a:pt x="54888" y="11295"/>
                  </a:lnTo>
                  <a:lnTo>
                    <a:pt x="37723" y="24020"/>
                  </a:lnTo>
                  <a:lnTo>
                    <a:pt x="31577" y="29792"/>
                  </a:lnTo>
                  <a:lnTo>
                    <a:pt x="22893" y="33018"/>
                  </a:lnTo>
                  <a:lnTo>
                    <a:pt x="17798" y="33879"/>
                  </a:lnTo>
                  <a:lnTo>
                    <a:pt x="14402" y="35445"/>
                  </a:lnTo>
                  <a:lnTo>
                    <a:pt x="12138" y="37481"/>
                  </a:lnTo>
                  <a:lnTo>
                    <a:pt x="9623" y="42389"/>
                  </a:lnTo>
                  <a:lnTo>
                    <a:pt x="7214" y="50730"/>
                  </a:lnTo>
                  <a:lnTo>
                    <a:pt x="1650" y="59486"/>
                  </a:lnTo>
                  <a:lnTo>
                    <a:pt x="0" y="65398"/>
                  </a:lnTo>
                  <a:lnTo>
                    <a:pt x="552" y="67371"/>
                  </a:lnTo>
                  <a:lnTo>
                    <a:pt x="1913" y="68687"/>
                  </a:lnTo>
                  <a:lnTo>
                    <a:pt x="3812" y="69564"/>
                  </a:lnTo>
                  <a:lnTo>
                    <a:pt x="5078" y="71141"/>
                  </a:lnTo>
                  <a:lnTo>
                    <a:pt x="9756" y="80801"/>
                  </a:lnTo>
                  <a:lnTo>
                    <a:pt x="12017" y="83593"/>
                  </a:lnTo>
                  <a:lnTo>
                    <a:pt x="17176" y="86696"/>
                  </a:lnTo>
                  <a:lnTo>
                    <a:pt x="22776" y="89067"/>
                  </a:lnTo>
                  <a:lnTo>
                    <a:pt x="28572" y="93428"/>
                  </a:lnTo>
                  <a:lnTo>
                    <a:pt x="37101" y="96028"/>
                  </a:lnTo>
                  <a:lnTo>
                    <a:pt x="73282" y="97986"/>
                  </a:lnTo>
                  <a:lnTo>
                    <a:pt x="123588" y="89725"/>
                  </a:lnTo>
                  <a:lnTo>
                    <a:pt x="135555" y="88429"/>
                  </a:lnTo>
                  <a:lnTo>
                    <a:pt x="189179" y="65268"/>
                  </a:lnTo>
                  <a:lnTo>
                    <a:pt x="241644" y="38244"/>
                  </a:lnTo>
                  <a:lnTo>
                    <a:pt x="251524" y="35783"/>
                  </a:lnTo>
                  <a:lnTo>
                    <a:pt x="265951" y="28764"/>
                  </a:lnTo>
                  <a:lnTo>
                    <a:pt x="293337" y="17751"/>
                  </a:lnTo>
                  <a:lnTo>
                    <a:pt x="280929" y="17741"/>
                  </a:lnTo>
                  <a:lnTo>
                    <a:pt x="275268" y="20387"/>
                  </a:lnTo>
                  <a:lnTo>
                    <a:pt x="259595" y="31979"/>
                  </a:lnTo>
                  <a:lnTo>
                    <a:pt x="244550" y="36512"/>
                  </a:lnTo>
                  <a:lnTo>
                    <a:pt x="193324" y="65110"/>
                  </a:lnTo>
                  <a:lnTo>
                    <a:pt x="141717" y="89168"/>
                  </a:lnTo>
                  <a:lnTo>
                    <a:pt x="95329" y="118943"/>
                  </a:lnTo>
                  <a:lnTo>
                    <a:pt x="43484" y="169390"/>
                  </a:lnTo>
                  <a:lnTo>
                    <a:pt x="43329" y="178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51"/>
            <p:cNvSpPr/>
            <p:nvPr/>
          </p:nvSpPr>
          <p:spPr>
            <a:xfrm>
              <a:off x="7170539" y="3848695"/>
              <a:ext cx="116087" cy="62509"/>
            </a:xfrm>
            <a:custGeom>
              <a:avLst/>
              <a:gdLst/>
              <a:ahLst/>
              <a:cxnLst/>
              <a:rect l="0" t="0" r="0" b="0"/>
              <a:pathLst>
                <a:path w="116087" h="62509">
                  <a:moveTo>
                    <a:pt x="116086" y="0"/>
                  </a:moveTo>
                  <a:lnTo>
                    <a:pt x="111345" y="4741"/>
                  </a:lnTo>
                  <a:lnTo>
                    <a:pt x="106372" y="7068"/>
                  </a:lnTo>
                  <a:lnTo>
                    <a:pt x="103657" y="7689"/>
                  </a:lnTo>
                  <a:lnTo>
                    <a:pt x="60407" y="33128"/>
                  </a:lnTo>
                  <a:lnTo>
                    <a:pt x="50661" y="35559"/>
                  </a:lnTo>
                  <a:lnTo>
                    <a:pt x="36318" y="45205"/>
                  </a:lnTo>
                  <a:lnTo>
                    <a:pt x="30032" y="49857"/>
                  </a:lnTo>
                  <a:lnTo>
                    <a:pt x="20915" y="52476"/>
                  </a:lnTo>
                  <a:lnTo>
                    <a:pt x="14919" y="53089"/>
                  </a:lnTo>
                  <a:lnTo>
                    <a:pt x="8945" y="56006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52"/>
            <p:cNvSpPr/>
            <p:nvPr/>
          </p:nvSpPr>
          <p:spPr>
            <a:xfrm>
              <a:off x="7224128" y="3965163"/>
              <a:ext cx="169534" cy="151424"/>
            </a:xfrm>
            <a:custGeom>
              <a:avLst/>
              <a:gdLst/>
              <a:ahLst/>
              <a:cxnLst/>
              <a:rect l="0" t="0" r="0" b="0"/>
              <a:pathLst>
                <a:path w="169534" h="151424">
                  <a:moveTo>
                    <a:pt x="35708" y="8548"/>
                  </a:moveTo>
                  <a:lnTo>
                    <a:pt x="35708" y="13288"/>
                  </a:lnTo>
                  <a:lnTo>
                    <a:pt x="38354" y="18261"/>
                  </a:lnTo>
                  <a:lnTo>
                    <a:pt x="40449" y="20977"/>
                  </a:lnTo>
                  <a:lnTo>
                    <a:pt x="45422" y="23994"/>
                  </a:lnTo>
                  <a:lnTo>
                    <a:pt x="48137" y="24798"/>
                  </a:lnTo>
                  <a:lnTo>
                    <a:pt x="49947" y="26327"/>
                  </a:lnTo>
                  <a:lnTo>
                    <a:pt x="51959" y="30671"/>
                  </a:lnTo>
                  <a:lnTo>
                    <a:pt x="58144" y="35909"/>
                  </a:lnTo>
                  <a:lnTo>
                    <a:pt x="98182" y="68414"/>
                  </a:lnTo>
                  <a:lnTo>
                    <a:pt x="104154" y="70874"/>
                  </a:lnTo>
                  <a:lnTo>
                    <a:pt x="113094" y="76845"/>
                  </a:lnTo>
                  <a:lnTo>
                    <a:pt x="123019" y="79055"/>
                  </a:lnTo>
                  <a:lnTo>
                    <a:pt x="155902" y="79975"/>
                  </a:lnTo>
                  <a:lnTo>
                    <a:pt x="157509" y="78986"/>
                  </a:lnTo>
                  <a:lnTo>
                    <a:pt x="158581" y="77335"/>
                  </a:lnTo>
                  <a:lnTo>
                    <a:pt x="160764" y="72854"/>
                  </a:lnTo>
                  <a:lnTo>
                    <a:pt x="168287" y="63735"/>
                  </a:lnTo>
                  <a:lnTo>
                    <a:pt x="169249" y="57862"/>
                  </a:lnTo>
                  <a:lnTo>
                    <a:pt x="169533" y="49838"/>
                  </a:lnTo>
                  <a:lnTo>
                    <a:pt x="168581" y="47981"/>
                  </a:lnTo>
                  <a:lnTo>
                    <a:pt x="166954" y="46743"/>
                  </a:lnTo>
                  <a:lnTo>
                    <a:pt x="162501" y="44374"/>
                  </a:lnTo>
                  <a:lnTo>
                    <a:pt x="126980" y="12495"/>
                  </a:lnTo>
                  <a:lnTo>
                    <a:pt x="98767" y="6133"/>
                  </a:lnTo>
                  <a:lnTo>
                    <a:pt x="95607" y="3962"/>
                  </a:lnTo>
                  <a:lnTo>
                    <a:pt x="81678" y="905"/>
                  </a:lnTo>
                  <a:lnTo>
                    <a:pt x="69723" y="0"/>
                  </a:lnTo>
                  <a:lnTo>
                    <a:pt x="39587" y="8735"/>
                  </a:lnTo>
                  <a:lnTo>
                    <a:pt x="17900" y="23947"/>
                  </a:lnTo>
                  <a:lnTo>
                    <a:pt x="14907" y="24767"/>
                  </a:lnTo>
                  <a:lnTo>
                    <a:pt x="12911" y="26306"/>
                  </a:lnTo>
                  <a:lnTo>
                    <a:pt x="4704" y="43433"/>
                  </a:lnTo>
                  <a:lnTo>
                    <a:pt x="921" y="58397"/>
                  </a:lnTo>
                  <a:lnTo>
                    <a:pt x="0" y="91883"/>
                  </a:lnTo>
                  <a:lnTo>
                    <a:pt x="2640" y="97841"/>
                  </a:lnTo>
                  <a:lnTo>
                    <a:pt x="6128" y="103796"/>
                  </a:lnTo>
                  <a:lnTo>
                    <a:pt x="9084" y="112727"/>
                  </a:lnTo>
                  <a:lnTo>
                    <a:pt x="24316" y="133564"/>
                  </a:lnTo>
                  <a:lnTo>
                    <a:pt x="25137" y="136540"/>
                  </a:lnTo>
                  <a:lnTo>
                    <a:pt x="27668" y="138525"/>
                  </a:lnTo>
                  <a:lnTo>
                    <a:pt x="43879" y="143137"/>
                  </a:lnTo>
                  <a:lnTo>
                    <a:pt x="53567" y="1514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53"/>
            <p:cNvSpPr/>
            <p:nvPr/>
          </p:nvSpPr>
          <p:spPr>
            <a:xfrm>
              <a:off x="7304484" y="4134480"/>
              <a:ext cx="151806" cy="183601"/>
            </a:xfrm>
            <a:custGeom>
              <a:avLst/>
              <a:gdLst/>
              <a:ahLst/>
              <a:cxnLst/>
              <a:rect l="0" t="0" r="0" b="0"/>
              <a:pathLst>
                <a:path w="151806" h="183601">
                  <a:moveTo>
                    <a:pt x="151805" y="17825"/>
                  </a:moveTo>
                  <a:lnTo>
                    <a:pt x="147065" y="17825"/>
                  </a:lnTo>
                  <a:lnTo>
                    <a:pt x="145668" y="16833"/>
                  </a:lnTo>
                  <a:lnTo>
                    <a:pt x="144737" y="15179"/>
                  </a:lnTo>
                  <a:lnTo>
                    <a:pt x="144116" y="13085"/>
                  </a:lnTo>
                  <a:lnTo>
                    <a:pt x="142711" y="11688"/>
                  </a:lnTo>
                  <a:lnTo>
                    <a:pt x="133326" y="6801"/>
                  </a:lnTo>
                  <a:lnTo>
                    <a:pt x="127717" y="3003"/>
                  </a:lnTo>
                  <a:lnTo>
                    <a:pt x="118981" y="865"/>
                  </a:lnTo>
                  <a:lnTo>
                    <a:pt x="95247" y="0"/>
                  </a:lnTo>
                  <a:lnTo>
                    <a:pt x="93264" y="981"/>
                  </a:lnTo>
                  <a:lnTo>
                    <a:pt x="91942" y="2626"/>
                  </a:lnTo>
                  <a:lnTo>
                    <a:pt x="91061" y="4716"/>
                  </a:lnTo>
                  <a:lnTo>
                    <a:pt x="89480" y="6109"/>
                  </a:lnTo>
                  <a:lnTo>
                    <a:pt x="85080" y="7657"/>
                  </a:lnTo>
                  <a:lnTo>
                    <a:pt x="83508" y="9062"/>
                  </a:lnTo>
                  <a:lnTo>
                    <a:pt x="81764" y="13269"/>
                  </a:lnTo>
                  <a:lnTo>
                    <a:pt x="80369" y="65636"/>
                  </a:lnTo>
                  <a:lnTo>
                    <a:pt x="80368" y="73139"/>
                  </a:lnTo>
                  <a:lnTo>
                    <a:pt x="83014" y="79781"/>
                  </a:lnTo>
                  <a:lnTo>
                    <a:pt x="85108" y="82942"/>
                  </a:lnTo>
                  <a:lnTo>
                    <a:pt x="88056" y="96870"/>
                  </a:lnTo>
                  <a:lnTo>
                    <a:pt x="89293" y="151203"/>
                  </a:lnTo>
                  <a:lnTo>
                    <a:pt x="89296" y="163565"/>
                  </a:lnTo>
                  <a:lnTo>
                    <a:pt x="86651" y="169580"/>
                  </a:lnTo>
                  <a:lnTo>
                    <a:pt x="81609" y="176785"/>
                  </a:lnTo>
                  <a:lnTo>
                    <a:pt x="78273" y="177770"/>
                  </a:lnTo>
                  <a:lnTo>
                    <a:pt x="75995" y="178033"/>
                  </a:lnTo>
                  <a:lnTo>
                    <a:pt x="70818" y="180971"/>
                  </a:lnTo>
                  <a:lnTo>
                    <a:pt x="68048" y="183144"/>
                  </a:lnTo>
                  <a:lnTo>
                    <a:pt x="66201" y="183600"/>
                  </a:lnTo>
                  <a:lnTo>
                    <a:pt x="64970" y="182912"/>
                  </a:lnTo>
                  <a:lnTo>
                    <a:pt x="64149" y="181461"/>
                  </a:lnTo>
                  <a:lnTo>
                    <a:pt x="62610" y="180493"/>
                  </a:lnTo>
                  <a:lnTo>
                    <a:pt x="55703" y="178140"/>
                  </a:lnTo>
                  <a:lnTo>
                    <a:pt x="26775" y="154357"/>
                  </a:lnTo>
                  <a:lnTo>
                    <a:pt x="23803" y="153495"/>
                  </a:lnTo>
                  <a:lnTo>
                    <a:pt x="17856" y="147245"/>
                  </a:lnTo>
                  <a:lnTo>
                    <a:pt x="12897" y="138845"/>
                  </a:lnTo>
                  <a:lnTo>
                    <a:pt x="10694" y="131804"/>
                  </a:lnTo>
                  <a:lnTo>
                    <a:pt x="9114" y="129530"/>
                  </a:lnTo>
                  <a:lnTo>
                    <a:pt x="7068" y="128014"/>
                  </a:lnTo>
                  <a:lnTo>
                    <a:pt x="4712" y="127003"/>
                  </a:lnTo>
                  <a:lnTo>
                    <a:pt x="3141" y="125337"/>
                  </a:lnTo>
                  <a:lnTo>
                    <a:pt x="414" y="117470"/>
                  </a:lnTo>
                  <a:lnTo>
                    <a:pt x="0" y="1071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4" name="SMARTInkShape-Group15"/>
          <p:cNvGrpSpPr/>
          <p:nvPr/>
        </p:nvGrpSpPr>
        <p:grpSpPr>
          <a:xfrm>
            <a:off x="678656" y="2491384"/>
            <a:ext cx="1071564" cy="580419"/>
            <a:chOff x="678656" y="2491384"/>
            <a:chExt cx="1071564" cy="580419"/>
          </a:xfrm>
        </p:grpSpPr>
        <p:sp>
          <p:nvSpPr>
            <p:cNvPr id="1056" name="SMARTInkShape-54"/>
            <p:cNvSpPr/>
            <p:nvPr/>
          </p:nvSpPr>
          <p:spPr>
            <a:xfrm>
              <a:off x="678656" y="2670347"/>
              <a:ext cx="178560" cy="401456"/>
            </a:xfrm>
            <a:custGeom>
              <a:avLst/>
              <a:gdLst/>
              <a:ahLst/>
              <a:cxnLst/>
              <a:rect l="0" t="0" r="0" b="0"/>
              <a:pathLst>
                <a:path w="178560" h="401456">
                  <a:moveTo>
                    <a:pt x="125016" y="44278"/>
                  </a:moveTo>
                  <a:lnTo>
                    <a:pt x="125016" y="30717"/>
                  </a:lnTo>
                  <a:lnTo>
                    <a:pt x="124024" y="29284"/>
                  </a:lnTo>
                  <a:lnTo>
                    <a:pt x="122370" y="28329"/>
                  </a:lnTo>
                  <a:lnTo>
                    <a:pt x="120275" y="27692"/>
                  </a:lnTo>
                  <a:lnTo>
                    <a:pt x="118879" y="26276"/>
                  </a:lnTo>
                  <a:lnTo>
                    <a:pt x="116195" y="17890"/>
                  </a:lnTo>
                  <a:lnTo>
                    <a:pt x="108407" y="9836"/>
                  </a:lnTo>
                  <a:lnTo>
                    <a:pt x="102787" y="8937"/>
                  </a:lnTo>
                  <a:lnTo>
                    <a:pt x="94837" y="8671"/>
                  </a:lnTo>
                  <a:lnTo>
                    <a:pt x="92991" y="7642"/>
                  </a:lnTo>
                  <a:lnTo>
                    <a:pt x="91760" y="5963"/>
                  </a:lnTo>
                  <a:lnTo>
                    <a:pt x="90939" y="3852"/>
                  </a:lnTo>
                  <a:lnTo>
                    <a:pt x="89399" y="2445"/>
                  </a:lnTo>
                  <a:lnTo>
                    <a:pt x="85043" y="881"/>
                  </a:lnTo>
                  <a:lnTo>
                    <a:pt x="77012" y="0"/>
                  </a:lnTo>
                  <a:lnTo>
                    <a:pt x="75154" y="869"/>
                  </a:lnTo>
                  <a:lnTo>
                    <a:pt x="73915" y="2440"/>
                  </a:lnTo>
                  <a:lnTo>
                    <a:pt x="73089" y="4480"/>
                  </a:lnTo>
                  <a:lnTo>
                    <a:pt x="71547" y="5840"/>
                  </a:lnTo>
                  <a:lnTo>
                    <a:pt x="67187" y="7350"/>
                  </a:lnTo>
                  <a:lnTo>
                    <a:pt x="56303" y="9313"/>
                  </a:lnTo>
                  <a:lnTo>
                    <a:pt x="50490" y="13193"/>
                  </a:lnTo>
                  <a:lnTo>
                    <a:pt x="47245" y="18226"/>
                  </a:lnTo>
                  <a:lnTo>
                    <a:pt x="44810" y="23770"/>
                  </a:lnTo>
                  <a:lnTo>
                    <a:pt x="40421" y="29541"/>
                  </a:lnTo>
                  <a:lnTo>
                    <a:pt x="35163" y="32767"/>
                  </a:lnTo>
                  <a:lnTo>
                    <a:pt x="32372" y="33627"/>
                  </a:lnTo>
                  <a:lnTo>
                    <a:pt x="30511" y="35193"/>
                  </a:lnTo>
                  <a:lnTo>
                    <a:pt x="19939" y="53373"/>
                  </a:lnTo>
                  <a:lnTo>
                    <a:pt x="17914" y="71623"/>
                  </a:lnTo>
                  <a:lnTo>
                    <a:pt x="17870" y="83083"/>
                  </a:lnTo>
                  <a:lnTo>
                    <a:pt x="18859" y="85031"/>
                  </a:lnTo>
                  <a:lnTo>
                    <a:pt x="20510" y="86329"/>
                  </a:lnTo>
                  <a:lnTo>
                    <a:pt x="22603" y="87195"/>
                  </a:lnTo>
                  <a:lnTo>
                    <a:pt x="23999" y="88764"/>
                  </a:lnTo>
                  <a:lnTo>
                    <a:pt x="28884" y="98412"/>
                  </a:lnTo>
                  <a:lnTo>
                    <a:pt x="32681" y="104056"/>
                  </a:lnTo>
                  <a:lnTo>
                    <a:pt x="34369" y="109872"/>
                  </a:lnTo>
                  <a:lnTo>
                    <a:pt x="35811" y="111820"/>
                  </a:lnTo>
                  <a:lnTo>
                    <a:pt x="37765" y="113119"/>
                  </a:lnTo>
                  <a:lnTo>
                    <a:pt x="45255" y="114946"/>
                  </a:lnTo>
                  <a:lnTo>
                    <a:pt x="48029" y="115203"/>
                  </a:lnTo>
                  <a:lnTo>
                    <a:pt x="53758" y="118134"/>
                  </a:lnTo>
                  <a:lnTo>
                    <a:pt x="56675" y="120304"/>
                  </a:lnTo>
                  <a:lnTo>
                    <a:pt x="59915" y="125362"/>
                  </a:lnTo>
                  <a:lnTo>
                    <a:pt x="60780" y="128099"/>
                  </a:lnTo>
                  <a:lnTo>
                    <a:pt x="62348" y="129925"/>
                  </a:lnTo>
                  <a:lnTo>
                    <a:pt x="80532" y="140429"/>
                  </a:lnTo>
                  <a:lnTo>
                    <a:pt x="83454" y="141121"/>
                  </a:lnTo>
                  <a:lnTo>
                    <a:pt x="92306" y="146835"/>
                  </a:lnTo>
                  <a:lnTo>
                    <a:pt x="104186" y="156663"/>
                  </a:lnTo>
                  <a:lnTo>
                    <a:pt x="116087" y="162279"/>
                  </a:lnTo>
                  <a:lnTo>
                    <a:pt x="127993" y="172648"/>
                  </a:lnTo>
                  <a:lnTo>
                    <a:pt x="131300" y="178392"/>
                  </a:lnTo>
                  <a:lnTo>
                    <a:pt x="133762" y="184251"/>
                  </a:lnTo>
                  <a:lnTo>
                    <a:pt x="158137" y="213943"/>
                  </a:lnTo>
                  <a:lnTo>
                    <a:pt x="169728" y="245857"/>
                  </a:lnTo>
                  <a:lnTo>
                    <a:pt x="175526" y="256361"/>
                  </a:lnTo>
                  <a:lnTo>
                    <a:pt x="178559" y="310476"/>
                  </a:lnTo>
                  <a:lnTo>
                    <a:pt x="177595" y="327121"/>
                  </a:lnTo>
                  <a:lnTo>
                    <a:pt x="167570" y="356211"/>
                  </a:lnTo>
                  <a:lnTo>
                    <a:pt x="148706" y="385306"/>
                  </a:lnTo>
                  <a:lnTo>
                    <a:pt x="142821" y="389322"/>
                  </a:lnTo>
                  <a:lnTo>
                    <a:pt x="136898" y="392100"/>
                  </a:lnTo>
                  <a:lnTo>
                    <a:pt x="127985" y="398249"/>
                  </a:lnTo>
                  <a:lnTo>
                    <a:pt x="119061" y="400512"/>
                  </a:lnTo>
                  <a:lnTo>
                    <a:pt x="78632" y="401455"/>
                  </a:lnTo>
                  <a:lnTo>
                    <a:pt x="71989" y="398815"/>
                  </a:lnTo>
                  <a:lnTo>
                    <a:pt x="53627" y="386019"/>
                  </a:lnTo>
                  <a:lnTo>
                    <a:pt x="47647" y="383687"/>
                  </a:lnTo>
                  <a:lnTo>
                    <a:pt x="17860" y="359413"/>
                  </a:lnTo>
                  <a:lnTo>
                    <a:pt x="14883" y="358547"/>
                  </a:lnTo>
                  <a:lnTo>
                    <a:pt x="12899" y="356978"/>
                  </a:lnTo>
                  <a:lnTo>
                    <a:pt x="1287" y="340321"/>
                  </a:lnTo>
                  <a:lnTo>
                    <a:pt x="0" y="330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55"/>
            <p:cNvSpPr/>
            <p:nvPr/>
          </p:nvSpPr>
          <p:spPr>
            <a:xfrm>
              <a:off x="893002" y="2777136"/>
              <a:ext cx="107124" cy="204103"/>
            </a:xfrm>
            <a:custGeom>
              <a:avLst/>
              <a:gdLst/>
              <a:ahLst/>
              <a:cxnLst/>
              <a:rect l="0" t="0" r="0" b="0"/>
              <a:pathLst>
                <a:path w="107124" h="204103">
                  <a:moveTo>
                    <a:pt x="98193" y="44645"/>
                  </a:moveTo>
                  <a:lnTo>
                    <a:pt x="89631" y="36083"/>
                  </a:lnTo>
                  <a:lnTo>
                    <a:pt x="89296" y="28059"/>
                  </a:lnTo>
                  <a:lnTo>
                    <a:pt x="81578" y="19209"/>
                  </a:lnTo>
                  <a:lnTo>
                    <a:pt x="80703" y="13517"/>
                  </a:lnTo>
                  <a:lnTo>
                    <a:pt x="79587" y="11987"/>
                  </a:lnTo>
                  <a:lnTo>
                    <a:pt x="77852" y="10967"/>
                  </a:lnTo>
                  <a:lnTo>
                    <a:pt x="72678" y="9330"/>
                  </a:lnTo>
                  <a:lnTo>
                    <a:pt x="71970" y="6460"/>
                  </a:lnTo>
                  <a:lnTo>
                    <a:pt x="71782" y="4305"/>
                  </a:lnTo>
                  <a:lnTo>
                    <a:pt x="70664" y="2869"/>
                  </a:lnTo>
                  <a:lnTo>
                    <a:pt x="63749" y="375"/>
                  </a:lnTo>
                  <a:lnTo>
                    <a:pt x="45975" y="0"/>
                  </a:lnTo>
                  <a:lnTo>
                    <a:pt x="37755" y="6134"/>
                  </a:lnTo>
                  <a:lnTo>
                    <a:pt x="32306" y="7686"/>
                  </a:lnTo>
                  <a:lnTo>
                    <a:pt x="30456" y="9091"/>
                  </a:lnTo>
                  <a:lnTo>
                    <a:pt x="19905" y="26970"/>
                  </a:lnTo>
                  <a:lnTo>
                    <a:pt x="19212" y="29885"/>
                  </a:lnTo>
                  <a:lnTo>
                    <a:pt x="10941" y="44662"/>
                  </a:lnTo>
                  <a:lnTo>
                    <a:pt x="6430" y="69574"/>
                  </a:lnTo>
                  <a:lnTo>
                    <a:pt x="2839" y="76561"/>
                  </a:lnTo>
                  <a:lnTo>
                    <a:pt x="818" y="87064"/>
                  </a:lnTo>
                  <a:lnTo>
                    <a:pt x="0" y="123423"/>
                  </a:lnTo>
                  <a:lnTo>
                    <a:pt x="2627" y="131912"/>
                  </a:lnTo>
                  <a:lnTo>
                    <a:pt x="6110" y="138993"/>
                  </a:lnTo>
                  <a:lnTo>
                    <a:pt x="9063" y="148558"/>
                  </a:lnTo>
                  <a:lnTo>
                    <a:pt x="14789" y="157675"/>
                  </a:lnTo>
                  <a:lnTo>
                    <a:pt x="17918" y="166661"/>
                  </a:lnTo>
                  <a:lnTo>
                    <a:pt x="23696" y="175607"/>
                  </a:lnTo>
                  <a:lnTo>
                    <a:pt x="25396" y="181564"/>
                  </a:lnTo>
                  <a:lnTo>
                    <a:pt x="26841" y="183550"/>
                  </a:lnTo>
                  <a:lnTo>
                    <a:pt x="28797" y="184873"/>
                  </a:lnTo>
                  <a:lnTo>
                    <a:pt x="33616" y="187336"/>
                  </a:lnTo>
                  <a:lnTo>
                    <a:pt x="42971" y="195054"/>
                  </a:lnTo>
                  <a:lnTo>
                    <a:pt x="51419" y="197166"/>
                  </a:lnTo>
                  <a:lnTo>
                    <a:pt x="59750" y="202505"/>
                  </a:lnTo>
                  <a:lnTo>
                    <a:pt x="65563" y="204102"/>
                  </a:lnTo>
                  <a:lnTo>
                    <a:pt x="67510" y="203536"/>
                  </a:lnTo>
                  <a:lnTo>
                    <a:pt x="68808" y="202166"/>
                  </a:lnTo>
                  <a:lnTo>
                    <a:pt x="69674" y="200260"/>
                  </a:lnTo>
                  <a:lnTo>
                    <a:pt x="71243" y="198990"/>
                  </a:lnTo>
                  <a:lnTo>
                    <a:pt x="75632" y="197579"/>
                  </a:lnTo>
                  <a:lnTo>
                    <a:pt x="87610" y="196549"/>
                  </a:lnTo>
                  <a:lnTo>
                    <a:pt x="93514" y="191739"/>
                  </a:lnTo>
                  <a:lnTo>
                    <a:pt x="96114" y="186750"/>
                  </a:lnTo>
                  <a:lnTo>
                    <a:pt x="96807" y="184030"/>
                  </a:lnTo>
                  <a:lnTo>
                    <a:pt x="104056" y="171544"/>
                  </a:lnTo>
                  <a:lnTo>
                    <a:pt x="107123" y="1428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56"/>
            <p:cNvSpPr/>
            <p:nvPr/>
          </p:nvSpPr>
          <p:spPr>
            <a:xfrm>
              <a:off x="1044773" y="2741414"/>
              <a:ext cx="26791" cy="160699"/>
            </a:xfrm>
            <a:custGeom>
              <a:avLst/>
              <a:gdLst/>
              <a:ahLst/>
              <a:cxnLst/>
              <a:rect l="0" t="0" r="0" b="0"/>
              <a:pathLst>
                <a:path w="26791" h="160699">
                  <a:moveTo>
                    <a:pt x="0" y="0"/>
                  </a:moveTo>
                  <a:lnTo>
                    <a:pt x="0" y="12429"/>
                  </a:lnTo>
                  <a:lnTo>
                    <a:pt x="993" y="14239"/>
                  </a:lnTo>
                  <a:lnTo>
                    <a:pt x="2646" y="15446"/>
                  </a:lnTo>
                  <a:lnTo>
                    <a:pt x="4741" y="16250"/>
                  </a:lnTo>
                  <a:lnTo>
                    <a:pt x="6137" y="18771"/>
                  </a:lnTo>
                  <a:lnTo>
                    <a:pt x="8767" y="44266"/>
                  </a:lnTo>
                  <a:lnTo>
                    <a:pt x="9901" y="65618"/>
                  </a:lnTo>
                  <a:lnTo>
                    <a:pt x="15994" y="82451"/>
                  </a:lnTo>
                  <a:lnTo>
                    <a:pt x="18779" y="112842"/>
                  </a:lnTo>
                  <a:lnTo>
                    <a:pt x="24913" y="124963"/>
                  </a:lnTo>
                  <a:lnTo>
                    <a:pt x="26790" y="160698"/>
                  </a:lnTo>
                  <a:lnTo>
                    <a:pt x="26790" y="155983"/>
                  </a:lnTo>
                  <a:lnTo>
                    <a:pt x="25797" y="154590"/>
                  </a:lnTo>
                  <a:lnTo>
                    <a:pt x="24144" y="153662"/>
                  </a:lnTo>
                  <a:lnTo>
                    <a:pt x="22049" y="153043"/>
                  </a:lnTo>
                  <a:lnTo>
                    <a:pt x="20653" y="151638"/>
                  </a:lnTo>
                  <a:lnTo>
                    <a:pt x="19101" y="147431"/>
                  </a:lnTo>
                  <a:lnTo>
                    <a:pt x="17113" y="136646"/>
                  </a:lnTo>
                  <a:lnTo>
                    <a:pt x="10204" y="126743"/>
                  </a:lnTo>
                  <a:lnTo>
                    <a:pt x="893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57"/>
            <p:cNvSpPr/>
            <p:nvPr/>
          </p:nvSpPr>
          <p:spPr>
            <a:xfrm>
              <a:off x="1009055" y="2696766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0" y="8929"/>
                  </a:moveTo>
                  <a:lnTo>
                    <a:pt x="0" y="3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58"/>
            <p:cNvSpPr/>
            <p:nvPr/>
          </p:nvSpPr>
          <p:spPr>
            <a:xfrm>
              <a:off x="1098387" y="2687837"/>
              <a:ext cx="107122" cy="169628"/>
            </a:xfrm>
            <a:custGeom>
              <a:avLst/>
              <a:gdLst/>
              <a:ahLst/>
              <a:cxnLst/>
              <a:rect l="0" t="0" r="0" b="0"/>
              <a:pathLst>
                <a:path w="107122" h="169628">
                  <a:moveTo>
                    <a:pt x="26754" y="89296"/>
                  </a:moveTo>
                  <a:lnTo>
                    <a:pt x="40056" y="75994"/>
                  </a:lnTo>
                  <a:lnTo>
                    <a:pt x="45233" y="73462"/>
                  </a:lnTo>
                  <a:lnTo>
                    <a:pt x="48003" y="72787"/>
                  </a:lnTo>
                  <a:lnTo>
                    <a:pt x="56642" y="67096"/>
                  </a:lnTo>
                  <a:lnTo>
                    <a:pt x="68450" y="57277"/>
                  </a:lnTo>
                  <a:lnTo>
                    <a:pt x="74389" y="55221"/>
                  </a:lnTo>
                  <a:lnTo>
                    <a:pt x="76370" y="53681"/>
                  </a:lnTo>
                  <a:lnTo>
                    <a:pt x="80150" y="47765"/>
                  </a:lnTo>
                  <a:lnTo>
                    <a:pt x="84550" y="46033"/>
                  </a:lnTo>
                  <a:lnTo>
                    <a:pt x="86121" y="44579"/>
                  </a:lnTo>
                  <a:lnTo>
                    <a:pt x="89978" y="35634"/>
                  </a:lnTo>
                  <a:lnTo>
                    <a:pt x="96913" y="28149"/>
                  </a:lnTo>
                  <a:lnTo>
                    <a:pt x="98079" y="19219"/>
                  </a:lnTo>
                  <a:lnTo>
                    <a:pt x="89626" y="9332"/>
                  </a:lnTo>
                  <a:lnTo>
                    <a:pt x="89370" y="4308"/>
                  </a:lnTo>
                  <a:lnTo>
                    <a:pt x="88341" y="2871"/>
                  </a:lnTo>
                  <a:lnTo>
                    <a:pt x="86664" y="1914"/>
                  </a:lnTo>
                  <a:lnTo>
                    <a:pt x="80173" y="251"/>
                  </a:lnTo>
                  <a:lnTo>
                    <a:pt x="54928" y="0"/>
                  </a:lnTo>
                  <a:lnTo>
                    <a:pt x="46687" y="6136"/>
                  </a:lnTo>
                  <a:lnTo>
                    <a:pt x="38393" y="9094"/>
                  </a:lnTo>
                  <a:lnTo>
                    <a:pt x="32588" y="13301"/>
                  </a:lnTo>
                  <a:lnTo>
                    <a:pt x="29347" y="18479"/>
                  </a:lnTo>
                  <a:lnTo>
                    <a:pt x="26914" y="24087"/>
                  </a:lnTo>
                  <a:lnTo>
                    <a:pt x="20958" y="32823"/>
                  </a:lnTo>
                  <a:lnTo>
                    <a:pt x="17760" y="41695"/>
                  </a:lnTo>
                  <a:lnTo>
                    <a:pt x="11962" y="51600"/>
                  </a:lnTo>
                  <a:lnTo>
                    <a:pt x="8811" y="65669"/>
                  </a:lnTo>
                  <a:lnTo>
                    <a:pt x="2006" y="79815"/>
                  </a:lnTo>
                  <a:lnTo>
                    <a:pt x="0" y="118684"/>
                  </a:lnTo>
                  <a:lnTo>
                    <a:pt x="2626" y="124847"/>
                  </a:lnTo>
                  <a:lnTo>
                    <a:pt x="6108" y="130893"/>
                  </a:lnTo>
                  <a:lnTo>
                    <a:pt x="9061" y="139875"/>
                  </a:lnTo>
                  <a:lnTo>
                    <a:pt x="21214" y="154777"/>
                  </a:lnTo>
                  <a:lnTo>
                    <a:pt x="26938" y="158086"/>
                  </a:lnTo>
                  <a:lnTo>
                    <a:pt x="32789" y="160549"/>
                  </a:lnTo>
                  <a:lnTo>
                    <a:pt x="41661" y="166522"/>
                  </a:lnTo>
                  <a:lnTo>
                    <a:pt x="50573" y="168732"/>
                  </a:lnTo>
                  <a:lnTo>
                    <a:pt x="69638" y="169627"/>
                  </a:lnTo>
                  <a:lnTo>
                    <a:pt x="80883" y="162590"/>
                  </a:lnTo>
                  <a:lnTo>
                    <a:pt x="83676" y="161971"/>
                  </a:lnTo>
                  <a:lnTo>
                    <a:pt x="92347" y="156360"/>
                  </a:lnTo>
                  <a:lnTo>
                    <a:pt x="95594" y="151183"/>
                  </a:lnTo>
                  <a:lnTo>
                    <a:pt x="97678" y="144515"/>
                  </a:lnTo>
                  <a:lnTo>
                    <a:pt x="107121" y="1339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59"/>
            <p:cNvSpPr/>
            <p:nvPr/>
          </p:nvSpPr>
          <p:spPr>
            <a:xfrm>
              <a:off x="1241227" y="2616445"/>
              <a:ext cx="133946" cy="196397"/>
            </a:xfrm>
            <a:custGeom>
              <a:avLst/>
              <a:gdLst/>
              <a:ahLst/>
              <a:cxnLst/>
              <a:rect l="0" t="0" r="0" b="0"/>
              <a:pathLst>
                <a:path w="133946" h="196397">
                  <a:moveTo>
                    <a:pt x="0" y="26743"/>
                  </a:moveTo>
                  <a:lnTo>
                    <a:pt x="0" y="31483"/>
                  </a:lnTo>
                  <a:lnTo>
                    <a:pt x="2645" y="36456"/>
                  </a:lnTo>
                  <a:lnTo>
                    <a:pt x="6136" y="41974"/>
                  </a:lnTo>
                  <a:lnTo>
                    <a:pt x="8378" y="53600"/>
                  </a:lnTo>
                  <a:lnTo>
                    <a:pt x="8925" y="109041"/>
                  </a:lnTo>
                  <a:lnTo>
                    <a:pt x="9919" y="119874"/>
                  </a:lnTo>
                  <a:lnTo>
                    <a:pt x="17031" y="148673"/>
                  </a:lnTo>
                  <a:lnTo>
                    <a:pt x="17859" y="196396"/>
                  </a:lnTo>
                  <a:lnTo>
                    <a:pt x="17859" y="145269"/>
                  </a:lnTo>
                  <a:lnTo>
                    <a:pt x="20505" y="136306"/>
                  </a:lnTo>
                  <a:lnTo>
                    <a:pt x="23996" y="128024"/>
                  </a:lnTo>
                  <a:lnTo>
                    <a:pt x="32853" y="77268"/>
                  </a:lnTo>
                  <a:lnTo>
                    <a:pt x="40081" y="47569"/>
                  </a:lnTo>
                  <a:lnTo>
                    <a:pt x="57832" y="14991"/>
                  </a:lnTo>
                  <a:lnTo>
                    <a:pt x="69785" y="1731"/>
                  </a:lnTo>
                  <a:lnTo>
                    <a:pt x="73349" y="743"/>
                  </a:lnTo>
                  <a:lnTo>
                    <a:pt x="84697" y="0"/>
                  </a:lnTo>
                  <a:lnTo>
                    <a:pt x="89898" y="2620"/>
                  </a:lnTo>
                  <a:lnTo>
                    <a:pt x="96581" y="7646"/>
                  </a:lnTo>
                  <a:lnTo>
                    <a:pt x="104038" y="21905"/>
                  </a:lnTo>
                  <a:lnTo>
                    <a:pt x="106540" y="37951"/>
                  </a:lnTo>
                  <a:lnTo>
                    <a:pt x="108067" y="59601"/>
                  </a:lnTo>
                  <a:lnTo>
                    <a:pt x="114834" y="86681"/>
                  </a:lnTo>
                  <a:lnTo>
                    <a:pt x="117056" y="129999"/>
                  </a:lnTo>
                  <a:lnTo>
                    <a:pt x="123149" y="142646"/>
                  </a:lnTo>
                  <a:lnTo>
                    <a:pt x="125005" y="160273"/>
                  </a:lnTo>
                  <a:lnTo>
                    <a:pt x="133945" y="160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60"/>
            <p:cNvSpPr/>
            <p:nvPr/>
          </p:nvSpPr>
          <p:spPr>
            <a:xfrm>
              <a:off x="1410901" y="2527213"/>
              <a:ext cx="89288" cy="205226"/>
            </a:xfrm>
            <a:custGeom>
              <a:avLst/>
              <a:gdLst/>
              <a:ahLst/>
              <a:cxnLst/>
              <a:rect l="0" t="0" r="0" b="0"/>
              <a:pathLst>
                <a:path w="89288" h="205226">
                  <a:moveTo>
                    <a:pt x="89287" y="17748"/>
                  </a:moveTo>
                  <a:lnTo>
                    <a:pt x="89287" y="10059"/>
                  </a:lnTo>
                  <a:lnTo>
                    <a:pt x="88294" y="9646"/>
                  </a:lnTo>
                  <a:lnTo>
                    <a:pt x="84546" y="9186"/>
                  </a:lnTo>
                  <a:lnTo>
                    <a:pt x="83150" y="8071"/>
                  </a:lnTo>
                  <a:lnTo>
                    <a:pt x="81598" y="4187"/>
                  </a:lnTo>
                  <a:lnTo>
                    <a:pt x="80192" y="2754"/>
                  </a:lnTo>
                  <a:lnTo>
                    <a:pt x="72778" y="266"/>
                  </a:lnTo>
                  <a:lnTo>
                    <a:pt x="67087" y="0"/>
                  </a:lnTo>
                  <a:lnTo>
                    <a:pt x="61891" y="2584"/>
                  </a:lnTo>
                  <a:lnTo>
                    <a:pt x="47535" y="14134"/>
                  </a:lnTo>
                  <a:lnTo>
                    <a:pt x="35693" y="19680"/>
                  </a:lnTo>
                  <a:lnTo>
                    <a:pt x="29748" y="25552"/>
                  </a:lnTo>
                  <a:lnTo>
                    <a:pt x="21816" y="39022"/>
                  </a:lnTo>
                  <a:lnTo>
                    <a:pt x="3058" y="93073"/>
                  </a:lnTo>
                  <a:lnTo>
                    <a:pt x="69" y="144772"/>
                  </a:lnTo>
                  <a:lnTo>
                    <a:pt x="0" y="163080"/>
                  </a:lnTo>
                  <a:lnTo>
                    <a:pt x="2640" y="169322"/>
                  </a:lnTo>
                  <a:lnTo>
                    <a:pt x="6128" y="175403"/>
                  </a:lnTo>
                  <a:lnTo>
                    <a:pt x="9085" y="184405"/>
                  </a:lnTo>
                  <a:lnTo>
                    <a:pt x="21239" y="199314"/>
                  </a:lnTo>
                  <a:lnTo>
                    <a:pt x="26963" y="202624"/>
                  </a:lnTo>
                  <a:lnTo>
                    <a:pt x="35549" y="204923"/>
                  </a:lnTo>
                  <a:lnTo>
                    <a:pt x="47986" y="205225"/>
                  </a:lnTo>
                  <a:lnTo>
                    <a:pt x="53732" y="202605"/>
                  </a:lnTo>
                  <a:lnTo>
                    <a:pt x="78596" y="180200"/>
                  </a:lnTo>
                  <a:lnTo>
                    <a:pt x="89287" y="1606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61"/>
            <p:cNvSpPr/>
            <p:nvPr/>
          </p:nvSpPr>
          <p:spPr>
            <a:xfrm>
              <a:off x="1535906" y="2491384"/>
              <a:ext cx="214314" cy="187477"/>
            </a:xfrm>
            <a:custGeom>
              <a:avLst/>
              <a:gdLst/>
              <a:ahLst/>
              <a:cxnLst/>
              <a:rect l="0" t="0" r="0" b="0"/>
              <a:pathLst>
                <a:path w="214314" h="187477">
                  <a:moveTo>
                    <a:pt x="0" y="116085"/>
                  </a:moveTo>
                  <a:lnTo>
                    <a:pt x="0" y="107523"/>
                  </a:lnTo>
                  <a:lnTo>
                    <a:pt x="4741" y="102524"/>
                  </a:lnTo>
                  <a:lnTo>
                    <a:pt x="9714" y="100136"/>
                  </a:lnTo>
                  <a:lnTo>
                    <a:pt x="12429" y="99499"/>
                  </a:lnTo>
                  <a:lnTo>
                    <a:pt x="20991" y="93862"/>
                  </a:lnTo>
                  <a:lnTo>
                    <a:pt x="68217" y="57539"/>
                  </a:lnTo>
                  <a:lnTo>
                    <a:pt x="80319" y="51713"/>
                  </a:lnTo>
                  <a:lnTo>
                    <a:pt x="83312" y="49358"/>
                  </a:lnTo>
                  <a:lnTo>
                    <a:pt x="86637" y="44095"/>
                  </a:lnTo>
                  <a:lnTo>
                    <a:pt x="89107" y="38449"/>
                  </a:lnTo>
                  <a:lnTo>
                    <a:pt x="96830" y="28519"/>
                  </a:lnTo>
                  <a:lnTo>
                    <a:pt x="97813" y="22560"/>
                  </a:lnTo>
                  <a:lnTo>
                    <a:pt x="98190" y="10583"/>
                  </a:lnTo>
                  <a:lnTo>
                    <a:pt x="89664" y="409"/>
                  </a:lnTo>
                  <a:lnTo>
                    <a:pt x="59151" y="0"/>
                  </a:lnTo>
                  <a:lnTo>
                    <a:pt x="57293" y="992"/>
                  </a:lnTo>
                  <a:lnTo>
                    <a:pt x="56055" y="2645"/>
                  </a:lnTo>
                  <a:lnTo>
                    <a:pt x="53687" y="7128"/>
                  </a:lnTo>
                  <a:lnTo>
                    <a:pt x="47768" y="15230"/>
                  </a:lnTo>
                  <a:lnTo>
                    <a:pt x="46035" y="20990"/>
                  </a:lnTo>
                  <a:lnTo>
                    <a:pt x="44581" y="22922"/>
                  </a:lnTo>
                  <a:lnTo>
                    <a:pt x="37793" y="27627"/>
                  </a:lnTo>
                  <a:lnTo>
                    <a:pt x="30491" y="39714"/>
                  </a:lnTo>
                  <a:lnTo>
                    <a:pt x="27886" y="51013"/>
                  </a:lnTo>
                  <a:lnTo>
                    <a:pt x="26122" y="65495"/>
                  </a:lnTo>
                  <a:lnTo>
                    <a:pt x="20749" y="77503"/>
                  </a:lnTo>
                  <a:lnTo>
                    <a:pt x="19144" y="87692"/>
                  </a:lnTo>
                  <a:lnTo>
                    <a:pt x="21076" y="96190"/>
                  </a:lnTo>
                  <a:lnTo>
                    <a:pt x="24250" y="104266"/>
                  </a:lnTo>
                  <a:lnTo>
                    <a:pt x="35864" y="156850"/>
                  </a:lnTo>
                  <a:lnTo>
                    <a:pt x="50876" y="175537"/>
                  </a:lnTo>
                  <a:lnTo>
                    <a:pt x="56677" y="181534"/>
                  </a:lnTo>
                  <a:lnTo>
                    <a:pt x="65208" y="184861"/>
                  </a:lnTo>
                  <a:lnTo>
                    <a:pt x="108784" y="187476"/>
                  </a:lnTo>
                  <a:lnTo>
                    <a:pt x="123403" y="182768"/>
                  </a:lnTo>
                  <a:lnTo>
                    <a:pt x="176516" y="143017"/>
                  </a:lnTo>
                  <a:lnTo>
                    <a:pt x="183623" y="135992"/>
                  </a:lnTo>
                  <a:lnTo>
                    <a:pt x="202683" y="107710"/>
                  </a:lnTo>
                  <a:lnTo>
                    <a:pt x="205175" y="101449"/>
                  </a:lnTo>
                  <a:lnTo>
                    <a:pt x="211164" y="92345"/>
                  </a:lnTo>
                  <a:lnTo>
                    <a:pt x="214313" y="803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9" name="SMARTInkShape-Group16"/>
          <p:cNvGrpSpPr/>
          <p:nvPr/>
        </p:nvGrpSpPr>
        <p:grpSpPr>
          <a:xfrm>
            <a:off x="1455952" y="2884335"/>
            <a:ext cx="1776059" cy="598086"/>
            <a:chOff x="1455952" y="2884335"/>
            <a:chExt cx="1776059" cy="598086"/>
          </a:xfrm>
        </p:grpSpPr>
        <p:sp>
          <p:nvSpPr>
            <p:cNvPr id="1065" name="SMARTInkShape-62"/>
            <p:cNvSpPr/>
            <p:nvPr/>
          </p:nvSpPr>
          <p:spPr>
            <a:xfrm>
              <a:off x="1705570" y="3036094"/>
              <a:ext cx="17861" cy="8930"/>
            </a:xfrm>
            <a:custGeom>
              <a:avLst/>
              <a:gdLst/>
              <a:ahLst/>
              <a:cxnLst/>
              <a:rect l="0" t="0" r="0" b="0"/>
              <a:pathLst>
                <a:path w="17861" h="8930">
                  <a:moveTo>
                    <a:pt x="17860" y="0"/>
                  </a:moveTo>
                  <a:lnTo>
                    <a:pt x="10171" y="0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63"/>
            <p:cNvSpPr/>
            <p:nvPr/>
          </p:nvSpPr>
          <p:spPr>
            <a:xfrm>
              <a:off x="2562820" y="321468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64"/>
            <p:cNvSpPr/>
            <p:nvPr/>
          </p:nvSpPr>
          <p:spPr>
            <a:xfrm>
              <a:off x="1830954" y="2884335"/>
              <a:ext cx="847950" cy="294218"/>
            </a:xfrm>
            <a:custGeom>
              <a:avLst/>
              <a:gdLst/>
              <a:ahLst/>
              <a:cxnLst/>
              <a:rect l="0" t="0" r="0" b="0"/>
              <a:pathLst>
                <a:path w="847950" h="294218">
                  <a:moveTo>
                    <a:pt x="8562" y="62462"/>
                  </a:moveTo>
                  <a:lnTo>
                    <a:pt x="3821" y="62462"/>
                  </a:lnTo>
                  <a:lnTo>
                    <a:pt x="2425" y="61470"/>
                  </a:lnTo>
                  <a:lnTo>
                    <a:pt x="1494" y="59816"/>
                  </a:lnTo>
                  <a:lnTo>
                    <a:pt x="0" y="54774"/>
                  </a:lnTo>
                  <a:lnTo>
                    <a:pt x="4481" y="49159"/>
                  </a:lnTo>
                  <a:lnTo>
                    <a:pt x="9394" y="46628"/>
                  </a:lnTo>
                  <a:lnTo>
                    <a:pt x="12093" y="45953"/>
                  </a:lnTo>
                  <a:lnTo>
                    <a:pt x="66050" y="11837"/>
                  </a:lnTo>
                  <a:lnTo>
                    <a:pt x="83252" y="3916"/>
                  </a:lnTo>
                  <a:lnTo>
                    <a:pt x="127473" y="0"/>
                  </a:lnTo>
                  <a:lnTo>
                    <a:pt x="133510" y="2620"/>
                  </a:lnTo>
                  <a:lnTo>
                    <a:pt x="136509" y="4708"/>
                  </a:lnTo>
                  <a:lnTo>
                    <a:pt x="139841" y="9674"/>
                  </a:lnTo>
                  <a:lnTo>
                    <a:pt x="142314" y="15188"/>
                  </a:lnTo>
                  <a:lnTo>
                    <a:pt x="148293" y="23870"/>
                  </a:lnTo>
                  <a:lnTo>
                    <a:pt x="150039" y="29766"/>
                  </a:lnTo>
                  <a:lnTo>
                    <a:pt x="148170" y="38339"/>
                  </a:lnTo>
                  <a:lnTo>
                    <a:pt x="127208" y="91966"/>
                  </a:lnTo>
                  <a:lnTo>
                    <a:pt x="122760" y="114199"/>
                  </a:lnTo>
                  <a:lnTo>
                    <a:pt x="116864" y="127128"/>
                  </a:lnTo>
                  <a:lnTo>
                    <a:pt x="96013" y="162344"/>
                  </a:lnTo>
                  <a:lnTo>
                    <a:pt x="87216" y="193196"/>
                  </a:lnTo>
                  <a:lnTo>
                    <a:pt x="83206" y="201925"/>
                  </a:lnTo>
                  <a:lnTo>
                    <a:pt x="80124" y="234679"/>
                  </a:lnTo>
                  <a:lnTo>
                    <a:pt x="82701" y="240867"/>
                  </a:lnTo>
                  <a:lnTo>
                    <a:pt x="87698" y="248184"/>
                  </a:lnTo>
                  <a:lnTo>
                    <a:pt x="91028" y="249185"/>
                  </a:lnTo>
                  <a:lnTo>
                    <a:pt x="114628" y="249938"/>
                  </a:lnTo>
                  <a:lnTo>
                    <a:pt x="122840" y="247318"/>
                  </a:lnTo>
                  <a:lnTo>
                    <a:pt x="175373" y="212485"/>
                  </a:lnTo>
                  <a:lnTo>
                    <a:pt x="210979" y="181107"/>
                  </a:lnTo>
                  <a:lnTo>
                    <a:pt x="233667" y="147282"/>
                  </a:lnTo>
                  <a:lnTo>
                    <a:pt x="243546" y="136870"/>
                  </a:lnTo>
                  <a:lnTo>
                    <a:pt x="281496" y="83675"/>
                  </a:lnTo>
                  <a:lnTo>
                    <a:pt x="290074" y="68637"/>
                  </a:lnTo>
                  <a:lnTo>
                    <a:pt x="294048" y="57456"/>
                  </a:lnTo>
                  <a:lnTo>
                    <a:pt x="301835" y="46491"/>
                  </a:lnTo>
                  <a:lnTo>
                    <a:pt x="303204" y="36090"/>
                  </a:lnTo>
                  <a:lnTo>
                    <a:pt x="279325" y="60588"/>
                  </a:lnTo>
                  <a:lnTo>
                    <a:pt x="249661" y="116111"/>
                  </a:lnTo>
                  <a:lnTo>
                    <a:pt x="244701" y="127977"/>
                  </a:lnTo>
                  <a:lnTo>
                    <a:pt x="235692" y="180533"/>
                  </a:lnTo>
                  <a:lnTo>
                    <a:pt x="241152" y="208149"/>
                  </a:lnTo>
                  <a:lnTo>
                    <a:pt x="247693" y="219289"/>
                  </a:lnTo>
                  <a:lnTo>
                    <a:pt x="253087" y="225759"/>
                  </a:lnTo>
                  <a:lnTo>
                    <a:pt x="258792" y="229296"/>
                  </a:lnTo>
                  <a:lnTo>
                    <a:pt x="264634" y="231861"/>
                  </a:lnTo>
                  <a:lnTo>
                    <a:pt x="270538" y="236307"/>
                  </a:lnTo>
                  <a:lnTo>
                    <a:pt x="279116" y="238945"/>
                  </a:lnTo>
                  <a:lnTo>
                    <a:pt x="284181" y="239649"/>
                  </a:lnTo>
                  <a:lnTo>
                    <a:pt x="300791" y="235898"/>
                  </a:lnTo>
                  <a:lnTo>
                    <a:pt x="330100" y="225555"/>
                  </a:lnTo>
                  <a:lnTo>
                    <a:pt x="347910" y="221249"/>
                  </a:lnTo>
                  <a:lnTo>
                    <a:pt x="359805" y="215385"/>
                  </a:lnTo>
                  <a:lnTo>
                    <a:pt x="413374" y="180755"/>
                  </a:lnTo>
                  <a:lnTo>
                    <a:pt x="448570" y="149159"/>
                  </a:lnTo>
                  <a:lnTo>
                    <a:pt x="466907" y="123267"/>
                  </a:lnTo>
                  <a:lnTo>
                    <a:pt x="472885" y="119252"/>
                  </a:lnTo>
                  <a:lnTo>
                    <a:pt x="475868" y="118182"/>
                  </a:lnTo>
                  <a:lnTo>
                    <a:pt x="477857" y="116476"/>
                  </a:lnTo>
                  <a:lnTo>
                    <a:pt x="481789" y="107236"/>
                  </a:lnTo>
                  <a:lnTo>
                    <a:pt x="481835" y="136049"/>
                  </a:lnTo>
                  <a:lnTo>
                    <a:pt x="466001" y="188088"/>
                  </a:lnTo>
                  <a:lnTo>
                    <a:pt x="461930" y="205518"/>
                  </a:lnTo>
                  <a:lnTo>
                    <a:pt x="453005" y="231358"/>
                  </a:lnTo>
                  <a:lnTo>
                    <a:pt x="449178" y="237738"/>
                  </a:lnTo>
                  <a:lnTo>
                    <a:pt x="446520" y="248176"/>
                  </a:lnTo>
                  <a:lnTo>
                    <a:pt x="445393" y="248779"/>
                  </a:lnTo>
                  <a:lnTo>
                    <a:pt x="432558" y="249971"/>
                  </a:lnTo>
                  <a:lnTo>
                    <a:pt x="431124" y="248984"/>
                  </a:lnTo>
                  <a:lnTo>
                    <a:pt x="430169" y="247333"/>
                  </a:lnTo>
                  <a:lnTo>
                    <a:pt x="428823" y="240270"/>
                  </a:lnTo>
                  <a:lnTo>
                    <a:pt x="428635" y="237555"/>
                  </a:lnTo>
                  <a:lnTo>
                    <a:pt x="425779" y="231893"/>
                  </a:lnTo>
                  <a:lnTo>
                    <a:pt x="422195" y="226069"/>
                  </a:lnTo>
                  <a:lnTo>
                    <a:pt x="419894" y="214246"/>
                  </a:lnTo>
                  <a:lnTo>
                    <a:pt x="419705" y="211276"/>
                  </a:lnTo>
                  <a:lnTo>
                    <a:pt x="416849" y="205331"/>
                  </a:lnTo>
                  <a:lnTo>
                    <a:pt x="411672" y="198170"/>
                  </a:lnTo>
                  <a:lnTo>
                    <a:pt x="410775" y="192189"/>
                  </a:lnTo>
                  <a:lnTo>
                    <a:pt x="409657" y="190618"/>
                  </a:lnTo>
                  <a:lnTo>
                    <a:pt x="407920" y="189572"/>
                  </a:lnTo>
                  <a:lnTo>
                    <a:pt x="405769" y="188874"/>
                  </a:lnTo>
                  <a:lnTo>
                    <a:pt x="404335" y="187416"/>
                  </a:lnTo>
                  <a:lnTo>
                    <a:pt x="401501" y="178667"/>
                  </a:lnTo>
                  <a:lnTo>
                    <a:pt x="401469" y="191854"/>
                  </a:lnTo>
                  <a:lnTo>
                    <a:pt x="402461" y="193371"/>
                  </a:lnTo>
                  <a:lnTo>
                    <a:pt x="404114" y="194383"/>
                  </a:lnTo>
                  <a:lnTo>
                    <a:pt x="406209" y="195058"/>
                  </a:lnTo>
                  <a:lnTo>
                    <a:pt x="422459" y="208718"/>
                  </a:lnTo>
                  <a:lnTo>
                    <a:pt x="434240" y="219307"/>
                  </a:lnTo>
                  <a:lnTo>
                    <a:pt x="462116" y="232682"/>
                  </a:lnTo>
                  <a:lnTo>
                    <a:pt x="465712" y="235473"/>
                  </a:lnTo>
                  <a:lnTo>
                    <a:pt x="475000" y="238575"/>
                  </a:lnTo>
                  <a:lnTo>
                    <a:pt x="514700" y="240910"/>
                  </a:lnTo>
                  <a:lnTo>
                    <a:pt x="568159" y="227749"/>
                  </a:lnTo>
                  <a:lnTo>
                    <a:pt x="613135" y="205282"/>
                  </a:lnTo>
                  <a:lnTo>
                    <a:pt x="620558" y="198367"/>
                  </a:lnTo>
                  <a:lnTo>
                    <a:pt x="631307" y="184310"/>
                  </a:lnTo>
                  <a:lnTo>
                    <a:pt x="653189" y="167009"/>
                  </a:lnTo>
                  <a:lnTo>
                    <a:pt x="657211" y="158206"/>
                  </a:lnTo>
                  <a:lnTo>
                    <a:pt x="659991" y="148671"/>
                  </a:lnTo>
                  <a:lnTo>
                    <a:pt x="667214" y="134465"/>
                  </a:lnTo>
                  <a:lnTo>
                    <a:pt x="669233" y="113096"/>
                  </a:lnTo>
                  <a:lnTo>
                    <a:pt x="668283" y="111101"/>
                  </a:lnTo>
                  <a:lnTo>
                    <a:pt x="666657" y="109771"/>
                  </a:lnTo>
                  <a:lnTo>
                    <a:pt x="664581" y="108884"/>
                  </a:lnTo>
                  <a:lnTo>
                    <a:pt x="663197" y="107301"/>
                  </a:lnTo>
                  <a:lnTo>
                    <a:pt x="661659" y="102895"/>
                  </a:lnTo>
                  <a:lnTo>
                    <a:pt x="660257" y="101324"/>
                  </a:lnTo>
                  <a:lnTo>
                    <a:pt x="656053" y="99577"/>
                  </a:lnTo>
                  <a:lnTo>
                    <a:pt x="648108" y="98595"/>
                  </a:lnTo>
                  <a:lnTo>
                    <a:pt x="642385" y="101010"/>
                  </a:lnTo>
                  <a:lnTo>
                    <a:pt x="636535" y="104399"/>
                  </a:lnTo>
                  <a:lnTo>
                    <a:pt x="627662" y="107299"/>
                  </a:lnTo>
                  <a:lnTo>
                    <a:pt x="612801" y="119434"/>
                  </a:lnTo>
                  <a:lnTo>
                    <a:pt x="603873" y="132810"/>
                  </a:lnTo>
                  <a:lnTo>
                    <a:pt x="591086" y="167598"/>
                  </a:lnTo>
                  <a:lnTo>
                    <a:pt x="589028" y="212651"/>
                  </a:lnTo>
                  <a:lnTo>
                    <a:pt x="591654" y="221155"/>
                  </a:lnTo>
                  <a:lnTo>
                    <a:pt x="595135" y="228242"/>
                  </a:lnTo>
                  <a:lnTo>
                    <a:pt x="598088" y="237810"/>
                  </a:lnTo>
                  <a:lnTo>
                    <a:pt x="610241" y="252927"/>
                  </a:lnTo>
                  <a:lnTo>
                    <a:pt x="623620" y="261881"/>
                  </a:lnTo>
                  <a:lnTo>
                    <a:pt x="635412" y="266078"/>
                  </a:lnTo>
                  <a:lnTo>
                    <a:pt x="684365" y="267798"/>
                  </a:lnTo>
                  <a:lnTo>
                    <a:pt x="702137" y="263091"/>
                  </a:lnTo>
                  <a:lnTo>
                    <a:pt x="724803" y="252397"/>
                  </a:lnTo>
                  <a:lnTo>
                    <a:pt x="730134" y="251593"/>
                  </a:lnTo>
                  <a:lnTo>
                    <a:pt x="741349" y="245408"/>
                  </a:lnTo>
                  <a:lnTo>
                    <a:pt x="781313" y="216421"/>
                  </a:lnTo>
                  <a:lnTo>
                    <a:pt x="792048" y="202227"/>
                  </a:lnTo>
                  <a:lnTo>
                    <a:pt x="832956" y="166674"/>
                  </a:lnTo>
                  <a:lnTo>
                    <a:pt x="836327" y="158057"/>
                  </a:lnTo>
                  <a:lnTo>
                    <a:pt x="837225" y="152981"/>
                  </a:lnTo>
                  <a:lnTo>
                    <a:pt x="838817" y="149597"/>
                  </a:lnTo>
                  <a:lnTo>
                    <a:pt x="840870" y="147341"/>
                  </a:lnTo>
                  <a:lnTo>
                    <a:pt x="846553" y="143720"/>
                  </a:lnTo>
                  <a:lnTo>
                    <a:pt x="847330" y="140579"/>
                  </a:lnTo>
                  <a:lnTo>
                    <a:pt x="847949" y="133933"/>
                  </a:lnTo>
                  <a:lnTo>
                    <a:pt x="843211" y="138650"/>
                  </a:lnTo>
                  <a:lnTo>
                    <a:pt x="840884" y="143618"/>
                  </a:lnTo>
                  <a:lnTo>
                    <a:pt x="839032" y="193957"/>
                  </a:lnTo>
                  <a:lnTo>
                    <a:pt x="830338" y="246834"/>
                  </a:lnTo>
                  <a:lnTo>
                    <a:pt x="830093" y="294217"/>
                  </a:lnTo>
                  <a:lnTo>
                    <a:pt x="822964" y="288415"/>
                  </a:lnTo>
                  <a:lnTo>
                    <a:pt x="817664" y="286909"/>
                  </a:lnTo>
                  <a:lnTo>
                    <a:pt x="815854" y="285515"/>
                  </a:lnTo>
                  <a:lnTo>
                    <a:pt x="813843" y="281321"/>
                  </a:lnTo>
                  <a:lnTo>
                    <a:pt x="812314" y="279805"/>
                  </a:lnTo>
                  <a:lnTo>
                    <a:pt x="799946" y="272433"/>
                  </a:lnTo>
                  <a:lnTo>
                    <a:pt x="758655" y="232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65"/>
            <p:cNvSpPr/>
            <p:nvPr/>
          </p:nvSpPr>
          <p:spPr>
            <a:xfrm>
              <a:off x="1455952" y="3107542"/>
              <a:ext cx="1776059" cy="374879"/>
            </a:xfrm>
            <a:custGeom>
              <a:avLst/>
              <a:gdLst/>
              <a:ahLst/>
              <a:cxnLst/>
              <a:rect l="0" t="0" r="0" b="0"/>
              <a:pathLst>
                <a:path w="1776059" h="374879">
                  <a:moveTo>
                    <a:pt x="124603" y="107146"/>
                  </a:moveTo>
                  <a:lnTo>
                    <a:pt x="124603" y="102405"/>
                  </a:lnTo>
                  <a:lnTo>
                    <a:pt x="123611" y="101009"/>
                  </a:lnTo>
                  <a:lnTo>
                    <a:pt x="121957" y="100078"/>
                  </a:lnTo>
                  <a:lnTo>
                    <a:pt x="115705" y="98225"/>
                  </a:lnTo>
                  <a:lnTo>
                    <a:pt x="123364" y="98217"/>
                  </a:lnTo>
                  <a:lnTo>
                    <a:pt x="116806" y="105904"/>
                  </a:lnTo>
                  <a:lnTo>
                    <a:pt x="115897" y="114029"/>
                  </a:lnTo>
                  <a:lnTo>
                    <a:pt x="115703" y="128104"/>
                  </a:lnTo>
                  <a:lnTo>
                    <a:pt x="113040" y="133989"/>
                  </a:lnTo>
                  <a:lnTo>
                    <a:pt x="109542" y="139912"/>
                  </a:lnTo>
                  <a:lnTo>
                    <a:pt x="107112" y="150033"/>
                  </a:lnTo>
                  <a:lnTo>
                    <a:pt x="100679" y="158575"/>
                  </a:lnTo>
                  <a:lnTo>
                    <a:pt x="97814" y="169653"/>
                  </a:lnTo>
                  <a:lnTo>
                    <a:pt x="97814" y="156351"/>
                  </a:lnTo>
                  <a:lnTo>
                    <a:pt x="100459" y="151173"/>
                  </a:lnTo>
                  <a:lnTo>
                    <a:pt x="103950" y="145565"/>
                  </a:lnTo>
                  <a:lnTo>
                    <a:pt x="106192" y="133880"/>
                  </a:lnTo>
                  <a:lnTo>
                    <a:pt x="106743" y="93889"/>
                  </a:lnTo>
                  <a:lnTo>
                    <a:pt x="105751" y="92355"/>
                  </a:lnTo>
                  <a:lnTo>
                    <a:pt x="104097" y="91332"/>
                  </a:lnTo>
                  <a:lnTo>
                    <a:pt x="98181" y="89406"/>
                  </a:lnTo>
                  <a:lnTo>
                    <a:pt x="93182" y="89321"/>
                  </a:lnTo>
                  <a:lnTo>
                    <a:pt x="91749" y="90302"/>
                  </a:lnTo>
                  <a:lnTo>
                    <a:pt x="90794" y="91948"/>
                  </a:lnTo>
                  <a:lnTo>
                    <a:pt x="90158" y="94037"/>
                  </a:lnTo>
                  <a:lnTo>
                    <a:pt x="88741" y="95430"/>
                  </a:lnTo>
                  <a:lnTo>
                    <a:pt x="79338" y="100311"/>
                  </a:lnTo>
                  <a:lnTo>
                    <a:pt x="59082" y="119175"/>
                  </a:lnTo>
                  <a:lnTo>
                    <a:pt x="48197" y="137119"/>
                  </a:lnTo>
                  <a:lnTo>
                    <a:pt x="37454" y="163641"/>
                  </a:lnTo>
                  <a:lnTo>
                    <a:pt x="12464" y="202481"/>
                  </a:lnTo>
                  <a:lnTo>
                    <a:pt x="6651" y="221190"/>
                  </a:lnTo>
                  <a:lnTo>
                    <a:pt x="4296" y="224847"/>
                  </a:lnTo>
                  <a:lnTo>
                    <a:pt x="982" y="239475"/>
                  </a:lnTo>
                  <a:lnTo>
                    <a:pt x="0" y="251636"/>
                  </a:lnTo>
                  <a:lnTo>
                    <a:pt x="2417" y="258345"/>
                  </a:lnTo>
                  <a:lnTo>
                    <a:pt x="5805" y="264634"/>
                  </a:lnTo>
                  <a:lnTo>
                    <a:pt x="8706" y="273754"/>
                  </a:lnTo>
                  <a:lnTo>
                    <a:pt x="12900" y="279751"/>
                  </a:lnTo>
                  <a:lnTo>
                    <a:pt x="18072" y="283078"/>
                  </a:lnTo>
                  <a:lnTo>
                    <a:pt x="23677" y="285549"/>
                  </a:lnTo>
                  <a:lnTo>
                    <a:pt x="32412" y="291526"/>
                  </a:lnTo>
                  <a:lnTo>
                    <a:pt x="41283" y="293738"/>
                  </a:lnTo>
                  <a:lnTo>
                    <a:pt x="77501" y="294633"/>
                  </a:lnTo>
                  <a:lnTo>
                    <a:pt x="94992" y="289918"/>
                  </a:lnTo>
                  <a:lnTo>
                    <a:pt x="128416" y="269760"/>
                  </a:lnTo>
                  <a:lnTo>
                    <a:pt x="181179" y="229243"/>
                  </a:lnTo>
                  <a:lnTo>
                    <a:pt x="198031" y="217186"/>
                  </a:lnTo>
                  <a:lnTo>
                    <a:pt x="242918" y="166597"/>
                  </a:lnTo>
                  <a:lnTo>
                    <a:pt x="273334" y="114089"/>
                  </a:lnTo>
                  <a:lnTo>
                    <a:pt x="306172" y="61175"/>
                  </a:lnTo>
                  <a:lnTo>
                    <a:pt x="309480" y="54303"/>
                  </a:lnTo>
                  <a:lnTo>
                    <a:pt x="320933" y="10796"/>
                  </a:lnTo>
                  <a:lnTo>
                    <a:pt x="321045" y="1395"/>
                  </a:lnTo>
                  <a:lnTo>
                    <a:pt x="320056" y="926"/>
                  </a:lnTo>
                  <a:lnTo>
                    <a:pt x="307495" y="0"/>
                  </a:lnTo>
                  <a:lnTo>
                    <a:pt x="302461" y="2640"/>
                  </a:lnTo>
                  <a:lnTo>
                    <a:pt x="299730" y="4733"/>
                  </a:lnTo>
                  <a:lnTo>
                    <a:pt x="296695" y="9704"/>
                  </a:lnTo>
                  <a:lnTo>
                    <a:pt x="294354" y="15221"/>
                  </a:lnTo>
                  <a:lnTo>
                    <a:pt x="280122" y="33754"/>
                  </a:lnTo>
                  <a:lnTo>
                    <a:pt x="274495" y="51712"/>
                  </a:lnTo>
                  <a:lnTo>
                    <a:pt x="253512" y="91547"/>
                  </a:lnTo>
                  <a:lnTo>
                    <a:pt x="235480" y="145266"/>
                  </a:lnTo>
                  <a:lnTo>
                    <a:pt x="220800" y="198294"/>
                  </a:lnTo>
                  <a:lnTo>
                    <a:pt x="216966" y="209172"/>
                  </a:lnTo>
                  <a:lnTo>
                    <a:pt x="205575" y="260826"/>
                  </a:lnTo>
                  <a:lnTo>
                    <a:pt x="204246" y="270698"/>
                  </a:lnTo>
                  <a:lnTo>
                    <a:pt x="193962" y="294486"/>
                  </a:lnTo>
                  <a:lnTo>
                    <a:pt x="190155" y="300540"/>
                  </a:lnTo>
                  <a:lnTo>
                    <a:pt x="188013" y="309528"/>
                  </a:lnTo>
                  <a:lnTo>
                    <a:pt x="187111" y="321444"/>
                  </a:lnTo>
                  <a:lnTo>
                    <a:pt x="187111" y="309028"/>
                  </a:lnTo>
                  <a:lnTo>
                    <a:pt x="189756" y="303366"/>
                  </a:lnTo>
                  <a:lnTo>
                    <a:pt x="193247" y="297542"/>
                  </a:lnTo>
                  <a:lnTo>
                    <a:pt x="196205" y="288685"/>
                  </a:lnTo>
                  <a:lnTo>
                    <a:pt x="234943" y="237183"/>
                  </a:lnTo>
                  <a:lnTo>
                    <a:pt x="246814" y="220971"/>
                  </a:lnTo>
                  <a:lnTo>
                    <a:pt x="291211" y="182580"/>
                  </a:lnTo>
                  <a:lnTo>
                    <a:pt x="300196" y="179767"/>
                  </a:lnTo>
                  <a:lnTo>
                    <a:pt x="306163" y="179109"/>
                  </a:lnTo>
                  <a:lnTo>
                    <a:pt x="312121" y="176171"/>
                  </a:lnTo>
                  <a:lnTo>
                    <a:pt x="319291" y="170941"/>
                  </a:lnTo>
                  <a:lnTo>
                    <a:pt x="320871" y="171504"/>
                  </a:lnTo>
                  <a:lnTo>
                    <a:pt x="328589" y="177455"/>
                  </a:lnTo>
                  <a:lnTo>
                    <a:pt x="329365" y="180727"/>
                  </a:lnTo>
                  <a:lnTo>
                    <a:pt x="329982" y="208469"/>
                  </a:lnTo>
                  <a:lnTo>
                    <a:pt x="327338" y="214355"/>
                  </a:lnTo>
                  <a:lnTo>
                    <a:pt x="325244" y="217314"/>
                  </a:lnTo>
                  <a:lnTo>
                    <a:pt x="322297" y="230959"/>
                  </a:lnTo>
                  <a:lnTo>
                    <a:pt x="321165" y="252630"/>
                  </a:lnTo>
                  <a:lnTo>
                    <a:pt x="318458" y="258787"/>
                  </a:lnTo>
                  <a:lnTo>
                    <a:pt x="314940" y="264831"/>
                  </a:lnTo>
                  <a:lnTo>
                    <a:pt x="313377" y="270824"/>
                  </a:lnTo>
                  <a:lnTo>
                    <a:pt x="313952" y="272819"/>
                  </a:lnTo>
                  <a:lnTo>
                    <a:pt x="315328" y="274150"/>
                  </a:lnTo>
                  <a:lnTo>
                    <a:pt x="317237" y="275036"/>
                  </a:lnTo>
                  <a:lnTo>
                    <a:pt x="318510" y="276620"/>
                  </a:lnTo>
                  <a:lnTo>
                    <a:pt x="319924" y="281025"/>
                  </a:lnTo>
                  <a:lnTo>
                    <a:pt x="320721" y="289083"/>
                  </a:lnTo>
                  <a:lnTo>
                    <a:pt x="321825" y="290945"/>
                  </a:lnTo>
                  <a:lnTo>
                    <a:pt x="323553" y="292186"/>
                  </a:lnTo>
                  <a:lnTo>
                    <a:pt x="328715" y="294179"/>
                  </a:lnTo>
                  <a:lnTo>
                    <a:pt x="342303" y="294626"/>
                  </a:lnTo>
                  <a:lnTo>
                    <a:pt x="348028" y="292004"/>
                  </a:lnTo>
                  <a:lnTo>
                    <a:pt x="353879" y="288524"/>
                  </a:lnTo>
                  <a:lnTo>
                    <a:pt x="362752" y="285572"/>
                  </a:lnTo>
                  <a:lnTo>
                    <a:pt x="386541" y="264781"/>
                  </a:lnTo>
                  <a:lnTo>
                    <a:pt x="404069" y="242936"/>
                  </a:lnTo>
                  <a:lnTo>
                    <a:pt x="412521" y="235958"/>
                  </a:lnTo>
                  <a:lnTo>
                    <a:pt x="442154" y="193288"/>
                  </a:lnTo>
                  <a:lnTo>
                    <a:pt x="444330" y="185780"/>
                  </a:lnTo>
                  <a:lnTo>
                    <a:pt x="445903" y="183381"/>
                  </a:lnTo>
                  <a:lnTo>
                    <a:pt x="447943" y="181781"/>
                  </a:lnTo>
                  <a:lnTo>
                    <a:pt x="450296" y="180715"/>
                  </a:lnTo>
                  <a:lnTo>
                    <a:pt x="451864" y="179012"/>
                  </a:lnTo>
                  <a:lnTo>
                    <a:pt x="453607" y="174474"/>
                  </a:lnTo>
                  <a:lnTo>
                    <a:pt x="454990" y="153181"/>
                  </a:lnTo>
                  <a:lnTo>
                    <a:pt x="454002" y="152719"/>
                  </a:lnTo>
                  <a:lnTo>
                    <a:pt x="450257" y="152205"/>
                  </a:lnTo>
                  <a:lnTo>
                    <a:pt x="448862" y="153060"/>
                  </a:lnTo>
                  <a:lnTo>
                    <a:pt x="447932" y="154622"/>
                  </a:lnTo>
                  <a:lnTo>
                    <a:pt x="447312" y="156656"/>
                  </a:lnTo>
                  <a:lnTo>
                    <a:pt x="445906" y="158012"/>
                  </a:lnTo>
                  <a:lnTo>
                    <a:pt x="436521" y="162834"/>
                  </a:lnTo>
                  <a:lnTo>
                    <a:pt x="416269" y="181683"/>
                  </a:lnTo>
                  <a:lnTo>
                    <a:pt x="405385" y="199627"/>
                  </a:lnTo>
                  <a:lnTo>
                    <a:pt x="387624" y="252914"/>
                  </a:lnTo>
                  <a:lnTo>
                    <a:pt x="393320" y="282683"/>
                  </a:lnTo>
                  <a:lnTo>
                    <a:pt x="397160" y="288681"/>
                  </a:lnTo>
                  <a:lnTo>
                    <a:pt x="402174" y="292007"/>
                  </a:lnTo>
                  <a:lnTo>
                    <a:pt x="404900" y="292895"/>
                  </a:lnTo>
                  <a:lnTo>
                    <a:pt x="406718" y="294478"/>
                  </a:lnTo>
                  <a:lnTo>
                    <a:pt x="408737" y="298884"/>
                  </a:lnTo>
                  <a:lnTo>
                    <a:pt x="410268" y="300455"/>
                  </a:lnTo>
                  <a:lnTo>
                    <a:pt x="414614" y="302202"/>
                  </a:lnTo>
                  <a:lnTo>
                    <a:pt x="438990" y="303476"/>
                  </a:lnTo>
                  <a:lnTo>
                    <a:pt x="445570" y="300898"/>
                  </a:lnTo>
                  <a:lnTo>
                    <a:pt x="448714" y="298822"/>
                  </a:lnTo>
                  <a:lnTo>
                    <a:pt x="470955" y="292570"/>
                  </a:lnTo>
                  <a:lnTo>
                    <a:pt x="474567" y="290293"/>
                  </a:lnTo>
                  <a:lnTo>
                    <a:pt x="528917" y="238489"/>
                  </a:lnTo>
                  <a:lnTo>
                    <a:pt x="582984" y="184546"/>
                  </a:lnTo>
                  <a:lnTo>
                    <a:pt x="588942" y="181233"/>
                  </a:lnTo>
                  <a:lnTo>
                    <a:pt x="596111" y="179106"/>
                  </a:lnTo>
                  <a:lnTo>
                    <a:pt x="605410" y="170941"/>
                  </a:lnTo>
                  <a:lnTo>
                    <a:pt x="611132" y="170035"/>
                  </a:lnTo>
                  <a:lnTo>
                    <a:pt x="612667" y="170900"/>
                  </a:lnTo>
                  <a:lnTo>
                    <a:pt x="613690" y="172469"/>
                  </a:lnTo>
                  <a:lnTo>
                    <a:pt x="615129" y="179417"/>
                  </a:lnTo>
                  <a:lnTo>
                    <a:pt x="615700" y="191779"/>
                  </a:lnTo>
                  <a:lnTo>
                    <a:pt x="606639" y="219503"/>
                  </a:lnTo>
                  <a:lnTo>
                    <a:pt x="599901" y="232013"/>
                  </a:lnTo>
                  <a:lnTo>
                    <a:pt x="588861" y="264070"/>
                  </a:lnTo>
                  <a:lnTo>
                    <a:pt x="582058" y="276645"/>
                  </a:lnTo>
                  <a:lnTo>
                    <a:pt x="581377" y="279676"/>
                  </a:lnTo>
                  <a:lnTo>
                    <a:pt x="572448" y="297636"/>
                  </a:lnTo>
                  <a:lnTo>
                    <a:pt x="571207" y="310764"/>
                  </a:lnTo>
                  <a:lnTo>
                    <a:pt x="570175" y="311352"/>
                  </a:lnTo>
                  <a:lnTo>
                    <a:pt x="566382" y="312005"/>
                  </a:lnTo>
                  <a:lnTo>
                    <a:pt x="564974" y="313172"/>
                  </a:lnTo>
                  <a:lnTo>
                    <a:pt x="562267" y="321077"/>
                  </a:lnTo>
                  <a:lnTo>
                    <a:pt x="569856" y="313736"/>
                  </a:lnTo>
                  <a:lnTo>
                    <a:pt x="571836" y="305638"/>
                  </a:lnTo>
                  <a:lnTo>
                    <a:pt x="615741" y="250571"/>
                  </a:lnTo>
                  <a:lnTo>
                    <a:pt x="624667" y="238608"/>
                  </a:lnTo>
                  <a:lnTo>
                    <a:pt x="636572" y="221528"/>
                  </a:lnTo>
                  <a:lnTo>
                    <a:pt x="650242" y="211703"/>
                  </a:lnTo>
                  <a:lnTo>
                    <a:pt x="696089" y="189560"/>
                  </a:lnTo>
                  <a:lnTo>
                    <a:pt x="708006" y="187917"/>
                  </a:lnTo>
                  <a:lnTo>
                    <a:pt x="709991" y="188775"/>
                  </a:lnTo>
                  <a:lnTo>
                    <a:pt x="711315" y="190338"/>
                  </a:lnTo>
                  <a:lnTo>
                    <a:pt x="712197" y="192373"/>
                  </a:lnTo>
                  <a:lnTo>
                    <a:pt x="713778" y="193729"/>
                  </a:lnTo>
                  <a:lnTo>
                    <a:pt x="718180" y="195237"/>
                  </a:lnTo>
                  <a:lnTo>
                    <a:pt x="719750" y="196631"/>
                  </a:lnTo>
                  <a:lnTo>
                    <a:pt x="721496" y="200825"/>
                  </a:lnTo>
                  <a:lnTo>
                    <a:pt x="722881" y="235149"/>
                  </a:lnTo>
                  <a:lnTo>
                    <a:pt x="713797" y="264076"/>
                  </a:lnTo>
                  <a:lnTo>
                    <a:pt x="708070" y="274580"/>
                  </a:lnTo>
                  <a:lnTo>
                    <a:pt x="704940" y="288827"/>
                  </a:lnTo>
                  <a:lnTo>
                    <a:pt x="697463" y="301458"/>
                  </a:lnTo>
                  <a:lnTo>
                    <a:pt x="690234" y="310305"/>
                  </a:lnTo>
                  <a:lnTo>
                    <a:pt x="687576" y="319793"/>
                  </a:lnTo>
                  <a:lnTo>
                    <a:pt x="686450" y="320348"/>
                  </a:lnTo>
                  <a:lnTo>
                    <a:pt x="682552" y="320965"/>
                  </a:lnTo>
                  <a:lnTo>
                    <a:pt x="681116" y="322122"/>
                  </a:lnTo>
                  <a:lnTo>
                    <a:pt x="678355" y="330007"/>
                  </a:lnTo>
                  <a:lnTo>
                    <a:pt x="685941" y="322666"/>
                  </a:lnTo>
                  <a:lnTo>
                    <a:pt x="687922" y="314567"/>
                  </a:lnTo>
                  <a:lnTo>
                    <a:pt x="731827" y="259501"/>
                  </a:lnTo>
                  <a:lnTo>
                    <a:pt x="738769" y="253242"/>
                  </a:lnTo>
                  <a:lnTo>
                    <a:pt x="793084" y="211326"/>
                  </a:lnTo>
                  <a:lnTo>
                    <a:pt x="820861" y="197373"/>
                  </a:lnTo>
                  <a:lnTo>
                    <a:pt x="837320" y="196479"/>
                  </a:lnTo>
                  <a:lnTo>
                    <a:pt x="837873" y="197459"/>
                  </a:lnTo>
                  <a:lnTo>
                    <a:pt x="838965" y="218566"/>
                  </a:lnTo>
                  <a:lnTo>
                    <a:pt x="836326" y="223803"/>
                  </a:lnTo>
                  <a:lnTo>
                    <a:pt x="832838" y="229439"/>
                  </a:lnTo>
                  <a:lnTo>
                    <a:pt x="829883" y="238189"/>
                  </a:lnTo>
                  <a:lnTo>
                    <a:pt x="824156" y="247066"/>
                  </a:lnTo>
                  <a:lnTo>
                    <a:pt x="812103" y="283901"/>
                  </a:lnTo>
                  <a:lnTo>
                    <a:pt x="806320" y="292030"/>
                  </a:lnTo>
                  <a:lnTo>
                    <a:pt x="804166" y="300722"/>
                  </a:lnTo>
                  <a:lnTo>
                    <a:pt x="803662" y="306620"/>
                  </a:lnTo>
                  <a:lnTo>
                    <a:pt x="804520" y="308589"/>
                  </a:lnTo>
                  <a:lnTo>
                    <a:pt x="806084" y="309902"/>
                  </a:lnTo>
                  <a:lnTo>
                    <a:pt x="808119" y="310778"/>
                  </a:lnTo>
                  <a:lnTo>
                    <a:pt x="809475" y="312353"/>
                  </a:lnTo>
                  <a:lnTo>
                    <a:pt x="811831" y="320063"/>
                  </a:lnTo>
                  <a:lnTo>
                    <a:pt x="814676" y="320838"/>
                  </a:lnTo>
                  <a:lnTo>
                    <a:pt x="825482" y="321422"/>
                  </a:lnTo>
                  <a:lnTo>
                    <a:pt x="830664" y="318796"/>
                  </a:lnTo>
                  <a:lnTo>
                    <a:pt x="854877" y="298534"/>
                  </a:lnTo>
                  <a:lnTo>
                    <a:pt x="872839" y="292786"/>
                  </a:lnTo>
                  <a:lnTo>
                    <a:pt x="876435" y="290437"/>
                  </a:lnTo>
                  <a:lnTo>
                    <a:pt x="892393" y="272222"/>
                  </a:lnTo>
                  <a:lnTo>
                    <a:pt x="895423" y="270775"/>
                  </a:lnTo>
                  <a:lnTo>
                    <a:pt x="943157" y="218288"/>
                  </a:lnTo>
                  <a:lnTo>
                    <a:pt x="949111" y="216073"/>
                  </a:lnTo>
                  <a:lnTo>
                    <a:pt x="951095" y="214490"/>
                  </a:lnTo>
                  <a:lnTo>
                    <a:pt x="955062" y="205375"/>
                  </a:lnTo>
                  <a:lnTo>
                    <a:pt x="932140" y="229288"/>
                  </a:lnTo>
                  <a:lnTo>
                    <a:pt x="926392" y="241111"/>
                  </a:lnTo>
                  <a:lnTo>
                    <a:pt x="915996" y="257741"/>
                  </a:lnTo>
                  <a:lnTo>
                    <a:pt x="908504" y="276258"/>
                  </a:lnTo>
                  <a:lnTo>
                    <a:pt x="904605" y="282518"/>
                  </a:lnTo>
                  <a:lnTo>
                    <a:pt x="902872" y="288607"/>
                  </a:lnTo>
                  <a:lnTo>
                    <a:pt x="903402" y="291620"/>
                  </a:lnTo>
                  <a:lnTo>
                    <a:pt x="908736" y="303584"/>
                  </a:lnTo>
                  <a:lnTo>
                    <a:pt x="910083" y="310761"/>
                  </a:lnTo>
                  <a:lnTo>
                    <a:pt x="918074" y="320062"/>
                  </a:lnTo>
                  <a:lnTo>
                    <a:pt x="921426" y="320837"/>
                  </a:lnTo>
                  <a:lnTo>
                    <a:pt x="940303" y="321422"/>
                  </a:lnTo>
                  <a:lnTo>
                    <a:pt x="953887" y="316707"/>
                  </a:lnTo>
                  <a:lnTo>
                    <a:pt x="992410" y="291646"/>
                  </a:lnTo>
                  <a:lnTo>
                    <a:pt x="1043630" y="247538"/>
                  </a:lnTo>
                  <a:lnTo>
                    <a:pt x="1050981" y="238003"/>
                  </a:lnTo>
                  <a:lnTo>
                    <a:pt x="1091873" y="202428"/>
                  </a:lnTo>
                  <a:lnTo>
                    <a:pt x="1100534" y="199103"/>
                  </a:lnTo>
                  <a:lnTo>
                    <a:pt x="1105622" y="198216"/>
                  </a:lnTo>
                  <a:lnTo>
                    <a:pt x="1109014" y="196633"/>
                  </a:lnTo>
                  <a:lnTo>
                    <a:pt x="1111275" y="194585"/>
                  </a:lnTo>
                  <a:lnTo>
                    <a:pt x="1112783" y="192228"/>
                  </a:lnTo>
                  <a:lnTo>
                    <a:pt x="1114780" y="190656"/>
                  </a:lnTo>
                  <a:lnTo>
                    <a:pt x="1119645" y="188910"/>
                  </a:lnTo>
                  <a:lnTo>
                    <a:pt x="1137898" y="187549"/>
                  </a:lnTo>
                  <a:lnTo>
                    <a:pt x="1139461" y="188529"/>
                  </a:lnTo>
                  <a:lnTo>
                    <a:pt x="1140503" y="190175"/>
                  </a:lnTo>
                  <a:lnTo>
                    <a:pt x="1141970" y="197231"/>
                  </a:lnTo>
                  <a:lnTo>
                    <a:pt x="1142584" y="235142"/>
                  </a:lnTo>
                  <a:lnTo>
                    <a:pt x="1139940" y="241093"/>
                  </a:lnTo>
                  <a:lnTo>
                    <a:pt x="1134898" y="248257"/>
                  </a:lnTo>
                  <a:lnTo>
                    <a:pt x="1133903" y="256801"/>
                  </a:lnTo>
                  <a:lnTo>
                    <a:pt x="1133690" y="266225"/>
                  </a:lnTo>
                  <a:lnTo>
                    <a:pt x="1132687" y="266776"/>
                  </a:lnTo>
                  <a:lnTo>
                    <a:pt x="1128926" y="267390"/>
                  </a:lnTo>
                  <a:lnTo>
                    <a:pt x="1127527" y="268545"/>
                  </a:lnTo>
                  <a:lnTo>
                    <a:pt x="1124837" y="276429"/>
                  </a:lnTo>
                  <a:lnTo>
                    <a:pt x="1133292" y="268238"/>
                  </a:lnTo>
                  <a:lnTo>
                    <a:pt x="1133549" y="263246"/>
                  </a:lnTo>
                  <a:lnTo>
                    <a:pt x="1136255" y="258213"/>
                  </a:lnTo>
                  <a:lnTo>
                    <a:pt x="1139773" y="252670"/>
                  </a:lnTo>
                  <a:lnTo>
                    <a:pt x="1142031" y="241026"/>
                  </a:lnTo>
                  <a:lnTo>
                    <a:pt x="1142216" y="238071"/>
                  </a:lnTo>
                  <a:lnTo>
                    <a:pt x="1145068" y="232142"/>
                  </a:lnTo>
                  <a:lnTo>
                    <a:pt x="1148651" y="226199"/>
                  </a:lnTo>
                  <a:lnTo>
                    <a:pt x="1150951" y="214300"/>
                  </a:lnTo>
                  <a:lnTo>
                    <a:pt x="1151514" y="188909"/>
                  </a:lnTo>
                  <a:lnTo>
                    <a:pt x="1150523" y="188444"/>
                  </a:lnTo>
                  <a:lnTo>
                    <a:pt x="1146775" y="187926"/>
                  </a:lnTo>
                  <a:lnTo>
                    <a:pt x="1141803" y="185051"/>
                  </a:lnTo>
                  <a:lnTo>
                    <a:pt x="1139088" y="182895"/>
                  </a:lnTo>
                  <a:lnTo>
                    <a:pt x="1136285" y="182450"/>
                  </a:lnTo>
                  <a:lnTo>
                    <a:pt x="1133425" y="183145"/>
                  </a:lnTo>
                  <a:lnTo>
                    <a:pt x="1127601" y="185572"/>
                  </a:lnTo>
                  <a:lnTo>
                    <a:pt x="1109836" y="188334"/>
                  </a:lnTo>
                  <a:lnTo>
                    <a:pt x="1094961" y="199919"/>
                  </a:lnTo>
                  <a:lnTo>
                    <a:pt x="1050681" y="243703"/>
                  </a:lnTo>
                  <a:lnTo>
                    <a:pt x="1047170" y="252504"/>
                  </a:lnTo>
                  <a:lnTo>
                    <a:pt x="1044617" y="262039"/>
                  </a:lnTo>
                  <a:lnTo>
                    <a:pt x="1038594" y="273976"/>
                  </a:lnTo>
                  <a:lnTo>
                    <a:pt x="1035554" y="306174"/>
                  </a:lnTo>
                  <a:lnTo>
                    <a:pt x="1038132" y="312350"/>
                  </a:lnTo>
                  <a:lnTo>
                    <a:pt x="1056681" y="333729"/>
                  </a:lnTo>
                  <a:lnTo>
                    <a:pt x="1062404" y="336833"/>
                  </a:lnTo>
                  <a:lnTo>
                    <a:pt x="1073850" y="338581"/>
                  </a:lnTo>
                  <a:lnTo>
                    <a:pt x="1078903" y="338826"/>
                  </a:lnTo>
                  <a:lnTo>
                    <a:pt x="1087163" y="336454"/>
                  </a:lnTo>
                  <a:lnTo>
                    <a:pt x="1095134" y="333084"/>
                  </a:lnTo>
                  <a:lnTo>
                    <a:pt x="1122165" y="326002"/>
                  </a:lnTo>
                  <a:lnTo>
                    <a:pt x="1172605" y="296629"/>
                  </a:lnTo>
                  <a:lnTo>
                    <a:pt x="1225937" y="256034"/>
                  </a:lnTo>
                  <a:lnTo>
                    <a:pt x="1281555" y="217302"/>
                  </a:lnTo>
                  <a:lnTo>
                    <a:pt x="1288025" y="211336"/>
                  </a:lnTo>
                  <a:lnTo>
                    <a:pt x="1296853" y="208022"/>
                  </a:lnTo>
                  <a:lnTo>
                    <a:pt x="1306400" y="205558"/>
                  </a:lnTo>
                  <a:lnTo>
                    <a:pt x="1320613" y="198537"/>
                  </a:lnTo>
                  <a:lnTo>
                    <a:pt x="1332975" y="196856"/>
                  </a:lnTo>
                  <a:lnTo>
                    <a:pt x="1334996" y="197710"/>
                  </a:lnTo>
                  <a:lnTo>
                    <a:pt x="1336344" y="199272"/>
                  </a:lnTo>
                  <a:lnTo>
                    <a:pt x="1337243" y="201305"/>
                  </a:lnTo>
                  <a:lnTo>
                    <a:pt x="1338834" y="202661"/>
                  </a:lnTo>
                  <a:lnTo>
                    <a:pt x="1343248" y="204167"/>
                  </a:lnTo>
                  <a:lnTo>
                    <a:pt x="1344822" y="205561"/>
                  </a:lnTo>
                  <a:lnTo>
                    <a:pt x="1354853" y="223417"/>
                  </a:lnTo>
                  <a:lnTo>
                    <a:pt x="1356864" y="253000"/>
                  </a:lnTo>
                  <a:lnTo>
                    <a:pt x="1356900" y="294656"/>
                  </a:lnTo>
                  <a:lnTo>
                    <a:pt x="1356900" y="282239"/>
                  </a:lnTo>
                  <a:lnTo>
                    <a:pt x="1359546" y="276577"/>
                  </a:lnTo>
                  <a:lnTo>
                    <a:pt x="1363036" y="270753"/>
                  </a:lnTo>
                  <a:lnTo>
                    <a:pt x="1365277" y="258930"/>
                  </a:lnTo>
                  <a:lnTo>
                    <a:pt x="1365797" y="242853"/>
                  </a:lnTo>
                  <a:lnTo>
                    <a:pt x="1359686" y="234310"/>
                  </a:lnTo>
                  <a:lnTo>
                    <a:pt x="1356733" y="225963"/>
                  </a:lnTo>
                  <a:lnTo>
                    <a:pt x="1343629" y="210074"/>
                  </a:lnTo>
                  <a:lnTo>
                    <a:pt x="1338434" y="207462"/>
                  </a:lnTo>
                  <a:lnTo>
                    <a:pt x="1321128" y="205555"/>
                  </a:lnTo>
                  <a:lnTo>
                    <a:pt x="1318169" y="205495"/>
                  </a:lnTo>
                  <a:lnTo>
                    <a:pt x="1289264" y="214473"/>
                  </a:lnTo>
                  <a:lnTo>
                    <a:pt x="1237905" y="248061"/>
                  </a:lnTo>
                  <a:lnTo>
                    <a:pt x="1218261" y="273008"/>
                  </a:lnTo>
                  <a:lnTo>
                    <a:pt x="1212215" y="285576"/>
                  </a:lnTo>
                  <a:lnTo>
                    <a:pt x="1209842" y="288607"/>
                  </a:lnTo>
                  <a:lnTo>
                    <a:pt x="1207204" y="297266"/>
                  </a:lnTo>
                  <a:lnTo>
                    <a:pt x="1205040" y="306738"/>
                  </a:lnTo>
                  <a:lnTo>
                    <a:pt x="1198213" y="320902"/>
                  </a:lnTo>
                  <a:lnTo>
                    <a:pt x="1197530" y="324064"/>
                  </a:lnTo>
                  <a:lnTo>
                    <a:pt x="1198067" y="327164"/>
                  </a:lnTo>
                  <a:lnTo>
                    <a:pt x="1204347" y="339112"/>
                  </a:lnTo>
                  <a:lnTo>
                    <a:pt x="1204762" y="343526"/>
                  </a:lnTo>
                  <a:lnTo>
                    <a:pt x="1205865" y="345100"/>
                  </a:lnTo>
                  <a:lnTo>
                    <a:pt x="1207593" y="346149"/>
                  </a:lnTo>
                  <a:lnTo>
                    <a:pt x="1214765" y="347626"/>
                  </a:lnTo>
                  <a:lnTo>
                    <a:pt x="1243803" y="348237"/>
                  </a:lnTo>
                  <a:lnTo>
                    <a:pt x="1257464" y="343504"/>
                  </a:lnTo>
                  <a:lnTo>
                    <a:pt x="1309789" y="312508"/>
                  </a:lnTo>
                  <a:lnTo>
                    <a:pt x="1344965" y="280778"/>
                  </a:lnTo>
                  <a:lnTo>
                    <a:pt x="1350934" y="278573"/>
                  </a:lnTo>
                  <a:lnTo>
                    <a:pt x="1352922" y="276993"/>
                  </a:lnTo>
                  <a:lnTo>
                    <a:pt x="1356713" y="271021"/>
                  </a:lnTo>
                  <a:lnTo>
                    <a:pt x="1361116" y="269276"/>
                  </a:lnTo>
                  <a:lnTo>
                    <a:pt x="1362687" y="267818"/>
                  </a:lnTo>
                  <a:lnTo>
                    <a:pt x="1365819" y="258986"/>
                  </a:lnTo>
                  <a:lnTo>
                    <a:pt x="1352527" y="272253"/>
                  </a:lnTo>
                  <a:lnTo>
                    <a:pt x="1349995" y="277430"/>
                  </a:lnTo>
                  <a:lnTo>
                    <a:pt x="1349320" y="280200"/>
                  </a:lnTo>
                  <a:lnTo>
                    <a:pt x="1341080" y="294723"/>
                  </a:lnTo>
                  <a:lnTo>
                    <a:pt x="1339159" y="315508"/>
                  </a:lnTo>
                  <a:lnTo>
                    <a:pt x="1341739" y="321459"/>
                  </a:lnTo>
                  <a:lnTo>
                    <a:pt x="1345200" y="327412"/>
                  </a:lnTo>
                  <a:lnTo>
                    <a:pt x="1346739" y="333365"/>
                  </a:lnTo>
                  <a:lnTo>
                    <a:pt x="1348142" y="335349"/>
                  </a:lnTo>
                  <a:lnTo>
                    <a:pt x="1350069" y="336671"/>
                  </a:lnTo>
                  <a:lnTo>
                    <a:pt x="1354856" y="339134"/>
                  </a:lnTo>
                  <a:lnTo>
                    <a:pt x="1363129" y="345106"/>
                  </a:lnTo>
                  <a:lnTo>
                    <a:pt x="1368929" y="346851"/>
                  </a:lnTo>
                  <a:lnTo>
                    <a:pt x="1394365" y="348125"/>
                  </a:lnTo>
                  <a:lnTo>
                    <a:pt x="1420029" y="338517"/>
                  </a:lnTo>
                  <a:lnTo>
                    <a:pt x="1473002" y="312508"/>
                  </a:lnTo>
                  <a:lnTo>
                    <a:pt x="1490850" y="300947"/>
                  </a:lnTo>
                  <a:lnTo>
                    <a:pt x="1544423" y="257019"/>
                  </a:lnTo>
                  <a:lnTo>
                    <a:pt x="1559636" y="240519"/>
                  </a:lnTo>
                  <a:lnTo>
                    <a:pt x="1597381" y="187498"/>
                  </a:lnTo>
                  <a:lnTo>
                    <a:pt x="1622128" y="144958"/>
                  </a:lnTo>
                  <a:lnTo>
                    <a:pt x="1624599" y="137842"/>
                  </a:lnTo>
                  <a:lnTo>
                    <a:pt x="1630576" y="128257"/>
                  </a:lnTo>
                  <a:lnTo>
                    <a:pt x="1632323" y="122151"/>
                  </a:lnTo>
                  <a:lnTo>
                    <a:pt x="1631796" y="119134"/>
                  </a:lnTo>
                  <a:lnTo>
                    <a:pt x="1625536" y="107336"/>
                  </a:lnTo>
                  <a:lnTo>
                    <a:pt x="1625122" y="102931"/>
                  </a:lnTo>
                  <a:lnTo>
                    <a:pt x="1624019" y="101359"/>
                  </a:lnTo>
                  <a:lnTo>
                    <a:pt x="1622292" y="100311"/>
                  </a:lnTo>
                  <a:lnTo>
                    <a:pt x="1615120" y="98837"/>
                  </a:lnTo>
                  <a:lnTo>
                    <a:pt x="1612391" y="98630"/>
                  </a:lnTo>
                  <a:lnTo>
                    <a:pt x="1606711" y="101046"/>
                  </a:lnTo>
                  <a:lnTo>
                    <a:pt x="1600880" y="104434"/>
                  </a:lnTo>
                  <a:lnTo>
                    <a:pt x="1592019" y="107334"/>
                  </a:lnTo>
                  <a:lnTo>
                    <a:pt x="1577162" y="119469"/>
                  </a:lnTo>
                  <a:lnTo>
                    <a:pt x="1536045" y="171589"/>
                  </a:lnTo>
                  <a:lnTo>
                    <a:pt x="1514690" y="211438"/>
                  </a:lnTo>
                  <a:lnTo>
                    <a:pt x="1502918" y="261105"/>
                  </a:lnTo>
                  <a:lnTo>
                    <a:pt x="1499897" y="309520"/>
                  </a:lnTo>
                  <a:lnTo>
                    <a:pt x="1502475" y="318798"/>
                  </a:lnTo>
                  <a:lnTo>
                    <a:pt x="1505936" y="327221"/>
                  </a:lnTo>
                  <a:lnTo>
                    <a:pt x="1508876" y="342127"/>
                  </a:lnTo>
                  <a:lnTo>
                    <a:pt x="1513080" y="349826"/>
                  </a:lnTo>
                  <a:lnTo>
                    <a:pt x="1525766" y="359739"/>
                  </a:lnTo>
                  <a:lnTo>
                    <a:pt x="1547830" y="370986"/>
                  </a:lnTo>
                  <a:lnTo>
                    <a:pt x="1599782" y="374878"/>
                  </a:lnTo>
                  <a:lnTo>
                    <a:pt x="1633080" y="374013"/>
                  </a:lnTo>
                  <a:lnTo>
                    <a:pt x="1687870" y="356943"/>
                  </a:lnTo>
                  <a:lnTo>
                    <a:pt x="1718389" y="345224"/>
                  </a:lnTo>
                  <a:lnTo>
                    <a:pt x="1750874" y="319719"/>
                  </a:lnTo>
                  <a:lnTo>
                    <a:pt x="1770474" y="293042"/>
                  </a:lnTo>
                  <a:lnTo>
                    <a:pt x="1773875" y="283693"/>
                  </a:lnTo>
                  <a:lnTo>
                    <a:pt x="1776058" y="271003"/>
                  </a:lnTo>
                  <a:lnTo>
                    <a:pt x="1767665" y="2500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0" name="SMARTInkShape-66"/>
          <p:cNvSpPr/>
          <p:nvPr/>
        </p:nvSpPr>
        <p:spPr>
          <a:xfrm>
            <a:off x="3152182" y="3357563"/>
            <a:ext cx="178424" cy="160698"/>
          </a:xfrm>
          <a:custGeom>
            <a:avLst/>
            <a:gdLst/>
            <a:ahLst/>
            <a:cxnLst/>
            <a:rect l="0" t="0" r="0" b="0"/>
            <a:pathLst>
              <a:path w="178424" h="160698">
                <a:moveTo>
                  <a:pt x="62506" y="26789"/>
                </a:moveTo>
                <a:lnTo>
                  <a:pt x="62506" y="49020"/>
                </a:lnTo>
                <a:lnTo>
                  <a:pt x="65151" y="54198"/>
                </a:lnTo>
                <a:lnTo>
                  <a:pt x="68642" y="59806"/>
                </a:lnTo>
                <a:lnTo>
                  <a:pt x="70883" y="71492"/>
                </a:lnTo>
                <a:lnTo>
                  <a:pt x="71067" y="74450"/>
                </a:lnTo>
                <a:lnTo>
                  <a:pt x="60019" y="122990"/>
                </a:lnTo>
                <a:lnTo>
                  <a:pt x="56439" y="130068"/>
                </a:lnTo>
                <a:lnTo>
                  <a:pt x="53432" y="139631"/>
                </a:lnTo>
                <a:lnTo>
                  <a:pt x="37077" y="159335"/>
                </a:lnTo>
                <a:lnTo>
                  <a:pt x="28147" y="160611"/>
                </a:lnTo>
                <a:lnTo>
                  <a:pt x="22449" y="160697"/>
                </a:lnTo>
                <a:lnTo>
                  <a:pt x="20919" y="159717"/>
                </a:lnTo>
                <a:lnTo>
                  <a:pt x="19898" y="158072"/>
                </a:lnTo>
                <a:lnTo>
                  <a:pt x="19218" y="155983"/>
                </a:lnTo>
                <a:lnTo>
                  <a:pt x="17772" y="154590"/>
                </a:lnTo>
                <a:lnTo>
                  <a:pt x="10288" y="152171"/>
                </a:lnTo>
                <a:lnTo>
                  <a:pt x="4590" y="151913"/>
                </a:lnTo>
                <a:lnTo>
                  <a:pt x="3059" y="150884"/>
                </a:lnTo>
                <a:lnTo>
                  <a:pt x="2039" y="149207"/>
                </a:lnTo>
                <a:lnTo>
                  <a:pt x="0" y="142884"/>
                </a:lnTo>
                <a:lnTo>
                  <a:pt x="4739" y="147618"/>
                </a:lnTo>
                <a:lnTo>
                  <a:pt x="9712" y="149943"/>
                </a:lnTo>
                <a:lnTo>
                  <a:pt x="59697" y="151772"/>
                </a:lnTo>
                <a:lnTo>
                  <a:pt x="101211" y="150810"/>
                </a:lnTo>
                <a:lnTo>
                  <a:pt x="148826" y="130813"/>
                </a:lnTo>
                <a:lnTo>
                  <a:pt x="161945" y="121993"/>
                </a:lnTo>
                <a:lnTo>
                  <a:pt x="172116" y="108355"/>
                </a:lnTo>
                <a:lnTo>
                  <a:pt x="176673" y="91747"/>
                </a:lnTo>
                <a:lnTo>
                  <a:pt x="178423" y="56508"/>
                </a:lnTo>
                <a:lnTo>
                  <a:pt x="151802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SMARTInkShape-67"/>
          <p:cNvSpPr/>
          <p:nvPr/>
        </p:nvSpPr>
        <p:spPr>
          <a:xfrm>
            <a:off x="4250568" y="2912330"/>
            <a:ext cx="62459" cy="43288"/>
          </a:xfrm>
          <a:custGeom>
            <a:avLst/>
            <a:gdLst/>
            <a:ahLst/>
            <a:cxnLst/>
            <a:rect l="0" t="0" r="0" b="0"/>
            <a:pathLst>
              <a:path w="62459" h="43288">
                <a:moveTo>
                  <a:pt x="17823" y="34467"/>
                </a:moveTo>
                <a:lnTo>
                  <a:pt x="17823" y="42155"/>
                </a:lnTo>
                <a:lnTo>
                  <a:pt x="18815" y="42569"/>
                </a:lnTo>
                <a:lnTo>
                  <a:pt x="25511" y="43287"/>
                </a:lnTo>
                <a:lnTo>
                  <a:pt x="33636" y="37238"/>
                </a:lnTo>
                <a:lnTo>
                  <a:pt x="42970" y="34832"/>
                </a:lnTo>
                <a:lnTo>
                  <a:pt x="51416" y="28402"/>
                </a:lnTo>
                <a:lnTo>
                  <a:pt x="56897" y="26811"/>
                </a:lnTo>
                <a:lnTo>
                  <a:pt x="58755" y="25394"/>
                </a:lnTo>
                <a:lnTo>
                  <a:pt x="61982" y="17961"/>
                </a:lnTo>
                <a:lnTo>
                  <a:pt x="62458" y="8081"/>
                </a:lnTo>
                <a:lnTo>
                  <a:pt x="57727" y="7797"/>
                </a:lnTo>
                <a:lnTo>
                  <a:pt x="56332" y="6765"/>
                </a:lnTo>
                <a:lnTo>
                  <a:pt x="54782" y="2973"/>
                </a:lnTo>
                <a:lnTo>
                  <a:pt x="53376" y="1564"/>
                </a:lnTo>
                <a:lnTo>
                  <a:pt x="49169" y="0"/>
                </a:lnTo>
                <a:lnTo>
                  <a:pt x="47649" y="575"/>
                </a:lnTo>
                <a:lnTo>
                  <a:pt x="46637" y="1950"/>
                </a:lnTo>
                <a:lnTo>
                  <a:pt x="45962" y="3860"/>
                </a:lnTo>
                <a:lnTo>
                  <a:pt x="43528" y="5132"/>
                </a:lnTo>
                <a:lnTo>
                  <a:pt x="29354" y="7343"/>
                </a:lnTo>
                <a:lnTo>
                  <a:pt x="17381" y="14701"/>
                </a:lnTo>
                <a:lnTo>
                  <a:pt x="14552" y="15337"/>
                </a:lnTo>
                <a:lnTo>
                  <a:pt x="12666" y="16752"/>
                </a:lnTo>
                <a:lnTo>
                  <a:pt x="11408" y="18688"/>
                </a:lnTo>
                <a:lnTo>
                  <a:pt x="10570" y="20971"/>
                </a:lnTo>
                <a:lnTo>
                  <a:pt x="9019" y="22493"/>
                </a:lnTo>
                <a:lnTo>
                  <a:pt x="4649" y="24185"/>
                </a:lnTo>
                <a:lnTo>
                  <a:pt x="3087" y="25627"/>
                </a:lnTo>
                <a:lnTo>
                  <a:pt x="0" y="34348"/>
                </a:lnTo>
                <a:lnTo>
                  <a:pt x="7655" y="42145"/>
                </a:lnTo>
                <a:lnTo>
                  <a:pt x="8068" y="41570"/>
                </a:lnTo>
                <a:lnTo>
                  <a:pt x="8526" y="38285"/>
                </a:lnTo>
                <a:lnTo>
                  <a:pt x="9641" y="37012"/>
                </a:lnTo>
                <a:lnTo>
                  <a:pt x="13525" y="35598"/>
                </a:lnTo>
                <a:lnTo>
                  <a:pt x="26752" y="3446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SMARTInkShape-68"/>
          <p:cNvSpPr/>
          <p:nvPr/>
        </p:nvSpPr>
        <p:spPr>
          <a:xfrm>
            <a:off x="4357688" y="2687880"/>
            <a:ext cx="1116211" cy="356996"/>
          </a:xfrm>
          <a:custGeom>
            <a:avLst/>
            <a:gdLst/>
            <a:ahLst/>
            <a:cxnLst/>
            <a:rect l="0" t="0" r="0" b="0"/>
            <a:pathLst>
              <a:path w="1116211" h="356996">
                <a:moveTo>
                  <a:pt x="0" y="276776"/>
                </a:moveTo>
                <a:lnTo>
                  <a:pt x="4740" y="281517"/>
                </a:lnTo>
                <a:lnTo>
                  <a:pt x="6136" y="281921"/>
                </a:lnTo>
                <a:lnTo>
                  <a:pt x="7067" y="281198"/>
                </a:lnTo>
                <a:lnTo>
                  <a:pt x="7688" y="279724"/>
                </a:lnTo>
                <a:lnTo>
                  <a:pt x="9094" y="278742"/>
                </a:lnTo>
                <a:lnTo>
                  <a:pt x="13302" y="277650"/>
                </a:lnTo>
                <a:lnTo>
                  <a:pt x="41918" y="275835"/>
                </a:lnTo>
                <a:lnTo>
                  <a:pt x="92357" y="252862"/>
                </a:lnTo>
                <a:lnTo>
                  <a:pt x="135161" y="229147"/>
                </a:lnTo>
                <a:lnTo>
                  <a:pt x="181478" y="183572"/>
                </a:lnTo>
                <a:lnTo>
                  <a:pt x="214259" y="133333"/>
                </a:lnTo>
                <a:lnTo>
                  <a:pt x="228196" y="104061"/>
                </a:lnTo>
                <a:lnTo>
                  <a:pt x="231985" y="87246"/>
                </a:lnTo>
                <a:lnTo>
                  <a:pt x="248375" y="51953"/>
                </a:lnTo>
                <a:lnTo>
                  <a:pt x="250027" y="5653"/>
                </a:lnTo>
                <a:lnTo>
                  <a:pt x="249036" y="3754"/>
                </a:lnTo>
                <a:lnTo>
                  <a:pt x="247383" y="2488"/>
                </a:lnTo>
                <a:lnTo>
                  <a:pt x="242342" y="456"/>
                </a:lnTo>
                <a:lnTo>
                  <a:pt x="228781" y="0"/>
                </a:lnTo>
                <a:lnTo>
                  <a:pt x="223058" y="2621"/>
                </a:lnTo>
                <a:lnTo>
                  <a:pt x="217207" y="6102"/>
                </a:lnTo>
                <a:lnTo>
                  <a:pt x="211299" y="7648"/>
                </a:lnTo>
                <a:lnTo>
                  <a:pt x="209327" y="9053"/>
                </a:lnTo>
                <a:lnTo>
                  <a:pt x="208012" y="10981"/>
                </a:lnTo>
                <a:lnTo>
                  <a:pt x="198599" y="30181"/>
                </a:lnTo>
                <a:lnTo>
                  <a:pt x="167003" y="80512"/>
                </a:lnTo>
                <a:lnTo>
                  <a:pt x="150066" y="104173"/>
                </a:lnTo>
                <a:lnTo>
                  <a:pt x="138158" y="134092"/>
                </a:lnTo>
                <a:lnTo>
                  <a:pt x="121680" y="189135"/>
                </a:lnTo>
                <a:lnTo>
                  <a:pt x="109754" y="225278"/>
                </a:lnTo>
                <a:lnTo>
                  <a:pt x="105280" y="247957"/>
                </a:lnTo>
                <a:lnTo>
                  <a:pt x="100316" y="267245"/>
                </a:lnTo>
                <a:lnTo>
                  <a:pt x="98349" y="301795"/>
                </a:lnTo>
                <a:lnTo>
                  <a:pt x="100926" y="310385"/>
                </a:lnTo>
                <a:lnTo>
                  <a:pt x="113464" y="327100"/>
                </a:lnTo>
                <a:lnTo>
                  <a:pt x="122144" y="335233"/>
                </a:lnTo>
                <a:lnTo>
                  <a:pt x="133966" y="341129"/>
                </a:lnTo>
                <a:lnTo>
                  <a:pt x="136935" y="343491"/>
                </a:lnTo>
                <a:lnTo>
                  <a:pt x="140899" y="344073"/>
                </a:lnTo>
                <a:lnTo>
                  <a:pt x="166852" y="338843"/>
                </a:lnTo>
                <a:lnTo>
                  <a:pt x="217370" y="315383"/>
                </a:lnTo>
                <a:lnTo>
                  <a:pt x="241117" y="300902"/>
                </a:lnTo>
                <a:lnTo>
                  <a:pt x="274175" y="274681"/>
                </a:lnTo>
                <a:lnTo>
                  <a:pt x="282590" y="264931"/>
                </a:lnTo>
                <a:lnTo>
                  <a:pt x="301515" y="247941"/>
                </a:lnTo>
                <a:lnTo>
                  <a:pt x="309623" y="238164"/>
                </a:lnTo>
                <a:lnTo>
                  <a:pt x="328352" y="221157"/>
                </a:lnTo>
                <a:lnTo>
                  <a:pt x="345432" y="197014"/>
                </a:lnTo>
                <a:lnTo>
                  <a:pt x="347994" y="190725"/>
                </a:lnTo>
                <a:lnTo>
                  <a:pt x="355780" y="180349"/>
                </a:lnTo>
                <a:lnTo>
                  <a:pt x="357063" y="171019"/>
                </a:lnTo>
                <a:lnTo>
                  <a:pt x="356112" y="170553"/>
                </a:lnTo>
                <a:lnTo>
                  <a:pt x="343882" y="169656"/>
                </a:lnTo>
                <a:lnTo>
                  <a:pt x="338706" y="172282"/>
                </a:lnTo>
                <a:lnTo>
                  <a:pt x="333098" y="175764"/>
                </a:lnTo>
                <a:lnTo>
                  <a:pt x="324363" y="178716"/>
                </a:lnTo>
                <a:lnTo>
                  <a:pt x="318455" y="182923"/>
                </a:lnTo>
                <a:lnTo>
                  <a:pt x="281327" y="230119"/>
                </a:lnTo>
                <a:lnTo>
                  <a:pt x="260648" y="278109"/>
                </a:lnTo>
                <a:lnTo>
                  <a:pt x="259109" y="305156"/>
                </a:lnTo>
                <a:lnTo>
                  <a:pt x="261672" y="311880"/>
                </a:lnTo>
                <a:lnTo>
                  <a:pt x="266662" y="319539"/>
                </a:lnTo>
                <a:lnTo>
                  <a:pt x="280913" y="327189"/>
                </a:lnTo>
                <a:lnTo>
                  <a:pt x="297411" y="329937"/>
                </a:lnTo>
                <a:lnTo>
                  <a:pt x="323182" y="330318"/>
                </a:lnTo>
                <a:lnTo>
                  <a:pt x="354622" y="317922"/>
                </a:lnTo>
                <a:lnTo>
                  <a:pt x="407799" y="283084"/>
                </a:lnTo>
                <a:lnTo>
                  <a:pt x="459218" y="238149"/>
                </a:lnTo>
                <a:lnTo>
                  <a:pt x="514020" y="200401"/>
                </a:lnTo>
                <a:lnTo>
                  <a:pt x="523600" y="197592"/>
                </a:lnTo>
                <a:lnTo>
                  <a:pt x="544185" y="196423"/>
                </a:lnTo>
                <a:lnTo>
                  <a:pt x="544706" y="217659"/>
                </a:lnTo>
                <a:lnTo>
                  <a:pt x="542063" y="223382"/>
                </a:lnTo>
                <a:lnTo>
                  <a:pt x="538573" y="229233"/>
                </a:lnTo>
                <a:lnTo>
                  <a:pt x="536332" y="241074"/>
                </a:lnTo>
                <a:lnTo>
                  <a:pt x="536148" y="244045"/>
                </a:lnTo>
                <a:lnTo>
                  <a:pt x="535034" y="246026"/>
                </a:lnTo>
                <a:lnTo>
                  <a:pt x="533298" y="247346"/>
                </a:lnTo>
                <a:lnTo>
                  <a:pt x="531149" y="248227"/>
                </a:lnTo>
                <a:lnTo>
                  <a:pt x="529716" y="249806"/>
                </a:lnTo>
                <a:lnTo>
                  <a:pt x="526851" y="258916"/>
                </a:lnTo>
                <a:lnTo>
                  <a:pt x="531592" y="254176"/>
                </a:lnTo>
                <a:lnTo>
                  <a:pt x="533918" y="249203"/>
                </a:lnTo>
                <a:lnTo>
                  <a:pt x="535776" y="214103"/>
                </a:lnTo>
                <a:lnTo>
                  <a:pt x="535778" y="211182"/>
                </a:lnTo>
                <a:lnTo>
                  <a:pt x="534786" y="209234"/>
                </a:lnTo>
                <a:lnTo>
                  <a:pt x="533134" y="207935"/>
                </a:lnTo>
                <a:lnTo>
                  <a:pt x="528092" y="205852"/>
                </a:lnTo>
                <a:lnTo>
                  <a:pt x="519967" y="199303"/>
                </a:lnTo>
                <a:lnTo>
                  <a:pt x="514531" y="197695"/>
                </a:lnTo>
                <a:lnTo>
                  <a:pt x="511692" y="198259"/>
                </a:lnTo>
                <a:lnTo>
                  <a:pt x="501965" y="202800"/>
                </a:lnTo>
                <a:lnTo>
                  <a:pt x="487948" y="205579"/>
                </a:lnTo>
                <a:lnTo>
                  <a:pt x="477070" y="212245"/>
                </a:lnTo>
                <a:lnTo>
                  <a:pt x="421725" y="257060"/>
                </a:lnTo>
                <a:lnTo>
                  <a:pt x="411367" y="269942"/>
                </a:lnTo>
                <a:lnTo>
                  <a:pt x="396954" y="291751"/>
                </a:lnTo>
                <a:lnTo>
                  <a:pt x="391059" y="310455"/>
                </a:lnTo>
                <a:lnTo>
                  <a:pt x="388699" y="314112"/>
                </a:lnTo>
                <a:lnTo>
                  <a:pt x="384390" y="336160"/>
                </a:lnTo>
                <a:lnTo>
                  <a:pt x="384099" y="343099"/>
                </a:lnTo>
                <a:lnTo>
                  <a:pt x="386677" y="348586"/>
                </a:lnTo>
                <a:lnTo>
                  <a:pt x="388753" y="351439"/>
                </a:lnTo>
                <a:lnTo>
                  <a:pt x="393706" y="354608"/>
                </a:lnTo>
                <a:lnTo>
                  <a:pt x="401757" y="356810"/>
                </a:lnTo>
                <a:lnTo>
                  <a:pt x="406100" y="356995"/>
                </a:lnTo>
                <a:lnTo>
                  <a:pt x="411338" y="354432"/>
                </a:lnTo>
                <a:lnTo>
                  <a:pt x="416972" y="350977"/>
                </a:lnTo>
                <a:lnTo>
                  <a:pt x="425723" y="348040"/>
                </a:lnTo>
                <a:lnTo>
                  <a:pt x="449651" y="332062"/>
                </a:lnTo>
                <a:lnTo>
                  <a:pt x="466439" y="314302"/>
                </a:lnTo>
                <a:lnTo>
                  <a:pt x="476189" y="306353"/>
                </a:lnTo>
                <a:lnTo>
                  <a:pt x="517906" y="250591"/>
                </a:lnTo>
                <a:lnTo>
                  <a:pt x="534016" y="233927"/>
                </a:lnTo>
                <a:lnTo>
                  <a:pt x="534996" y="230282"/>
                </a:lnTo>
                <a:lnTo>
                  <a:pt x="535776" y="223234"/>
                </a:lnTo>
                <a:lnTo>
                  <a:pt x="531039" y="227949"/>
                </a:lnTo>
                <a:lnTo>
                  <a:pt x="528712" y="232916"/>
                </a:lnTo>
                <a:lnTo>
                  <a:pt x="528092" y="235630"/>
                </a:lnTo>
                <a:lnTo>
                  <a:pt x="519947" y="250056"/>
                </a:lnTo>
                <a:lnTo>
                  <a:pt x="513581" y="266648"/>
                </a:lnTo>
                <a:lnTo>
                  <a:pt x="503761" y="282897"/>
                </a:lnTo>
                <a:lnTo>
                  <a:pt x="500206" y="315072"/>
                </a:lnTo>
                <a:lnTo>
                  <a:pt x="500105" y="329023"/>
                </a:lnTo>
                <a:lnTo>
                  <a:pt x="501083" y="332444"/>
                </a:lnTo>
                <a:lnTo>
                  <a:pt x="502727" y="334724"/>
                </a:lnTo>
                <a:lnTo>
                  <a:pt x="525133" y="355455"/>
                </a:lnTo>
                <a:lnTo>
                  <a:pt x="546818" y="356995"/>
                </a:lnTo>
                <a:lnTo>
                  <a:pt x="553254" y="354432"/>
                </a:lnTo>
                <a:lnTo>
                  <a:pt x="574609" y="342896"/>
                </a:lnTo>
                <a:lnTo>
                  <a:pt x="582141" y="340889"/>
                </a:lnTo>
                <a:lnTo>
                  <a:pt x="588797" y="334706"/>
                </a:lnTo>
                <a:lnTo>
                  <a:pt x="596055" y="326335"/>
                </a:lnTo>
                <a:lnTo>
                  <a:pt x="621252" y="305719"/>
                </a:lnTo>
                <a:lnTo>
                  <a:pt x="654834" y="252552"/>
                </a:lnTo>
                <a:lnTo>
                  <a:pt x="662657" y="232857"/>
                </a:lnTo>
                <a:lnTo>
                  <a:pt x="666584" y="226499"/>
                </a:lnTo>
                <a:lnTo>
                  <a:pt x="668795" y="217341"/>
                </a:lnTo>
                <a:lnTo>
                  <a:pt x="669725" y="196790"/>
                </a:lnTo>
                <a:lnTo>
                  <a:pt x="661164" y="204981"/>
                </a:lnTo>
                <a:lnTo>
                  <a:pt x="660906" y="209973"/>
                </a:lnTo>
                <a:lnTo>
                  <a:pt x="663491" y="215005"/>
                </a:lnTo>
                <a:lnTo>
                  <a:pt x="674102" y="227459"/>
                </a:lnTo>
                <a:lnTo>
                  <a:pt x="679277" y="230053"/>
                </a:lnTo>
                <a:lnTo>
                  <a:pt x="682047" y="230745"/>
                </a:lnTo>
                <a:lnTo>
                  <a:pt x="683893" y="232198"/>
                </a:lnTo>
                <a:lnTo>
                  <a:pt x="685944" y="236458"/>
                </a:lnTo>
                <a:lnTo>
                  <a:pt x="721723" y="266352"/>
                </a:lnTo>
                <a:lnTo>
                  <a:pt x="722602" y="269828"/>
                </a:lnTo>
                <a:lnTo>
                  <a:pt x="723293" y="289958"/>
                </a:lnTo>
                <a:lnTo>
                  <a:pt x="720653" y="295203"/>
                </a:lnTo>
                <a:lnTo>
                  <a:pt x="715614" y="301913"/>
                </a:lnTo>
                <a:lnTo>
                  <a:pt x="714742" y="307816"/>
                </a:lnTo>
                <a:lnTo>
                  <a:pt x="713627" y="309376"/>
                </a:lnTo>
                <a:lnTo>
                  <a:pt x="711892" y="310415"/>
                </a:lnTo>
                <a:lnTo>
                  <a:pt x="709743" y="311109"/>
                </a:lnTo>
                <a:lnTo>
                  <a:pt x="708310" y="312563"/>
                </a:lnTo>
                <a:lnTo>
                  <a:pt x="706718" y="316825"/>
                </a:lnTo>
                <a:lnTo>
                  <a:pt x="705455" y="334950"/>
                </a:lnTo>
                <a:lnTo>
                  <a:pt x="706444" y="336395"/>
                </a:lnTo>
                <a:lnTo>
                  <a:pt x="708095" y="337358"/>
                </a:lnTo>
                <a:lnTo>
                  <a:pt x="714540" y="339030"/>
                </a:lnTo>
                <a:lnTo>
                  <a:pt x="718748" y="339171"/>
                </a:lnTo>
                <a:lnTo>
                  <a:pt x="723925" y="336588"/>
                </a:lnTo>
                <a:lnTo>
                  <a:pt x="729533" y="333125"/>
                </a:lnTo>
                <a:lnTo>
                  <a:pt x="738268" y="330183"/>
                </a:lnTo>
                <a:lnTo>
                  <a:pt x="793161" y="286908"/>
                </a:lnTo>
                <a:lnTo>
                  <a:pt x="812001" y="265751"/>
                </a:lnTo>
                <a:lnTo>
                  <a:pt x="819280" y="256001"/>
                </a:lnTo>
                <a:lnTo>
                  <a:pt x="873197" y="214284"/>
                </a:lnTo>
                <a:lnTo>
                  <a:pt x="880212" y="209314"/>
                </a:lnTo>
                <a:lnTo>
                  <a:pt x="891092" y="205862"/>
                </a:lnTo>
                <a:lnTo>
                  <a:pt x="909463" y="205343"/>
                </a:lnTo>
                <a:lnTo>
                  <a:pt x="909918" y="206334"/>
                </a:lnTo>
                <a:lnTo>
                  <a:pt x="910792" y="226330"/>
                </a:lnTo>
                <a:lnTo>
                  <a:pt x="908166" y="232197"/>
                </a:lnTo>
                <a:lnTo>
                  <a:pt x="904684" y="238111"/>
                </a:lnTo>
                <a:lnTo>
                  <a:pt x="901731" y="247020"/>
                </a:lnTo>
                <a:lnTo>
                  <a:pt x="896006" y="256935"/>
                </a:lnTo>
                <a:lnTo>
                  <a:pt x="892876" y="271008"/>
                </a:lnTo>
                <a:lnTo>
                  <a:pt x="886078" y="285154"/>
                </a:lnTo>
                <a:lnTo>
                  <a:pt x="874385" y="324169"/>
                </a:lnTo>
                <a:lnTo>
                  <a:pt x="872642" y="326230"/>
                </a:lnTo>
                <a:lnTo>
                  <a:pt x="870488" y="327605"/>
                </a:lnTo>
                <a:lnTo>
                  <a:pt x="869051" y="329514"/>
                </a:lnTo>
                <a:lnTo>
                  <a:pt x="866182" y="339273"/>
                </a:lnTo>
                <a:lnTo>
                  <a:pt x="870920" y="339281"/>
                </a:lnTo>
                <a:lnTo>
                  <a:pt x="872316" y="338290"/>
                </a:lnTo>
                <a:lnTo>
                  <a:pt x="873247" y="336637"/>
                </a:lnTo>
                <a:lnTo>
                  <a:pt x="873867" y="334543"/>
                </a:lnTo>
                <a:lnTo>
                  <a:pt x="884659" y="321192"/>
                </a:lnTo>
                <a:lnTo>
                  <a:pt x="887429" y="318293"/>
                </a:lnTo>
                <a:lnTo>
                  <a:pt x="890506" y="309780"/>
                </a:lnTo>
                <a:lnTo>
                  <a:pt x="891327" y="304732"/>
                </a:lnTo>
                <a:lnTo>
                  <a:pt x="893859" y="300375"/>
                </a:lnTo>
                <a:lnTo>
                  <a:pt x="937583" y="247907"/>
                </a:lnTo>
                <a:lnTo>
                  <a:pt x="940571" y="242648"/>
                </a:lnTo>
                <a:lnTo>
                  <a:pt x="944547" y="239141"/>
                </a:lnTo>
                <a:lnTo>
                  <a:pt x="969530" y="225614"/>
                </a:lnTo>
                <a:lnTo>
                  <a:pt x="988146" y="209258"/>
                </a:lnTo>
                <a:lnTo>
                  <a:pt x="997127" y="206500"/>
                </a:lnTo>
                <a:lnTo>
                  <a:pt x="1013271" y="205384"/>
                </a:lnTo>
                <a:lnTo>
                  <a:pt x="1014842" y="206361"/>
                </a:lnTo>
                <a:lnTo>
                  <a:pt x="1015889" y="208005"/>
                </a:lnTo>
                <a:lnTo>
                  <a:pt x="1017363" y="215058"/>
                </a:lnTo>
                <a:lnTo>
                  <a:pt x="1017861" y="226331"/>
                </a:lnTo>
                <a:lnTo>
                  <a:pt x="1015284" y="232197"/>
                </a:lnTo>
                <a:lnTo>
                  <a:pt x="1011822" y="238112"/>
                </a:lnTo>
                <a:lnTo>
                  <a:pt x="1008882" y="247020"/>
                </a:lnTo>
                <a:lnTo>
                  <a:pt x="1003160" y="256935"/>
                </a:lnTo>
                <a:lnTo>
                  <a:pt x="999399" y="281902"/>
                </a:lnTo>
                <a:lnTo>
                  <a:pt x="994067" y="292406"/>
                </a:lnTo>
                <a:lnTo>
                  <a:pt x="992471" y="302243"/>
                </a:lnTo>
                <a:lnTo>
                  <a:pt x="993038" y="305661"/>
                </a:lnTo>
                <a:lnTo>
                  <a:pt x="994408" y="307939"/>
                </a:lnTo>
                <a:lnTo>
                  <a:pt x="996313" y="309458"/>
                </a:lnTo>
                <a:lnTo>
                  <a:pt x="998431" y="313791"/>
                </a:lnTo>
                <a:lnTo>
                  <a:pt x="998995" y="316335"/>
                </a:lnTo>
                <a:lnTo>
                  <a:pt x="1000364" y="318032"/>
                </a:lnTo>
                <a:lnTo>
                  <a:pt x="1004530" y="319917"/>
                </a:lnTo>
                <a:lnTo>
                  <a:pt x="1038831" y="321413"/>
                </a:lnTo>
                <a:lnTo>
                  <a:pt x="1052493" y="316681"/>
                </a:lnTo>
                <a:lnTo>
                  <a:pt x="1071011" y="303333"/>
                </a:lnTo>
                <a:lnTo>
                  <a:pt x="1095353" y="278752"/>
                </a:lnTo>
                <a:lnTo>
                  <a:pt x="1114446" y="252118"/>
                </a:lnTo>
                <a:lnTo>
                  <a:pt x="1115426" y="248289"/>
                </a:lnTo>
                <a:lnTo>
                  <a:pt x="1116210" y="24105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5" name="SMARTInkShape-Group20"/>
          <p:cNvGrpSpPr/>
          <p:nvPr/>
        </p:nvGrpSpPr>
        <p:grpSpPr>
          <a:xfrm>
            <a:off x="5554421" y="2796399"/>
            <a:ext cx="767799" cy="283821"/>
            <a:chOff x="5554421" y="2796399"/>
            <a:chExt cx="767799" cy="283821"/>
          </a:xfrm>
        </p:grpSpPr>
        <p:sp>
          <p:nvSpPr>
            <p:cNvPr id="1073" name="SMARTInkShape-69"/>
            <p:cNvSpPr/>
            <p:nvPr/>
          </p:nvSpPr>
          <p:spPr>
            <a:xfrm>
              <a:off x="5554421" y="2796399"/>
              <a:ext cx="767799" cy="283821"/>
            </a:xfrm>
            <a:custGeom>
              <a:avLst/>
              <a:gdLst/>
              <a:ahLst/>
              <a:cxnLst/>
              <a:rect l="0" t="0" r="0" b="0"/>
              <a:pathLst>
                <a:path w="767799" h="283821">
                  <a:moveTo>
                    <a:pt x="124860" y="132539"/>
                  </a:moveTo>
                  <a:lnTo>
                    <a:pt x="124860" y="119236"/>
                  </a:lnTo>
                  <a:lnTo>
                    <a:pt x="122214" y="114059"/>
                  </a:lnTo>
                  <a:lnTo>
                    <a:pt x="108352" y="98205"/>
                  </a:lnTo>
                  <a:lnTo>
                    <a:pt x="102661" y="97230"/>
                  </a:lnTo>
                  <a:lnTo>
                    <a:pt x="97465" y="99648"/>
                  </a:lnTo>
                  <a:lnTo>
                    <a:pt x="94690" y="101682"/>
                  </a:lnTo>
                  <a:lnTo>
                    <a:pt x="73091" y="107860"/>
                  </a:lnTo>
                  <a:lnTo>
                    <a:pt x="42863" y="126709"/>
                  </a:lnTo>
                  <a:lnTo>
                    <a:pt x="11775" y="172167"/>
                  </a:lnTo>
                  <a:lnTo>
                    <a:pt x="2495" y="192585"/>
                  </a:lnTo>
                  <a:lnTo>
                    <a:pt x="0" y="215738"/>
                  </a:lnTo>
                  <a:lnTo>
                    <a:pt x="2559" y="221771"/>
                  </a:lnTo>
                  <a:lnTo>
                    <a:pt x="7547" y="228989"/>
                  </a:lnTo>
                  <a:lnTo>
                    <a:pt x="10875" y="229975"/>
                  </a:lnTo>
                  <a:lnTo>
                    <a:pt x="22045" y="230719"/>
                  </a:lnTo>
                  <a:lnTo>
                    <a:pt x="27240" y="228099"/>
                  </a:lnTo>
                  <a:lnTo>
                    <a:pt x="30014" y="226011"/>
                  </a:lnTo>
                  <a:lnTo>
                    <a:pt x="38389" y="223691"/>
                  </a:lnTo>
                  <a:lnTo>
                    <a:pt x="47733" y="221668"/>
                  </a:lnTo>
                  <a:lnTo>
                    <a:pt x="58572" y="214951"/>
                  </a:lnTo>
                  <a:lnTo>
                    <a:pt x="74152" y="200877"/>
                  </a:lnTo>
                  <a:lnTo>
                    <a:pt x="111961" y="153447"/>
                  </a:lnTo>
                  <a:lnTo>
                    <a:pt x="114755" y="144466"/>
                  </a:lnTo>
                  <a:lnTo>
                    <a:pt x="115926" y="132584"/>
                  </a:lnTo>
                  <a:lnTo>
                    <a:pt x="111189" y="132552"/>
                  </a:lnTo>
                  <a:lnTo>
                    <a:pt x="109793" y="133540"/>
                  </a:lnTo>
                  <a:lnTo>
                    <a:pt x="108862" y="135190"/>
                  </a:lnTo>
                  <a:lnTo>
                    <a:pt x="108242" y="137283"/>
                  </a:lnTo>
                  <a:lnTo>
                    <a:pt x="100096" y="150631"/>
                  </a:lnTo>
                  <a:lnTo>
                    <a:pt x="99421" y="153529"/>
                  </a:lnTo>
                  <a:lnTo>
                    <a:pt x="91181" y="168278"/>
                  </a:lnTo>
                  <a:lnTo>
                    <a:pt x="89261" y="189094"/>
                  </a:lnTo>
                  <a:lnTo>
                    <a:pt x="90213" y="191078"/>
                  </a:lnTo>
                  <a:lnTo>
                    <a:pt x="91841" y="192401"/>
                  </a:lnTo>
                  <a:lnTo>
                    <a:pt x="96294" y="194863"/>
                  </a:lnTo>
                  <a:lnTo>
                    <a:pt x="104380" y="200835"/>
                  </a:lnTo>
                  <a:lnTo>
                    <a:pt x="113059" y="203045"/>
                  </a:lnTo>
                  <a:lnTo>
                    <a:pt x="149200" y="203940"/>
                  </a:lnTo>
                  <a:lnTo>
                    <a:pt x="158167" y="201314"/>
                  </a:lnTo>
                  <a:lnTo>
                    <a:pt x="211294" y="174164"/>
                  </a:lnTo>
                  <a:lnTo>
                    <a:pt x="220491" y="165591"/>
                  </a:lnTo>
                  <a:lnTo>
                    <a:pt x="264484" y="110844"/>
                  </a:lnTo>
                  <a:lnTo>
                    <a:pt x="281602" y="75908"/>
                  </a:lnTo>
                  <a:lnTo>
                    <a:pt x="285404" y="59094"/>
                  </a:lnTo>
                  <a:lnTo>
                    <a:pt x="291381" y="46395"/>
                  </a:lnTo>
                  <a:lnTo>
                    <a:pt x="294513" y="3341"/>
                  </a:lnTo>
                  <a:lnTo>
                    <a:pt x="293525" y="1758"/>
                  </a:lnTo>
                  <a:lnTo>
                    <a:pt x="291874" y="704"/>
                  </a:lnTo>
                  <a:lnTo>
                    <a:pt x="289781" y="0"/>
                  </a:lnTo>
                  <a:lnTo>
                    <a:pt x="288386" y="523"/>
                  </a:lnTo>
                  <a:lnTo>
                    <a:pt x="287455" y="1864"/>
                  </a:lnTo>
                  <a:lnTo>
                    <a:pt x="285962" y="6405"/>
                  </a:lnTo>
                  <a:lnTo>
                    <a:pt x="279530" y="14431"/>
                  </a:lnTo>
                  <a:lnTo>
                    <a:pt x="276522" y="22689"/>
                  </a:lnTo>
                  <a:lnTo>
                    <a:pt x="264347" y="42066"/>
                  </a:lnTo>
                  <a:lnTo>
                    <a:pt x="246521" y="93890"/>
                  </a:lnTo>
                  <a:lnTo>
                    <a:pt x="226041" y="143620"/>
                  </a:lnTo>
                  <a:lnTo>
                    <a:pt x="209194" y="180091"/>
                  </a:lnTo>
                  <a:lnTo>
                    <a:pt x="197229" y="232747"/>
                  </a:lnTo>
                  <a:lnTo>
                    <a:pt x="196309" y="256986"/>
                  </a:lnTo>
                  <a:lnTo>
                    <a:pt x="212548" y="257539"/>
                  </a:lnTo>
                  <a:lnTo>
                    <a:pt x="227105" y="250422"/>
                  </a:lnTo>
                  <a:lnTo>
                    <a:pt x="261915" y="223789"/>
                  </a:lnTo>
                  <a:lnTo>
                    <a:pt x="272846" y="210728"/>
                  </a:lnTo>
                  <a:lnTo>
                    <a:pt x="282369" y="203992"/>
                  </a:lnTo>
                  <a:lnTo>
                    <a:pt x="290482" y="191303"/>
                  </a:lnTo>
                  <a:lnTo>
                    <a:pt x="293992" y="179242"/>
                  </a:lnTo>
                  <a:lnTo>
                    <a:pt x="303451" y="168261"/>
                  </a:lnTo>
                  <a:lnTo>
                    <a:pt x="316756" y="168257"/>
                  </a:lnTo>
                  <a:lnTo>
                    <a:pt x="321934" y="170903"/>
                  </a:lnTo>
                  <a:lnTo>
                    <a:pt x="327543" y="174394"/>
                  </a:lnTo>
                  <a:lnTo>
                    <a:pt x="339227" y="176635"/>
                  </a:lnTo>
                  <a:lnTo>
                    <a:pt x="351090" y="177078"/>
                  </a:lnTo>
                  <a:lnTo>
                    <a:pt x="357037" y="174493"/>
                  </a:lnTo>
                  <a:lnTo>
                    <a:pt x="362988" y="171028"/>
                  </a:lnTo>
                  <a:lnTo>
                    <a:pt x="374892" y="168805"/>
                  </a:lnTo>
                  <a:lnTo>
                    <a:pt x="390767" y="167337"/>
                  </a:lnTo>
                  <a:lnTo>
                    <a:pt x="409599" y="160161"/>
                  </a:lnTo>
                  <a:lnTo>
                    <a:pt x="414461" y="159698"/>
                  </a:lnTo>
                  <a:lnTo>
                    <a:pt x="416154" y="158582"/>
                  </a:lnTo>
                  <a:lnTo>
                    <a:pt x="417283" y="156846"/>
                  </a:lnTo>
                  <a:lnTo>
                    <a:pt x="419529" y="150431"/>
                  </a:lnTo>
                  <a:lnTo>
                    <a:pt x="414796" y="155148"/>
                  </a:lnTo>
                  <a:lnTo>
                    <a:pt x="409825" y="157470"/>
                  </a:lnTo>
                  <a:lnTo>
                    <a:pt x="407110" y="158089"/>
                  </a:lnTo>
                  <a:lnTo>
                    <a:pt x="405300" y="159494"/>
                  </a:lnTo>
                  <a:lnTo>
                    <a:pt x="403289" y="163701"/>
                  </a:lnTo>
                  <a:lnTo>
                    <a:pt x="397104" y="168878"/>
                  </a:lnTo>
                  <a:lnTo>
                    <a:pt x="372170" y="189129"/>
                  </a:lnTo>
                  <a:lnTo>
                    <a:pt x="368721" y="195062"/>
                  </a:lnTo>
                  <a:lnTo>
                    <a:pt x="366196" y="201007"/>
                  </a:lnTo>
                  <a:lnTo>
                    <a:pt x="349759" y="227760"/>
                  </a:lnTo>
                  <a:lnTo>
                    <a:pt x="348430" y="237301"/>
                  </a:lnTo>
                  <a:lnTo>
                    <a:pt x="348145" y="251678"/>
                  </a:lnTo>
                  <a:lnTo>
                    <a:pt x="349123" y="253637"/>
                  </a:lnTo>
                  <a:lnTo>
                    <a:pt x="350767" y="254942"/>
                  </a:lnTo>
                  <a:lnTo>
                    <a:pt x="352856" y="255813"/>
                  </a:lnTo>
                  <a:lnTo>
                    <a:pt x="354248" y="257386"/>
                  </a:lnTo>
                  <a:lnTo>
                    <a:pt x="355795" y="261779"/>
                  </a:lnTo>
                  <a:lnTo>
                    <a:pt x="357199" y="263347"/>
                  </a:lnTo>
                  <a:lnTo>
                    <a:pt x="361406" y="265090"/>
                  </a:lnTo>
                  <a:lnTo>
                    <a:pt x="377991" y="266361"/>
                  </a:lnTo>
                  <a:lnTo>
                    <a:pt x="383875" y="263784"/>
                  </a:lnTo>
                  <a:lnTo>
                    <a:pt x="389798" y="260323"/>
                  </a:lnTo>
                  <a:lnTo>
                    <a:pt x="398711" y="257382"/>
                  </a:lnTo>
                  <a:lnTo>
                    <a:pt x="422517" y="236595"/>
                  </a:lnTo>
                  <a:lnTo>
                    <a:pt x="425824" y="230710"/>
                  </a:lnTo>
                  <a:lnTo>
                    <a:pt x="427947" y="218848"/>
                  </a:lnTo>
                  <a:lnTo>
                    <a:pt x="428424" y="193310"/>
                  </a:lnTo>
                  <a:lnTo>
                    <a:pt x="425803" y="186668"/>
                  </a:lnTo>
                  <a:lnTo>
                    <a:pt x="420777" y="179060"/>
                  </a:lnTo>
                  <a:lnTo>
                    <a:pt x="418793" y="170428"/>
                  </a:lnTo>
                  <a:lnTo>
                    <a:pt x="401715" y="150434"/>
                  </a:lnTo>
                  <a:lnTo>
                    <a:pt x="455146" y="150398"/>
                  </a:lnTo>
                  <a:lnTo>
                    <a:pt x="485022" y="150398"/>
                  </a:lnTo>
                  <a:lnTo>
                    <a:pt x="490977" y="153044"/>
                  </a:lnTo>
                  <a:lnTo>
                    <a:pt x="493954" y="155138"/>
                  </a:lnTo>
                  <a:lnTo>
                    <a:pt x="497261" y="160111"/>
                  </a:lnTo>
                  <a:lnTo>
                    <a:pt x="499559" y="168177"/>
                  </a:lnTo>
                  <a:lnTo>
                    <a:pt x="499894" y="189206"/>
                  </a:lnTo>
                  <a:lnTo>
                    <a:pt x="497255" y="195097"/>
                  </a:lnTo>
                  <a:lnTo>
                    <a:pt x="493768" y="201022"/>
                  </a:lnTo>
                  <a:lnTo>
                    <a:pt x="490812" y="209936"/>
                  </a:lnTo>
                  <a:lnTo>
                    <a:pt x="485085" y="218861"/>
                  </a:lnTo>
                  <a:lnTo>
                    <a:pt x="483397" y="224813"/>
                  </a:lnTo>
                  <a:lnTo>
                    <a:pt x="481955" y="226797"/>
                  </a:lnTo>
                  <a:lnTo>
                    <a:pt x="480002" y="228120"/>
                  </a:lnTo>
                  <a:lnTo>
                    <a:pt x="477707" y="229001"/>
                  </a:lnTo>
                  <a:lnTo>
                    <a:pt x="476178" y="230582"/>
                  </a:lnTo>
                  <a:lnTo>
                    <a:pt x="474478" y="234983"/>
                  </a:lnTo>
                  <a:lnTo>
                    <a:pt x="473153" y="248134"/>
                  </a:lnTo>
                  <a:lnTo>
                    <a:pt x="495317" y="248623"/>
                  </a:lnTo>
                  <a:lnTo>
                    <a:pt x="500514" y="245978"/>
                  </a:lnTo>
                  <a:lnTo>
                    <a:pt x="503288" y="243884"/>
                  </a:lnTo>
                  <a:lnTo>
                    <a:pt x="511662" y="241556"/>
                  </a:lnTo>
                  <a:lnTo>
                    <a:pt x="521006" y="239530"/>
                  </a:lnTo>
                  <a:lnTo>
                    <a:pt x="535089" y="232791"/>
                  </a:lnTo>
                  <a:lnTo>
                    <a:pt x="538245" y="232115"/>
                  </a:lnTo>
                  <a:lnTo>
                    <a:pt x="547427" y="226425"/>
                  </a:lnTo>
                  <a:lnTo>
                    <a:pt x="550792" y="221229"/>
                  </a:lnTo>
                  <a:lnTo>
                    <a:pt x="553281" y="215613"/>
                  </a:lnTo>
                  <a:lnTo>
                    <a:pt x="562001" y="204488"/>
                  </a:lnTo>
                  <a:lnTo>
                    <a:pt x="562412" y="195159"/>
                  </a:lnTo>
                  <a:lnTo>
                    <a:pt x="557674" y="195080"/>
                  </a:lnTo>
                  <a:lnTo>
                    <a:pt x="556278" y="196061"/>
                  </a:lnTo>
                  <a:lnTo>
                    <a:pt x="555347" y="197707"/>
                  </a:lnTo>
                  <a:lnTo>
                    <a:pt x="553853" y="202738"/>
                  </a:lnTo>
                  <a:lnTo>
                    <a:pt x="547421" y="210860"/>
                  </a:lnTo>
                  <a:lnTo>
                    <a:pt x="545405" y="219135"/>
                  </a:lnTo>
                  <a:lnTo>
                    <a:pt x="544668" y="229037"/>
                  </a:lnTo>
                  <a:lnTo>
                    <a:pt x="552254" y="238302"/>
                  </a:lnTo>
                  <a:lnTo>
                    <a:pt x="555584" y="239076"/>
                  </a:lnTo>
                  <a:lnTo>
                    <a:pt x="557861" y="239282"/>
                  </a:lnTo>
                  <a:lnTo>
                    <a:pt x="563037" y="242157"/>
                  </a:lnTo>
                  <a:lnTo>
                    <a:pt x="565806" y="244313"/>
                  </a:lnTo>
                  <a:lnTo>
                    <a:pt x="568644" y="244758"/>
                  </a:lnTo>
                  <a:lnTo>
                    <a:pt x="571529" y="244062"/>
                  </a:lnTo>
                  <a:lnTo>
                    <a:pt x="577380" y="241636"/>
                  </a:lnTo>
                  <a:lnTo>
                    <a:pt x="605854" y="235030"/>
                  </a:lnTo>
                  <a:lnTo>
                    <a:pt x="623103" y="222494"/>
                  </a:lnTo>
                  <a:lnTo>
                    <a:pt x="659490" y="184555"/>
                  </a:lnTo>
                  <a:lnTo>
                    <a:pt x="690387" y="134247"/>
                  </a:lnTo>
                  <a:lnTo>
                    <a:pt x="711573" y="97554"/>
                  </a:lnTo>
                  <a:lnTo>
                    <a:pt x="714036" y="91193"/>
                  </a:lnTo>
                  <a:lnTo>
                    <a:pt x="720008" y="82034"/>
                  </a:lnTo>
                  <a:lnTo>
                    <a:pt x="722736" y="71807"/>
                  </a:lnTo>
                  <a:lnTo>
                    <a:pt x="723113" y="62498"/>
                  </a:lnTo>
                  <a:lnTo>
                    <a:pt x="720487" y="64368"/>
                  </a:lnTo>
                  <a:lnTo>
                    <a:pt x="690325" y="94919"/>
                  </a:lnTo>
                  <a:lnTo>
                    <a:pt x="657664" y="147836"/>
                  </a:lnTo>
                  <a:lnTo>
                    <a:pt x="646751" y="171316"/>
                  </a:lnTo>
                  <a:lnTo>
                    <a:pt x="642852" y="223698"/>
                  </a:lnTo>
                  <a:lnTo>
                    <a:pt x="643805" y="233577"/>
                  </a:lnTo>
                  <a:lnTo>
                    <a:pt x="649920" y="244717"/>
                  </a:lnTo>
                  <a:lnTo>
                    <a:pt x="672594" y="269424"/>
                  </a:lnTo>
                  <a:lnTo>
                    <a:pt x="690600" y="280367"/>
                  </a:lnTo>
                  <a:lnTo>
                    <a:pt x="702480" y="283165"/>
                  </a:lnTo>
                  <a:lnTo>
                    <a:pt x="712640" y="283820"/>
                  </a:lnTo>
                  <a:lnTo>
                    <a:pt x="747688" y="275768"/>
                  </a:lnTo>
                  <a:lnTo>
                    <a:pt x="767798" y="2664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70"/>
            <p:cNvSpPr/>
            <p:nvPr/>
          </p:nvSpPr>
          <p:spPr>
            <a:xfrm>
              <a:off x="6161484" y="2911078"/>
              <a:ext cx="142876" cy="17861"/>
            </a:xfrm>
            <a:custGeom>
              <a:avLst/>
              <a:gdLst/>
              <a:ahLst/>
              <a:cxnLst/>
              <a:rect l="0" t="0" r="0" b="0"/>
              <a:pathLst>
                <a:path w="142876" h="17861">
                  <a:moveTo>
                    <a:pt x="0" y="0"/>
                  </a:moveTo>
                  <a:lnTo>
                    <a:pt x="0" y="8562"/>
                  </a:lnTo>
                  <a:lnTo>
                    <a:pt x="53831" y="8929"/>
                  </a:lnTo>
                  <a:lnTo>
                    <a:pt x="65597" y="9922"/>
                  </a:lnTo>
                  <a:lnTo>
                    <a:pt x="104517" y="17308"/>
                  </a:lnTo>
                  <a:lnTo>
                    <a:pt x="142875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1" name="SMARTInkShape-Group21"/>
          <p:cNvGrpSpPr/>
          <p:nvPr/>
        </p:nvGrpSpPr>
        <p:grpSpPr>
          <a:xfrm>
            <a:off x="4500563" y="3134443"/>
            <a:ext cx="1410891" cy="580293"/>
            <a:chOff x="4500563" y="3134443"/>
            <a:chExt cx="1410891" cy="580293"/>
          </a:xfrm>
        </p:grpSpPr>
        <p:sp>
          <p:nvSpPr>
            <p:cNvPr id="1076" name="SMARTInkShape-71"/>
            <p:cNvSpPr/>
            <p:nvPr/>
          </p:nvSpPr>
          <p:spPr>
            <a:xfrm>
              <a:off x="4500563" y="3134443"/>
              <a:ext cx="1017582" cy="294544"/>
            </a:xfrm>
            <a:custGeom>
              <a:avLst/>
              <a:gdLst/>
              <a:ahLst/>
              <a:cxnLst/>
              <a:rect l="0" t="0" r="0" b="0"/>
              <a:pathLst>
                <a:path w="1017582" h="294544">
                  <a:moveTo>
                    <a:pt x="0" y="214190"/>
                  </a:moveTo>
                  <a:lnTo>
                    <a:pt x="29811" y="214190"/>
                  </a:lnTo>
                  <a:lnTo>
                    <a:pt x="83448" y="198376"/>
                  </a:lnTo>
                  <a:lnTo>
                    <a:pt x="136924" y="172494"/>
                  </a:lnTo>
                  <a:lnTo>
                    <a:pt x="160734" y="157961"/>
                  </a:lnTo>
                  <a:lnTo>
                    <a:pt x="216542" y="109918"/>
                  </a:lnTo>
                  <a:lnTo>
                    <a:pt x="254388" y="64426"/>
                  </a:lnTo>
                  <a:lnTo>
                    <a:pt x="268272" y="37637"/>
                  </a:lnTo>
                  <a:lnTo>
                    <a:pt x="273021" y="30550"/>
                  </a:lnTo>
                  <a:lnTo>
                    <a:pt x="275694" y="20982"/>
                  </a:lnTo>
                  <a:lnTo>
                    <a:pt x="276671" y="10607"/>
                  </a:lnTo>
                  <a:lnTo>
                    <a:pt x="269118" y="1276"/>
                  </a:lnTo>
                  <a:lnTo>
                    <a:pt x="265790" y="499"/>
                  </a:lnTo>
                  <a:lnTo>
                    <a:pt x="255569" y="0"/>
                  </a:lnTo>
                  <a:lnTo>
                    <a:pt x="249847" y="2578"/>
                  </a:lnTo>
                  <a:lnTo>
                    <a:pt x="243996" y="6039"/>
                  </a:lnTo>
                  <a:lnTo>
                    <a:pt x="235124" y="8979"/>
                  </a:lnTo>
                  <a:lnTo>
                    <a:pt x="220262" y="21128"/>
                  </a:lnTo>
                  <a:lnTo>
                    <a:pt x="190500" y="74402"/>
                  </a:lnTo>
                  <a:lnTo>
                    <a:pt x="163710" y="128864"/>
                  </a:lnTo>
                  <a:lnTo>
                    <a:pt x="139898" y="184056"/>
                  </a:lnTo>
                  <a:lnTo>
                    <a:pt x="121671" y="237993"/>
                  </a:lnTo>
                  <a:lnTo>
                    <a:pt x="114175" y="265121"/>
                  </a:lnTo>
                  <a:lnTo>
                    <a:pt x="110276" y="272545"/>
                  </a:lnTo>
                  <a:lnTo>
                    <a:pt x="107430" y="285340"/>
                  </a:lnTo>
                  <a:lnTo>
                    <a:pt x="107167" y="294139"/>
                  </a:lnTo>
                  <a:lnTo>
                    <a:pt x="107157" y="286832"/>
                  </a:lnTo>
                  <a:lnTo>
                    <a:pt x="118180" y="259205"/>
                  </a:lnTo>
                  <a:lnTo>
                    <a:pt x="157946" y="208322"/>
                  </a:lnTo>
                  <a:lnTo>
                    <a:pt x="179219" y="189475"/>
                  </a:lnTo>
                  <a:lnTo>
                    <a:pt x="189785" y="181377"/>
                  </a:lnTo>
                  <a:lnTo>
                    <a:pt x="207299" y="162655"/>
                  </a:lnTo>
                  <a:lnTo>
                    <a:pt x="234408" y="146990"/>
                  </a:lnTo>
                  <a:lnTo>
                    <a:pt x="245953" y="143016"/>
                  </a:lnTo>
                  <a:lnTo>
                    <a:pt x="256650" y="136988"/>
                  </a:lnTo>
                  <a:lnTo>
                    <a:pt x="283605" y="133946"/>
                  </a:lnTo>
                  <a:lnTo>
                    <a:pt x="284320" y="134897"/>
                  </a:lnTo>
                  <a:lnTo>
                    <a:pt x="285326" y="140976"/>
                  </a:lnTo>
                  <a:lnTo>
                    <a:pt x="285733" y="163635"/>
                  </a:lnTo>
                  <a:lnTo>
                    <a:pt x="283096" y="169562"/>
                  </a:lnTo>
                  <a:lnTo>
                    <a:pt x="279610" y="175504"/>
                  </a:lnTo>
                  <a:lnTo>
                    <a:pt x="269936" y="199491"/>
                  </a:lnTo>
                  <a:lnTo>
                    <a:pt x="262653" y="211378"/>
                  </a:lnTo>
                  <a:lnTo>
                    <a:pt x="257044" y="230024"/>
                  </a:lnTo>
                  <a:lnTo>
                    <a:pt x="253148" y="237102"/>
                  </a:lnTo>
                  <a:lnTo>
                    <a:pt x="250954" y="247658"/>
                  </a:lnTo>
                  <a:lnTo>
                    <a:pt x="250442" y="257507"/>
                  </a:lnTo>
                  <a:lnTo>
                    <a:pt x="251297" y="260927"/>
                  </a:lnTo>
                  <a:lnTo>
                    <a:pt x="252859" y="263207"/>
                  </a:lnTo>
                  <a:lnTo>
                    <a:pt x="254893" y="264728"/>
                  </a:lnTo>
                  <a:lnTo>
                    <a:pt x="256249" y="266734"/>
                  </a:lnTo>
                  <a:lnTo>
                    <a:pt x="257755" y="271608"/>
                  </a:lnTo>
                  <a:lnTo>
                    <a:pt x="259149" y="273304"/>
                  </a:lnTo>
                  <a:lnTo>
                    <a:pt x="263344" y="275190"/>
                  </a:lnTo>
                  <a:lnTo>
                    <a:pt x="264859" y="276684"/>
                  </a:lnTo>
                  <a:lnTo>
                    <a:pt x="266543" y="280991"/>
                  </a:lnTo>
                  <a:lnTo>
                    <a:pt x="267985" y="282536"/>
                  </a:lnTo>
                  <a:lnTo>
                    <a:pt x="272232" y="284253"/>
                  </a:lnTo>
                  <a:lnTo>
                    <a:pt x="280201" y="285220"/>
                  </a:lnTo>
                  <a:lnTo>
                    <a:pt x="293586" y="280766"/>
                  </a:lnTo>
                  <a:lnTo>
                    <a:pt x="309750" y="271365"/>
                  </a:lnTo>
                  <a:lnTo>
                    <a:pt x="324391" y="267842"/>
                  </a:lnTo>
                  <a:lnTo>
                    <a:pt x="358804" y="246819"/>
                  </a:lnTo>
                  <a:lnTo>
                    <a:pt x="406018" y="201074"/>
                  </a:lnTo>
                  <a:lnTo>
                    <a:pt x="408656" y="195793"/>
                  </a:lnTo>
                  <a:lnTo>
                    <a:pt x="410348" y="189058"/>
                  </a:lnTo>
                  <a:lnTo>
                    <a:pt x="411479" y="188506"/>
                  </a:lnTo>
                  <a:lnTo>
                    <a:pt x="415828" y="187728"/>
                  </a:lnTo>
                  <a:lnTo>
                    <a:pt x="411021" y="187414"/>
                  </a:lnTo>
                  <a:lnTo>
                    <a:pt x="406100" y="192145"/>
                  </a:lnTo>
                  <a:lnTo>
                    <a:pt x="403731" y="197116"/>
                  </a:lnTo>
                  <a:lnTo>
                    <a:pt x="403099" y="199831"/>
                  </a:lnTo>
                  <a:lnTo>
                    <a:pt x="397469" y="208392"/>
                  </a:lnTo>
                  <a:lnTo>
                    <a:pt x="387670" y="220174"/>
                  </a:lnTo>
                  <a:lnTo>
                    <a:pt x="385071" y="229082"/>
                  </a:lnTo>
                  <a:lnTo>
                    <a:pt x="384462" y="235030"/>
                  </a:lnTo>
                  <a:lnTo>
                    <a:pt x="381546" y="240981"/>
                  </a:lnTo>
                  <a:lnTo>
                    <a:pt x="377935" y="246933"/>
                  </a:lnTo>
                  <a:lnTo>
                    <a:pt x="376330" y="252886"/>
                  </a:lnTo>
                  <a:lnTo>
                    <a:pt x="376895" y="255862"/>
                  </a:lnTo>
                  <a:lnTo>
                    <a:pt x="382848" y="266004"/>
                  </a:lnTo>
                  <a:lnTo>
                    <a:pt x="391566" y="275302"/>
                  </a:lnTo>
                  <a:lnTo>
                    <a:pt x="397249" y="276284"/>
                  </a:lnTo>
                  <a:lnTo>
                    <a:pt x="405217" y="276575"/>
                  </a:lnTo>
                  <a:lnTo>
                    <a:pt x="410945" y="273997"/>
                  </a:lnTo>
                  <a:lnTo>
                    <a:pt x="413862" y="271921"/>
                  </a:lnTo>
                  <a:lnTo>
                    <a:pt x="435708" y="265669"/>
                  </a:lnTo>
                  <a:lnTo>
                    <a:pt x="488279" y="230278"/>
                  </a:lnTo>
                  <a:lnTo>
                    <a:pt x="531876" y="181549"/>
                  </a:lnTo>
                  <a:lnTo>
                    <a:pt x="542451" y="166705"/>
                  </a:lnTo>
                  <a:lnTo>
                    <a:pt x="574098" y="139897"/>
                  </a:lnTo>
                  <a:lnTo>
                    <a:pt x="577615" y="133877"/>
                  </a:lnTo>
                  <a:lnTo>
                    <a:pt x="578553" y="130882"/>
                  </a:lnTo>
                  <a:lnTo>
                    <a:pt x="580171" y="128886"/>
                  </a:lnTo>
                  <a:lnTo>
                    <a:pt x="586196" y="125084"/>
                  </a:lnTo>
                  <a:lnTo>
                    <a:pt x="589235" y="116377"/>
                  </a:lnTo>
                  <a:lnTo>
                    <a:pt x="589322" y="120827"/>
                  </a:lnTo>
                  <a:lnTo>
                    <a:pt x="588342" y="122182"/>
                  </a:lnTo>
                  <a:lnTo>
                    <a:pt x="584608" y="123688"/>
                  </a:lnTo>
                  <a:lnTo>
                    <a:pt x="583215" y="125082"/>
                  </a:lnTo>
                  <a:lnTo>
                    <a:pt x="581667" y="129276"/>
                  </a:lnTo>
                  <a:lnTo>
                    <a:pt x="577946" y="145584"/>
                  </a:lnTo>
                  <a:lnTo>
                    <a:pt x="574364" y="155917"/>
                  </a:lnTo>
                  <a:lnTo>
                    <a:pt x="562480" y="208270"/>
                  </a:lnTo>
                  <a:lnTo>
                    <a:pt x="555000" y="238007"/>
                  </a:lnTo>
                  <a:lnTo>
                    <a:pt x="552917" y="255679"/>
                  </a:lnTo>
                  <a:lnTo>
                    <a:pt x="542632" y="285007"/>
                  </a:lnTo>
                  <a:lnTo>
                    <a:pt x="536182" y="293998"/>
                  </a:lnTo>
                  <a:lnTo>
                    <a:pt x="528127" y="294508"/>
                  </a:lnTo>
                  <a:lnTo>
                    <a:pt x="519974" y="288410"/>
                  </a:lnTo>
                  <a:lnTo>
                    <a:pt x="511695" y="285459"/>
                  </a:lnTo>
                  <a:lnTo>
                    <a:pt x="505894" y="281254"/>
                  </a:lnTo>
                  <a:lnTo>
                    <a:pt x="502654" y="276076"/>
                  </a:lnTo>
                  <a:lnTo>
                    <a:pt x="500222" y="270469"/>
                  </a:lnTo>
                  <a:lnTo>
                    <a:pt x="494267" y="261733"/>
                  </a:lnTo>
                  <a:lnTo>
                    <a:pt x="491069" y="252861"/>
                  </a:lnTo>
                  <a:lnTo>
                    <a:pt x="485270" y="243948"/>
                  </a:lnTo>
                  <a:lnTo>
                    <a:pt x="483566" y="237999"/>
                  </a:lnTo>
                  <a:lnTo>
                    <a:pt x="482119" y="236016"/>
                  </a:lnTo>
                  <a:lnTo>
                    <a:pt x="480163" y="234694"/>
                  </a:lnTo>
                  <a:lnTo>
                    <a:pt x="477866" y="233812"/>
                  </a:lnTo>
                  <a:lnTo>
                    <a:pt x="476335" y="232233"/>
                  </a:lnTo>
                  <a:lnTo>
                    <a:pt x="473308" y="223242"/>
                  </a:lnTo>
                  <a:lnTo>
                    <a:pt x="473276" y="230819"/>
                  </a:lnTo>
                  <a:lnTo>
                    <a:pt x="486575" y="245320"/>
                  </a:lnTo>
                  <a:lnTo>
                    <a:pt x="491753" y="247869"/>
                  </a:lnTo>
                  <a:lnTo>
                    <a:pt x="542690" y="258659"/>
                  </a:lnTo>
                  <a:lnTo>
                    <a:pt x="546340" y="258719"/>
                  </a:lnTo>
                  <a:lnTo>
                    <a:pt x="572106" y="249109"/>
                  </a:lnTo>
                  <a:lnTo>
                    <a:pt x="625093" y="220453"/>
                  </a:lnTo>
                  <a:lnTo>
                    <a:pt x="658152" y="194234"/>
                  </a:lnTo>
                  <a:lnTo>
                    <a:pt x="692608" y="142487"/>
                  </a:lnTo>
                  <a:lnTo>
                    <a:pt x="707907" y="116499"/>
                  </a:lnTo>
                  <a:lnTo>
                    <a:pt x="725003" y="92257"/>
                  </a:lnTo>
                  <a:lnTo>
                    <a:pt x="748428" y="41964"/>
                  </a:lnTo>
                  <a:lnTo>
                    <a:pt x="750050" y="27200"/>
                  </a:lnTo>
                  <a:lnTo>
                    <a:pt x="742401" y="26713"/>
                  </a:lnTo>
                  <a:lnTo>
                    <a:pt x="720205" y="47658"/>
                  </a:lnTo>
                  <a:lnTo>
                    <a:pt x="684423" y="101186"/>
                  </a:lnTo>
                  <a:lnTo>
                    <a:pt x="654916" y="155653"/>
                  </a:lnTo>
                  <a:lnTo>
                    <a:pt x="635774" y="206105"/>
                  </a:lnTo>
                  <a:lnTo>
                    <a:pt x="634053" y="251220"/>
                  </a:lnTo>
                  <a:lnTo>
                    <a:pt x="636674" y="258098"/>
                  </a:lnTo>
                  <a:lnTo>
                    <a:pt x="647311" y="271942"/>
                  </a:lnTo>
                  <a:lnTo>
                    <a:pt x="652487" y="274584"/>
                  </a:lnTo>
                  <a:lnTo>
                    <a:pt x="668636" y="276281"/>
                  </a:lnTo>
                  <a:lnTo>
                    <a:pt x="685168" y="271834"/>
                  </a:lnTo>
                  <a:lnTo>
                    <a:pt x="734380" y="246883"/>
                  </a:lnTo>
                  <a:lnTo>
                    <a:pt x="754919" y="237988"/>
                  </a:lnTo>
                  <a:lnTo>
                    <a:pt x="764806" y="229397"/>
                  </a:lnTo>
                  <a:lnTo>
                    <a:pt x="789550" y="202926"/>
                  </a:lnTo>
                  <a:lnTo>
                    <a:pt x="836250" y="173604"/>
                  </a:lnTo>
                  <a:lnTo>
                    <a:pt x="855159" y="167698"/>
                  </a:lnTo>
                  <a:lnTo>
                    <a:pt x="862273" y="163761"/>
                  </a:lnTo>
                  <a:lnTo>
                    <a:pt x="874925" y="161234"/>
                  </a:lnTo>
                  <a:lnTo>
                    <a:pt x="877963" y="161026"/>
                  </a:lnTo>
                  <a:lnTo>
                    <a:pt x="883984" y="163442"/>
                  </a:lnTo>
                  <a:lnTo>
                    <a:pt x="891194" y="168336"/>
                  </a:lnTo>
                  <a:lnTo>
                    <a:pt x="892180" y="171651"/>
                  </a:lnTo>
                  <a:lnTo>
                    <a:pt x="892923" y="190501"/>
                  </a:lnTo>
                  <a:lnTo>
                    <a:pt x="881556" y="230577"/>
                  </a:lnTo>
                  <a:lnTo>
                    <a:pt x="876382" y="238924"/>
                  </a:lnTo>
                  <a:lnTo>
                    <a:pt x="875486" y="245110"/>
                  </a:lnTo>
                  <a:lnTo>
                    <a:pt x="874368" y="246710"/>
                  </a:lnTo>
                  <a:lnTo>
                    <a:pt x="872631" y="247776"/>
                  </a:lnTo>
                  <a:lnTo>
                    <a:pt x="866291" y="249872"/>
                  </a:lnTo>
                  <a:lnTo>
                    <a:pt x="870953" y="249898"/>
                  </a:lnTo>
                  <a:lnTo>
                    <a:pt x="872338" y="248909"/>
                  </a:lnTo>
                  <a:lnTo>
                    <a:pt x="873877" y="245165"/>
                  </a:lnTo>
                  <a:lnTo>
                    <a:pt x="876029" y="225993"/>
                  </a:lnTo>
                  <a:lnTo>
                    <a:pt x="882162" y="214169"/>
                  </a:lnTo>
                  <a:lnTo>
                    <a:pt x="884957" y="190377"/>
                  </a:lnTo>
                  <a:lnTo>
                    <a:pt x="888747" y="184424"/>
                  </a:lnTo>
                  <a:lnTo>
                    <a:pt x="889162" y="181447"/>
                  </a:lnTo>
                  <a:lnTo>
                    <a:pt x="883218" y="154659"/>
                  </a:lnTo>
                  <a:lnTo>
                    <a:pt x="879375" y="148706"/>
                  </a:lnTo>
                  <a:lnTo>
                    <a:pt x="874358" y="145398"/>
                  </a:lnTo>
                  <a:lnTo>
                    <a:pt x="863054" y="143275"/>
                  </a:lnTo>
                  <a:lnTo>
                    <a:pt x="845330" y="142798"/>
                  </a:lnTo>
                  <a:lnTo>
                    <a:pt x="839384" y="145419"/>
                  </a:lnTo>
                  <a:lnTo>
                    <a:pt x="833434" y="148898"/>
                  </a:lnTo>
                  <a:lnTo>
                    <a:pt x="809441" y="158567"/>
                  </a:lnTo>
                  <a:lnTo>
                    <a:pt x="801936" y="164003"/>
                  </a:lnTo>
                  <a:lnTo>
                    <a:pt x="773938" y="203690"/>
                  </a:lnTo>
                  <a:lnTo>
                    <a:pt x="761119" y="234518"/>
                  </a:lnTo>
                  <a:lnTo>
                    <a:pt x="759146" y="261437"/>
                  </a:lnTo>
                  <a:lnTo>
                    <a:pt x="761724" y="267600"/>
                  </a:lnTo>
                  <a:lnTo>
                    <a:pt x="765184" y="273646"/>
                  </a:lnTo>
                  <a:lnTo>
                    <a:pt x="768124" y="282629"/>
                  </a:lnTo>
                  <a:lnTo>
                    <a:pt x="772328" y="288594"/>
                  </a:lnTo>
                  <a:lnTo>
                    <a:pt x="777504" y="291907"/>
                  </a:lnTo>
                  <a:lnTo>
                    <a:pt x="788911" y="294033"/>
                  </a:lnTo>
                  <a:lnTo>
                    <a:pt x="815581" y="294543"/>
                  </a:lnTo>
                  <a:lnTo>
                    <a:pt x="821532" y="291905"/>
                  </a:lnTo>
                  <a:lnTo>
                    <a:pt x="851297" y="264745"/>
                  </a:lnTo>
                  <a:lnTo>
                    <a:pt x="871140" y="235851"/>
                  </a:lnTo>
                  <a:lnTo>
                    <a:pt x="882643" y="203557"/>
                  </a:lnTo>
                  <a:lnTo>
                    <a:pt x="884038" y="153078"/>
                  </a:lnTo>
                  <a:lnTo>
                    <a:pt x="883046" y="152613"/>
                  </a:lnTo>
                  <a:lnTo>
                    <a:pt x="875477" y="151718"/>
                  </a:lnTo>
                  <a:lnTo>
                    <a:pt x="875218" y="156433"/>
                  </a:lnTo>
                  <a:lnTo>
                    <a:pt x="874190" y="157826"/>
                  </a:lnTo>
                  <a:lnTo>
                    <a:pt x="870400" y="159374"/>
                  </a:lnTo>
                  <a:lnTo>
                    <a:pt x="868993" y="160779"/>
                  </a:lnTo>
                  <a:lnTo>
                    <a:pt x="867429" y="164985"/>
                  </a:lnTo>
                  <a:lnTo>
                    <a:pt x="866288" y="176830"/>
                  </a:lnTo>
                  <a:lnTo>
                    <a:pt x="872337" y="185276"/>
                  </a:lnTo>
                  <a:lnTo>
                    <a:pt x="873877" y="190756"/>
                  </a:lnTo>
                  <a:lnTo>
                    <a:pt x="875280" y="192614"/>
                  </a:lnTo>
                  <a:lnTo>
                    <a:pt x="891327" y="203874"/>
                  </a:lnTo>
                  <a:lnTo>
                    <a:pt x="897222" y="204849"/>
                  </a:lnTo>
                  <a:lnTo>
                    <a:pt x="921605" y="205224"/>
                  </a:lnTo>
                  <a:lnTo>
                    <a:pt x="928185" y="202598"/>
                  </a:lnTo>
                  <a:lnTo>
                    <a:pt x="934417" y="199116"/>
                  </a:lnTo>
                  <a:lnTo>
                    <a:pt x="946502" y="196880"/>
                  </a:lnTo>
                  <a:lnTo>
                    <a:pt x="949493" y="196697"/>
                  </a:lnTo>
                  <a:lnTo>
                    <a:pt x="955463" y="193848"/>
                  </a:lnTo>
                  <a:lnTo>
                    <a:pt x="958444" y="191699"/>
                  </a:lnTo>
                  <a:lnTo>
                    <a:pt x="961756" y="186665"/>
                  </a:lnTo>
                  <a:lnTo>
                    <a:pt x="962639" y="183934"/>
                  </a:lnTo>
                  <a:lnTo>
                    <a:pt x="964220" y="182113"/>
                  </a:lnTo>
                  <a:lnTo>
                    <a:pt x="968623" y="180090"/>
                  </a:lnTo>
                  <a:lnTo>
                    <a:pt x="970194" y="178558"/>
                  </a:lnTo>
                  <a:lnTo>
                    <a:pt x="971939" y="174210"/>
                  </a:lnTo>
                  <a:lnTo>
                    <a:pt x="973335" y="142788"/>
                  </a:lnTo>
                  <a:lnTo>
                    <a:pt x="981024" y="142755"/>
                  </a:lnTo>
                  <a:lnTo>
                    <a:pt x="981438" y="143747"/>
                  </a:lnTo>
                  <a:lnTo>
                    <a:pt x="981898" y="147493"/>
                  </a:lnTo>
                  <a:lnTo>
                    <a:pt x="983012" y="148890"/>
                  </a:lnTo>
                  <a:lnTo>
                    <a:pt x="991338" y="152429"/>
                  </a:lnTo>
                  <a:lnTo>
                    <a:pt x="1004464" y="164975"/>
                  </a:lnTo>
                  <a:lnTo>
                    <a:pt x="1007014" y="170158"/>
                  </a:lnTo>
                  <a:lnTo>
                    <a:pt x="1007694" y="172929"/>
                  </a:lnTo>
                  <a:lnTo>
                    <a:pt x="1017077" y="187241"/>
                  </a:lnTo>
                  <a:lnTo>
                    <a:pt x="1017581" y="191629"/>
                  </a:lnTo>
                  <a:lnTo>
                    <a:pt x="1015159" y="196887"/>
                  </a:lnTo>
                  <a:lnTo>
                    <a:pt x="1010260" y="203606"/>
                  </a:lnTo>
                  <a:lnTo>
                    <a:pt x="1009054" y="2141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72"/>
            <p:cNvSpPr/>
            <p:nvPr/>
          </p:nvSpPr>
          <p:spPr>
            <a:xfrm>
              <a:off x="5491790" y="3312950"/>
              <a:ext cx="165745" cy="98191"/>
            </a:xfrm>
            <a:custGeom>
              <a:avLst/>
              <a:gdLst/>
              <a:ahLst/>
              <a:cxnLst/>
              <a:rect l="0" t="0" r="0" b="0"/>
              <a:pathLst>
                <a:path w="165745" h="98191">
                  <a:moveTo>
                    <a:pt x="8898" y="53542"/>
                  </a:moveTo>
                  <a:lnTo>
                    <a:pt x="8897" y="61230"/>
                  </a:lnTo>
                  <a:lnTo>
                    <a:pt x="1209" y="70051"/>
                  </a:lnTo>
                  <a:lnTo>
                    <a:pt x="336" y="75742"/>
                  </a:lnTo>
                  <a:lnTo>
                    <a:pt x="0" y="87616"/>
                  </a:lnTo>
                  <a:lnTo>
                    <a:pt x="8530" y="97780"/>
                  </a:lnTo>
                  <a:lnTo>
                    <a:pt x="39044" y="98190"/>
                  </a:lnTo>
                  <a:lnTo>
                    <a:pt x="52446" y="93450"/>
                  </a:lnTo>
                  <a:lnTo>
                    <a:pt x="70868" y="80099"/>
                  </a:lnTo>
                  <a:lnTo>
                    <a:pt x="124819" y="35682"/>
                  </a:lnTo>
                  <a:lnTo>
                    <a:pt x="148789" y="12863"/>
                  </a:lnTo>
                  <a:lnTo>
                    <a:pt x="154746" y="10658"/>
                  </a:lnTo>
                  <a:lnTo>
                    <a:pt x="156732" y="9078"/>
                  </a:lnTo>
                  <a:lnTo>
                    <a:pt x="160179" y="1360"/>
                  </a:lnTo>
                  <a:lnTo>
                    <a:pt x="163116" y="585"/>
                  </a:lnTo>
                  <a:lnTo>
                    <a:pt x="165744" y="240"/>
                  </a:lnTo>
                  <a:lnTo>
                    <a:pt x="161562" y="0"/>
                  </a:lnTo>
                  <a:lnTo>
                    <a:pt x="160957" y="4715"/>
                  </a:lnTo>
                  <a:lnTo>
                    <a:pt x="159880" y="6108"/>
                  </a:lnTo>
                  <a:lnTo>
                    <a:pt x="153036" y="8527"/>
                  </a:lnTo>
                  <a:lnTo>
                    <a:pt x="152334" y="11377"/>
                  </a:lnTo>
                  <a:lnTo>
                    <a:pt x="151773" y="17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73"/>
            <p:cNvSpPr/>
            <p:nvPr/>
          </p:nvSpPr>
          <p:spPr>
            <a:xfrm>
              <a:off x="5617142" y="3321966"/>
              <a:ext cx="160366" cy="205262"/>
            </a:xfrm>
            <a:custGeom>
              <a:avLst/>
              <a:gdLst/>
              <a:ahLst/>
              <a:cxnLst/>
              <a:rect l="0" t="0" r="0" b="0"/>
              <a:pathLst>
                <a:path w="160366" h="205262">
                  <a:moveTo>
                    <a:pt x="8561" y="35597"/>
                  </a:moveTo>
                  <a:lnTo>
                    <a:pt x="8561" y="40337"/>
                  </a:lnTo>
                  <a:lnTo>
                    <a:pt x="5915" y="45310"/>
                  </a:lnTo>
                  <a:lnTo>
                    <a:pt x="2424" y="50828"/>
                  </a:lnTo>
                  <a:lnTo>
                    <a:pt x="183" y="62455"/>
                  </a:lnTo>
                  <a:lnTo>
                    <a:pt x="0" y="65408"/>
                  </a:lnTo>
                  <a:lnTo>
                    <a:pt x="2441" y="71335"/>
                  </a:lnTo>
                  <a:lnTo>
                    <a:pt x="5841" y="77277"/>
                  </a:lnTo>
                  <a:lnTo>
                    <a:pt x="7352" y="83225"/>
                  </a:lnTo>
                  <a:lnTo>
                    <a:pt x="8748" y="85209"/>
                  </a:lnTo>
                  <a:lnTo>
                    <a:pt x="10670" y="86531"/>
                  </a:lnTo>
                  <a:lnTo>
                    <a:pt x="12943" y="87412"/>
                  </a:lnTo>
                  <a:lnTo>
                    <a:pt x="14459" y="88992"/>
                  </a:lnTo>
                  <a:lnTo>
                    <a:pt x="16144" y="93393"/>
                  </a:lnTo>
                  <a:lnTo>
                    <a:pt x="18577" y="94963"/>
                  </a:lnTo>
                  <a:lnTo>
                    <a:pt x="34095" y="100129"/>
                  </a:lnTo>
                  <a:lnTo>
                    <a:pt x="40746" y="103965"/>
                  </a:lnTo>
                  <a:lnTo>
                    <a:pt x="47008" y="105671"/>
                  </a:lnTo>
                  <a:lnTo>
                    <a:pt x="50068" y="105133"/>
                  </a:lnTo>
                  <a:lnTo>
                    <a:pt x="60106" y="100628"/>
                  </a:lnTo>
                  <a:lnTo>
                    <a:pt x="74215" y="97860"/>
                  </a:lnTo>
                  <a:lnTo>
                    <a:pt x="86113" y="92189"/>
                  </a:lnTo>
                  <a:lnTo>
                    <a:pt x="100772" y="89075"/>
                  </a:lnTo>
                  <a:lnTo>
                    <a:pt x="111840" y="82310"/>
                  </a:lnTo>
                  <a:lnTo>
                    <a:pt x="136518" y="59373"/>
                  </a:lnTo>
                  <a:lnTo>
                    <a:pt x="157224" y="29060"/>
                  </a:lnTo>
                  <a:lnTo>
                    <a:pt x="159435" y="20541"/>
                  </a:lnTo>
                  <a:lnTo>
                    <a:pt x="160365" y="0"/>
                  </a:lnTo>
                  <a:lnTo>
                    <a:pt x="147064" y="13183"/>
                  </a:lnTo>
                  <a:lnTo>
                    <a:pt x="144532" y="18359"/>
                  </a:lnTo>
                  <a:lnTo>
                    <a:pt x="126688" y="71940"/>
                  </a:lnTo>
                  <a:lnTo>
                    <a:pt x="120026" y="120713"/>
                  </a:lnTo>
                  <a:lnTo>
                    <a:pt x="108141" y="174545"/>
                  </a:lnTo>
                  <a:lnTo>
                    <a:pt x="106788" y="2052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74"/>
            <p:cNvSpPr/>
            <p:nvPr/>
          </p:nvSpPr>
          <p:spPr>
            <a:xfrm>
              <a:off x="5116711" y="3205758"/>
              <a:ext cx="205384" cy="35720"/>
            </a:xfrm>
            <a:custGeom>
              <a:avLst/>
              <a:gdLst/>
              <a:ahLst/>
              <a:cxnLst/>
              <a:rect l="0" t="0" r="0" b="0"/>
              <a:pathLst>
                <a:path w="205384" h="35720">
                  <a:moveTo>
                    <a:pt x="0" y="35719"/>
                  </a:moveTo>
                  <a:lnTo>
                    <a:pt x="7689" y="35718"/>
                  </a:lnTo>
                  <a:lnTo>
                    <a:pt x="54774" y="20897"/>
                  </a:lnTo>
                  <a:lnTo>
                    <a:pt x="105190" y="10969"/>
                  </a:lnTo>
                  <a:lnTo>
                    <a:pt x="156401" y="4308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75"/>
            <p:cNvSpPr/>
            <p:nvPr/>
          </p:nvSpPr>
          <p:spPr>
            <a:xfrm>
              <a:off x="5634901" y="3393281"/>
              <a:ext cx="276553" cy="321455"/>
            </a:xfrm>
            <a:custGeom>
              <a:avLst/>
              <a:gdLst/>
              <a:ahLst/>
              <a:cxnLst/>
              <a:rect l="0" t="0" r="0" b="0"/>
              <a:pathLst>
                <a:path w="276553" h="321455">
                  <a:moveTo>
                    <a:pt x="71169" y="214313"/>
                  </a:moveTo>
                  <a:lnTo>
                    <a:pt x="70177" y="236673"/>
                  </a:lnTo>
                  <a:lnTo>
                    <a:pt x="51379" y="287639"/>
                  </a:lnTo>
                  <a:lnTo>
                    <a:pt x="46454" y="301523"/>
                  </a:lnTo>
                  <a:lnTo>
                    <a:pt x="44310" y="308636"/>
                  </a:lnTo>
                  <a:lnTo>
                    <a:pt x="36813" y="319583"/>
                  </a:lnTo>
                  <a:lnTo>
                    <a:pt x="33410" y="320631"/>
                  </a:lnTo>
                  <a:lnTo>
                    <a:pt x="18952" y="321454"/>
                  </a:lnTo>
                  <a:lnTo>
                    <a:pt x="13254" y="316724"/>
                  </a:lnTo>
                  <a:lnTo>
                    <a:pt x="10703" y="311754"/>
                  </a:lnTo>
                  <a:lnTo>
                    <a:pt x="0" y="263974"/>
                  </a:lnTo>
                  <a:lnTo>
                    <a:pt x="731" y="211311"/>
                  </a:lnTo>
                  <a:lnTo>
                    <a:pt x="20723" y="158970"/>
                  </a:lnTo>
                  <a:lnTo>
                    <a:pt x="33497" y="131796"/>
                  </a:lnTo>
                  <a:lnTo>
                    <a:pt x="66560" y="95323"/>
                  </a:lnTo>
                  <a:lnTo>
                    <a:pt x="121417" y="55317"/>
                  </a:lnTo>
                  <a:lnTo>
                    <a:pt x="165147" y="33156"/>
                  </a:lnTo>
                  <a:lnTo>
                    <a:pt x="216119" y="21025"/>
                  </a:lnTo>
                  <a:lnTo>
                    <a:pt x="270066" y="9334"/>
                  </a:lnTo>
                  <a:lnTo>
                    <a:pt x="274631" y="9049"/>
                  </a:lnTo>
                  <a:lnTo>
                    <a:pt x="275271" y="8018"/>
                  </a:lnTo>
                  <a:lnTo>
                    <a:pt x="27655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5" name="SMARTInkShape-Group22"/>
          <p:cNvGrpSpPr/>
          <p:nvPr/>
        </p:nvGrpSpPr>
        <p:grpSpPr>
          <a:xfrm>
            <a:off x="1125141" y="3518445"/>
            <a:ext cx="964407" cy="472993"/>
            <a:chOff x="1125141" y="3518445"/>
            <a:chExt cx="964407" cy="472993"/>
          </a:xfrm>
        </p:grpSpPr>
        <p:sp>
          <p:nvSpPr>
            <p:cNvPr id="1082" name="SMARTInkShape-76"/>
            <p:cNvSpPr/>
            <p:nvPr/>
          </p:nvSpPr>
          <p:spPr>
            <a:xfrm>
              <a:off x="1223367" y="3518445"/>
              <a:ext cx="544712" cy="472993"/>
            </a:xfrm>
            <a:custGeom>
              <a:avLst/>
              <a:gdLst/>
              <a:ahLst/>
              <a:cxnLst/>
              <a:rect l="0" t="0" r="0" b="0"/>
              <a:pathLst>
                <a:path w="544712" h="472993">
                  <a:moveTo>
                    <a:pt x="0" y="294532"/>
                  </a:moveTo>
                  <a:lnTo>
                    <a:pt x="0" y="286843"/>
                  </a:lnTo>
                  <a:lnTo>
                    <a:pt x="4741" y="281229"/>
                  </a:lnTo>
                  <a:lnTo>
                    <a:pt x="9714" y="278698"/>
                  </a:lnTo>
                  <a:lnTo>
                    <a:pt x="12429" y="278022"/>
                  </a:lnTo>
                  <a:lnTo>
                    <a:pt x="20991" y="272332"/>
                  </a:lnTo>
                  <a:lnTo>
                    <a:pt x="38385" y="251566"/>
                  </a:lnTo>
                  <a:lnTo>
                    <a:pt x="47818" y="243685"/>
                  </a:lnTo>
                  <a:lnTo>
                    <a:pt x="73921" y="207692"/>
                  </a:lnTo>
                  <a:lnTo>
                    <a:pt x="83455" y="199382"/>
                  </a:lnTo>
                  <a:lnTo>
                    <a:pt x="94401" y="182554"/>
                  </a:lnTo>
                  <a:lnTo>
                    <a:pt x="109635" y="153350"/>
                  </a:lnTo>
                  <a:lnTo>
                    <a:pt x="142707" y="98122"/>
                  </a:lnTo>
                  <a:lnTo>
                    <a:pt x="167014" y="47147"/>
                  </a:lnTo>
                  <a:lnTo>
                    <a:pt x="178471" y="5560"/>
                  </a:lnTo>
                  <a:lnTo>
                    <a:pt x="177520" y="3657"/>
                  </a:lnTo>
                  <a:lnTo>
                    <a:pt x="175894" y="2389"/>
                  </a:lnTo>
                  <a:lnTo>
                    <a:pt x="170029" y="0"/>
                  </a:lnTo>
                  <a:lnTo>
                    <a:pt x="162607" y="6018"/>
                  </a:lnTo>
                  <a:lnTo>
                    <a:pt x="154454" y="8955"/>
                  </a:lnTo>
                  <a:lnTo>
                    <a:pt x="139856" y="21103"/>
                  </a:lnTo>
                  <a:lnTo>
                    <a:pt x="110132" y="74376"/>
                  </a:lnTo>
                  <a:lnTo>
                    <a:pt x="93266" y="116131"/>
                  </a:lnTo>
                  <a:lnTo>
                    <a:pt x="79816" y="167491"/>
                  </a:lnTo>
                  <a:lnTo>
                    <a:pt x="73920" y="186776"/>
                  </a:lnTo>
                  <a:lnTo>
                    <a:pt x="71457" y="240717"/>
                  </a:lnTo>
                  <a:lnTo>
                    <a:pt x="71450" y="243772"/>
                  </a:lnTo>
                  <a:lnTo>
                    <a:pt x="74089" y="249813"/>
                  </a:lnTo>
                  <a:lnTo>
                    <a:pt x="83868" y="261776"/>
                  </a:lnTo>
                  <a:lnTo>
                    <a:pt x="89530" y="265090"/>
                  </a:lnTo>
                  <a:lnTo>
                    <a:pt x="101249" y="267219"/>
                  </a:lnTo>
                  <a:lnTo>
                    <a:pt x="110147" y="267587"/>
                  </a:lnTo>
                  <a:lnTo>
                    <a:pt x="116092" y="265028"/>
                  </a:lnTo>
                  <a:lnTo>
                    <a:pt x="169113" y="223088"/>
                  </a:lnTo>
                  <a:lnTo>
                    <a:pt x="193455" y="198289"/>
                  </a:lnTo>
                  <a:lnTo>
                    <a:pt x="201408" y="184215"/>
                  </a:lnTo>
                  <a:lnTo>
                    <a:pt x="203616" y="176710"/>
                  </a:lnTo>
                  <a:lnTo>
                    <a:pt x="205197" y="174312"/>
                  </a:lnTo>
                  <a:lnTo>
                    <a:pt x="207244" y="172713"/>
                  </a:lnTo>
                  <a:lnTo>
                    <a:pt x="209600" y="171648"/>
                  </a:lnTo>
                  <a:lnTo>
                    <a:pt x="211171" y="169945"/>
                  </a:lnTo>
                  <a:lnTo>
                    <a:pt x="212916" y="165407"/>
                  </a:lnTo>
                  <a:lnTo>
                    <a:pt x="214374" y="163800"/>
                  </a:lnTo>
                  <a:lnTo>
                    <a:pt x="218640" y="162015"/>
                  </a:lnTo>
                  <a:lnTo>
                    <a:pt x="220174" y="160546"/>
                  </a:lnTo>
                  <a:lnTo>
                    <a:pt x="223207" y="151776"/>
                  </a:lnTo>
                  <a:lnTo>
                    <a:pt x="223232" y="156433"/>
                  </a:lnTo>
                  <a:lnTo>
                    <a:pt x="222243" y="157817"/>
                  </a:lnTo>
                  <a:lnTo>
                    <a:pt x="218499" y="159356"/>
                  </a:lnTo>
                  <a:lnTo>
                    <a:pt x="217104" y="160758"/>
                  </a:lnTo>
                  <a:lnTo>
                    <a:pt x="215553" y="164962"/>
                  </a:lnTo>
                  <a:lnTo>
                    <a:pt x="213566" y="175745"/>
                  </a:lnTo>
                  <a:lnTo>
                    <a:pt x="208248" y="184481"/>
                  </a:lnTo>
                  <a:lnTo>
                    <a:pt x="205240" y="193352"/>
                  </a:lnTo>
                  <a:lnTo>
                    <a:pt x="199498" y="202265"/>
                  </a:lnTo>
                  <a:lnTo>
                    <a:pt x="197355" y="211190"/>
                  </a:lnTo>
                  <a:lnTo>
                    <a:pt x="196464" y="243930"/>
                  </a:lnTo>
                  <a:lnTo>
                    <a:pt x="199104" y="249883"/>
                  </a:lnTo>
                  <a:lnTo>
                    <a:pt x="201197" y="252859"/>
                  </a:lnTo>
                  <a:lnTo>
                    <a:pt x="206168" y="256167"/>
                  </a:lnTo>
                  <a:lnTo>
                    <a:pt x="214232" y="258464"/>
                  </a:lnTo>
                  <a:lnTo>
                    <a:pt x="231341" y="258767"/>
                  </a:lnTo>
                  <a:lnTo>
                    <a:pt x="239409" y="256146"/>
                  </a:lnTo>
                  <a:lnTo>
                    <a:pt x="292253" y="223074"/>
                  </a:lnTo>
                  <a:lnTo>
                    <a:pt x="336852" y="185280"/>
                  </a:lnTo>
                  <a:lnTo>
                    <a:pt x="373121" y="133743"/>
                  </a:lnTo>
                  <a:lnTo>
                    <a:pt x="388684" y="104024"/>
                  </a:lnTo>
                  <a:lnTo>
                    <a:pt x="394718" y="82863"/>
                  </a:lnTo>
                  <a:lnTo>
                    <a:pt x="398673" y="75441"/>
                  </a:lnTo>
                  <a:lnTo>
                    <a:pt x="401891" y="65684"/>
                  </a:lnTo>
                  <a:lnTo>
                    <a:pt x="407695" y="56510"/>
                  </a:lnTo>
                  <a:lnTo>
                    <a:pt x="410361" y="46278"/>
                  </a:lnTo>
                  <a:lnTo>
                    <a:pt x="409504" y="45686"/>
                  </a:lnTo>
                  <a:lnTo>
                    <a:pt x="401648" y="44605"/>
                  </a:lnTo>
                  <a:lnTo>
                    <a:pt x="397453" y="44546"/>
                  </a:lnTo>
                  <a:lnTo>
                    <a:pt x="395937" y="45523"/>
                  </a:lnTo>
                  <a:lnTo>
                    <a:pt x="394927" y="47167"/>
                  </a:lnTo>
                  <a:lnTo>
                    <a:pt x="394254" y="49254"/>
                  </a:lnTo>
                  <a:lnTo>
                    <a:pt x="358365" y="100379"/>
                  </a:lnTo>
                  <a:lnTo>
                    <a:pt x="333618" y="152619"/>
                  </a:lnTo>
                  <a:lnTo>
                    <a:pt x="314545" y="205319"/>
                  </a:lnTo>
                  <a:lnTo>
                    <a:pt x="289556" y="258820"/>
                  </a:lnTo>
                  <a:lnTo>
                    <a:pt x="270940" y="312392"/>
                  </a:lnTo>
                  <a:lnTo>
                    <a:pt x="253014" y="365969"/>
                  </a:lnTo>
                  <a:lnTo>
                    <a:pt x="234818" y="418763"/>
                  </a:lnTo>
                  <a:lnTo>
                    <a:pt x="232356" y="430112"/>
                  </a:lnTo>
                  <a:lnTo>
                    <a:pt x="226384" y="443073"/>
                  </a:lnTo>
                  <a:lnTo>
                    <a:pt x="223279" y="471606"/>
                  </a:lnTo>
                  <a:lnTo>
                    <a:pt x="224259" y="472112"/>
                  </a:lnTo>
                  <a:lnTo>
                    <a:pt x="230934" y="472992"/>
                  </a:lnTo>
                  <a:lnTo>
                    <a:pt x="231347" y="472044"/>
                  </a:lnTo>
                  <a:lnTo>
                    <a:pt x="231805" y="468346"/>
                  </a:lnTo>
                  <a:lnTo>
                    <a:pt x="234655" y="463394"/>
                  </a:lnTo>
                  <a:lnTo>
                    <a:pt x="244569" y="452131"/>
                  </a:lnTo>
                  <a:lnTo>
                    <a:pt x="247603" y="443620"/>
                  </a:lnTo>
                  <a:lnTo>
                    <a:pt x="251958" y="427672"/>
                  </a:lnTo>
                  <a:lnTo>
                    <a:pt x="274225" y="374878"/>
                  </a:lnTo>
                  <a:lnTo>
                    <a:pt x="278697" y="357033"/>
                  </a:lnTo>
                  <a:lnTo>
                    <a:pt x="292199" y="314252"/>
                  </a:lnTo>
                  <a:lnTo>
                    <a:pt x="297108" y="283904"/>
                  </a:lnTo>
                  <a:lnTo>
                    <a:pt x="302325" y="266194"/>
                  </a:lnTo>
                  <a:lnTo>
                    <a:pt x="303576" y="242754"/>
                  </a:lnTo>
                  <a:lnTo>
                    <a:pt x="302595" y="242154"/>
                  </a:lnTo>
                  <a:lnTo>
                    <a:pt x="298859" y="241487"/>
                  </a:lnTo>
                  <a:lnTo>
                    <a:pt x="297466" y="240317"/>
                  </a:lnTo>
                  <a:lnTo>
                    <a:pt x="295918" y="236371"/>
                  </a:lnTo>
                  <a:lnTo>
                    <a:pt x="295505" y="235914"/>
                  </a:lnTo>
                  <a:lnTo>
                    <a:pt x="295230" y="236602"/>
                  </a:lnTo>
                  <a:lnTo>
                    <a:pt x="294712" y="240698"/>
                  </a:lnTo>
                  <a:lnTo>
                    <a:pt x="300823" y="248032"/>
                  </a:lnTo>
                  <a:lnTo>
                    <a:pt x="302371" y="253360"/>
                  </a:lnTo>
                  <a:lnTo>
                    <a:pt x="303776" y="255177"/>
                  </a:lnTo>
                  <a:lnTo>
                    <a:pt x="321653" y="265668"/>
                  </a:lnTo>
                  <a:lnTo>
                    <a:pt x="336376" y="268461"/>
                  </a:lnTo>
                  <a:lnTo>
                    <a:pt x="342316" y="272362"/>
                  </a:lnTo>
                  <a:lnTo>
                    <a:pt x="345289" y="272807"/>
                  </a:lnTo>
                  <a:lnTo>
                    <a:pt x="348263" y="272110"/>
                  </a:lnTo>
                  <a:lnTo>
                    <a:pt x="354213" y="269684"/>
                  </a:lnTo>
                  <a:lnTo>
                    <a:pt x="382115" y="265210"/>
                  </a:lnTo>
                  <a:lnTo>
                    <a:pt x="431519" y="233979"/>
                  </a:lnTo>
                  <a:lnTo>
                    <a:pt x="473258" y="179046"/>
                  </a:lnTo>
                  <a:lnTo>
                    <a:pt x="476240" y="175869"/>
                  </a:lnTo>
                  <a:lnTo>
                    <a:pt x="479553" y="167048"/>
                  </a:lnTo>
                  <a:lnTo>
                    <a:pt x="482190" y="135485"/>
                  </a:lnTo>
                  <a:lnTo>
                    <a:pt x="481202" y="134923"/>
                  </a:lnTo>
                  <a:lnTo>
                    <a:pt x="474514" y="133945"/>
                  </a:lnTo>
                  <a:lnTo>
                    <a:pt x="466390" y="139963"/>
                  </a:lnTo>
                  <a:lnTo>
                    <a:pt x="460954" y="141499"/>
                  </a:lnTo>
                  <a:lnTo>
                    <a:pt x="455230" y="147473"/>
                  </a:lnTo>
                  <a:lnTo>
                    <a:pt x="416718" y="202759"/>
                  </a:lnTo>
                  <a:lnTo>
                    <a:pt x="412529" y="215526"/>
                  </a:lnTo>
                  <a:lnTo>
                    <a:pt x="411288" y="230332"/>
                  </a:lnTo>
                  <a:lnTo>
                    <a:pt x="413644" y="238879"/>
                  </a:lnTo>
                  <a:lnTo>
                    <a:pt x="417006" y="245985"/>
                  </a:lnTo>
                  <a:lnTo>
                    <a:pt x="419891" y="255563"/>
                  </a:lnTo>
                  <a:lnTo>
                    <a:pt x="440655" y="279638"/>
                  </a:lnTo>
                  <a:lnTo>
                    <a:pt x="449185" y="282951"/>
                  </a:lnTo>
                  <a:lnTo>
                    <a:pt x="475886" y="285446"/>
                  </a:lnTo>
                  <a:lnTo>
                    <a:pt x="489812" y="280815"/>
                  </a:lnTo>
                  <a:lnTo>
                    <a:pt x="505167" y="270361"/>
                  </a:lnTo>
                  <a:lnTo>
                    <a:pt x="529938" y="245699"/>
                  </a:lnTo>
                  <a:lnTo>
                    <a:pt x="542570" y="226463"/>
                  </a:lnTo>
                  <a:lnTo>
                    <a:pt x="544711" y="2141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77"/>
            <p:cNvSpPr/>
            <p:nvPr/>
          </p:nvSpPr>
          <p:spPr>
            <a:xfrm>
              <a:off x="1125141" y="3661172"/>
              <a:ext cx="53576" cy="26790"/>
            </a:xfrm>
            <a:custGeom>
              <a:avLst/>
              <a:gdLst/>
              <a:ahLst/>
              <a:cxnLst/>
              <a:rect l="0" t="0" r="0" b="0"/>
              <a:pathLst>
                <a:path w="53576" h="26790">
                  <a:moveTo>
                    <a:pt x="26789" y="0"/>
                  </a:moveTo>
                  <a:lnTo>
                    <a:pt x="26789" y="13561"/>
                  </a:lnTo>
                  <a:lnTo>
                    <a:pt x="27781" y="14994"/>
                  </a:lnTo>
                  <a:lnTo>
                    <a:pt x="29435" y="15949"/>
                  </a:lnTo>
                  <a:lnTo>
                    <a:pt x="35609" y="17826"/>
                  </a:lnTo>
                  <a:lnTo>
                    <a:pt x="40427" y="17850"/>
                  </a:lnTo>
                  <a:lnTo>
                    <a:pt x="41834" y="16861"/>
                  </a:lnTo>
                  <a:lnTo>
                    <a:pt x="42772" y="15209"/>
                  </a:lnTo>
                  <a:lnTo>
                    <a:pt x="43397" y="13116"/>
                  </a:lnTo>
                  <a:lnTo>
                    <a:pt x="44806" y="11720"/>
                  </a:lnTo>
                  <a:lnTo>
                    <a:pt x="52227" y="9297"/>
                  </a:lnTo>
                  <a:lnTo>
                    <a:pt x="52977" y="6447"/>
                  </a:lnTo>
                  <a:lnTo>
                    <a:pt x="53575" y="33"/>
                  </a:lnTo>
                  <a:lnTo>
                    <a:pt x="40275" y="1"/>
                  </a:lnTo>
                  <a:lnTo>
                    <a:pt x="35098" y="2646"/>
                  </a:lnTo>
                  <a:lnTo>
                    <a:pt x="29489" y="6137"/>
                  </a:lnTo>
                  <a:lnTo>
                    <a:pt x="20754" y="9094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78"/>
            <p:cNvSpPr/>
            <p:nvPr/>
          </p:nvSpPr>
          <p:spPr>
            <a:xfrm>
              <a:off x="1875234" y="3661554"/>
              <a:ext cx="214314" cy="196072"/>
            </a:xfrm>
            <a:custGeom>
              <a:avLst/>
              <a:gdLst/>
              <a:ahLst/>
              <a:cxnLst/>
              <a:rect l="0" t="0" r="0" b="0"/>
              <a:pathLst>
                <a:path w="214314" h="196072">
                  <a:moveTo>
                    <a:pt x="0" y="196071"/>
                  </a:moveTo>
                  <a:lnTo>
                    <a:pt x="0" y="191331"/>
                  </a:lnTo>
                  <a:lnTo>
                    <a:pt x="2646" y="186357"/>
                  </a:lnTo>
                  <a:lnTo>
                    <a:pt x="42674" y="131228"/>
                  </a:lnTo>
                  <a:lnTo>
                    <a:pt x="60648" y="113773"/>
                  </a:lnTo>
                  <a:lnTo>
                    <a:pt x="99930" y="60880"/>
                  </a:lnTo>
                  <a:lnTo>
                    <a:pt x="129955" y="20729"/>
                  </a:lnTo>
                  <a:lnTo>
                    <a:pt x="132172" y="14623"/>
                  </a:lnTo>
                  <a:lnTo>
                    <a:pt x="133755" y="12598"/>
                  </a:lnTo>
                  <a:lnTo>
                    <a:pt x="141479" y="9081"/>
                  </a:lnTo>
                  <a:lnTo>
                    <a:pt x="142254" y="6139"/>
                  </a:lnTo>
                  <a:lnTo>
                    <a:pt x="142839" y="0"/>
                  </a:lnTo>
                  <a:lnTo>
                    <a:pt x="142874" y="12930"/>
                  </a:lnTo>
                  <a:lnTo>
                    <a:pt x="140229" y="18102"/>
                  </a:lnTo>
                  <a:lnTo>
                    <a:pt x="136738" y="23708"/>
                  </a:lnTo>
                  <a:lnTo>
                    <a:pt x="126366" y="59682"/>
                  </a:lnTo>
                  <a:lnTo>
                    <a:pt x="122423" y="106795"/>
                  </a:lnTo>
                  <a:lnTo>
                    <a:pt x="117964" y="124640"/>
                  </a:lnTo>
                  <a:lnTo>
                    <a:pt x="115928" y="135550"/>
                  </a:lnTo>
                  <a:lnTo>
                    <a:pt x="108508" y="153877"/>
                  </a:lnTo>
                  <a:lnTo>
                    <a:pt x="107557" y="163174"/>
                  </a:lnTo>
                  <a:lnTo>
                    <a:pt x="106431" y="165210"/>
                  </a:lnTo>
                  <a:lnTo>
                    <a:pt x="104689" y="166567"/>
                  </a:lnTo>
                  <a:lnTo>
                    <a:pt x="102535" y="167472"/>
                  </a:lnTo>
                  <a:lnTo>
                    <a:pt x="101099" y="169068"/>
                  </a:lnTo>
                  <a:lnTo>
                    <a:pt x="98605" y="176811"/>
                  </a:lnTo>
                  <a:lnTo>
                    <a:pt x="95749" y="174944"/>
                  </a:lnTo>
                  <a:lnTo>
                    <a:pt x="93599" y="173057"/>
                  </a:lnTo>
                  <a:lnTo>
                    <a:pt x="88563" y="170959"/>
                  </a:lnTo>
                  <a:lnTo>
                    <a:pt x="81986" y="169613"/>
                  </a:lnTo>
                  <a:lnTo>
                    <a:pt x="81447" y="168511"/>
                  </a:lnTo>
                  <a:lnTo>
                    <a:pt x="80847" y="164640"/>
                  </a:lnTo>
                  <a:lnTo>
                    <a:pt x="77935" y="159612"/>
                  </a:lnTo>
                  <a:lnTo>
                    <a:pt x="74325" y="154070"/>
                  </a:lnTo>
                  <a:lnTo>
                    <a:pt x="72293" y="144380"/>
                  </a:lnTo>
                  <a:lnTo>
                    <a:pt x="70699" y="130374"/>
                  </a:lnTo>
                  <a:lnTo>
                    <a:pt x="63783" y="113092"/>
                  </a:lnTo>
                  <a:lnTo>
                    <a:pt x="61591" y="91913"/>
                  </a:lnTo>
                  <a:lnTo>
                    <a:pt x="54830" y="81752"/>
                  </a:lnTo>
                  <a:lnTo>
                    <a:pt x="53581" y="71091"/>
                  </a:lnTo>
                  <a:lnTo>
                    <a:pt x="53579" y="100944"/>
                  </a:lnTo>
                  <a:lnTo>
                    <a:pt x="56224" y="106829"/>
                  </a:lnTo>
                  <a:lnTo>
                    <a:pt x="59716" y="112751"/>
                  </a:lnTo>
                  <a:lnTo>
                    <a:pt x="62673" y="121664"/>
                  </a:lnTo>
                  <a:lnTo>
                    <a:pt x="84622" y="146711"/>
                  </a:lnTo>
                  <a:lnTo>
                    <a:pt x="89865" y="149329"/>
                  </a:lnTo>
                  <a:lnTo>
                    <a:pt x="92652" y="150027"/>
                  </a:lnTo>
                  <a:lnTo>
                    <a:pt x="107206" y="158306"/>
                  </a:lnTo>
                  <a:lnTo>
                    <a:pt x="127995" y="160232"/>
                  </a:lnTo>
                  <a:lnTo>
                    <a:pt x="156931" y="151251"/>
                  </a:lnTo>
                  <a:lnTo>
                    <a:pt x="169501" y="144517"/>
                  </a:lnTo>
                  <a:lnTo>
                    <a:pt x="172532" y="143842"/>
                  </a:lnTo>
                  <a:lnTo>
                    <a:pt x="181538" y="138152"/>
                  </a:lnTo>
                  <a:lnTo>
                    <a:pt x="209601" y="111475"/>
                  </a:lnTo>
                  <a:lnTo>
                    <a:pt x="212219" y="106218"/>
                  </a:lnTo>
                  <a:lnTo>
                    <a:pt x="214276" y="89428"/>
                  </a:lnTo>
                  <a:lnTo>
                    <a:pt x="214313" y="79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6" name="SMARTInkShape-79"/>
          <p:cNvSpPr/>
          <p:nvPr/>
        </p:nvSpPr>
        <p:spPr>
          <a:xfrm>
            <a:off x="1964545" y="3598714"/>
            <a:ext cx="937604" cy="508775"/>
          </a:xfrm>
          <a:custGeom>
            <a:avLst/>
            <a:gdLst/>
            <a:ahLst/>
            <a:cxnLst/>
            <a:rect l="0" t="0" r="0" b="0"/>
            <a:pathLst>
              <a:path w="937604" h="508775">
                <a:moveTo>
                  <a:pt x="133932" y="116036"/>
                </a:moveTo>
                <a:lnTo>
                  <a:pt x="129191" y="120776"/>
                </a:lnTo>
                <a:lnTo>
                  <a:pt x="126864" y="125750"/>
                </a:lnTo>
                <a:lnTo>
                  <a:pt x="126243" y="128465"/>
                </a:lnTo>
                <a:lnTo>
                  <a:pt x="116972" y="142672"/>
                </a:lnTo>
                <a:lnTo>
                  <a:pt x="116472" y="147057"/>
                </a:lnTo>
                <a:lnTo>
                  <a:pt x="115347" y="148623"/>
                </a:lnTo>
                <a:lnTo>
                  <a:pt x="113604" y="149667"/>
                </a:lnTo>
                <a:lnTo>
                  <a:pt x="111450" y="150363"/>
                </a:lnTo>
                <a:lnTo>
                  <a:pt x="110014" y="151819"/>
                </a:lnTo>
                <a:lnTo>
                  <a:pt x="107255" y="160281"/>
                </a:lnTo>
                <a:lnTo>
                  <a:pt x="107143" y="107100"/>
                </a:lnTo>
                <a:lnTo>
                  <a:pt x="107143" y="99939"/>
                </a:lnTo>
                <a:lnTo>
                  <a:pt x="94714" y="85903"/>
                </a:lnTo>
                <a:lnTo>
                  <a:pt x="89051" y="82800"/>
                </a:lnTo>
                <a:lnTo>
                  <a:pt x="86152" y="81972"/>
                </a:lnTo>
                <a:lnTo>
                  <a:pt x="83227" y="82413"/>
                </a:lnTo>
                <a:lnTo>
                  <a:pt x="73378" y="86781"/>
                </a:lnTo>
                <a:lnTo>
                  <a:pt x="59325" y="89508"/>
                </a:lnTo>
                <a:lnTo>
                  <a:pt x="48436" y="96160"/>
                </a:lnTo>
                <a:lnTo>
                  <a:pt x="32837" y="110209"/>
                </a:lnTo>
                <a:lnTo>
                  <a:pt x="5942" y="150177"/>
                </a:lnTo>
                <a:lnTo>
                  <a:pt x="1751" y="167052"/>
                </a:lnTo>
                <a:lnTo>
                  <a:pt x="0" y="216829"/>
                </a:lnTo>
                <a:lnTo>
                  <a:pt x="2638" y="223010"/>
                </a:lnTo>
                <a:lnTo>
                  <a:pt x="4731" y="226047"/>
                </a:lnTo>
                <a:lnTo>
                  <a:pt x="9702" y="229422"/>
                </a:lnTo>
                <a:lnTo>
                  <a:pt x="15218" y="231914"/>
                </a:lnTo>
                <a:lnTo>
                  <a:pt x="23902" y="237903"/>
                </a:lnTo>
                <a:lnTo>
                  <a:pt x="32759" y="240119"/>
                </a:lnTo>
                <a:lnTo>
                  <a:pt x="52356" y="240929"/>
                </a:lnTo>
                <a:lnTo>
                  <a:pt x="60634" y="238351"/>
                </a:lnTo>
                <a:lnTo>
                  <a:pt x="68612" y="234890"/>
                </a:lnTo>
                <a:lnTo>
                  <a:pt x="83269" y="231950"/>
                </a:lnTo>
                <a:lnTo>
                  <a:pt x="90910" y="227746"/>
                </a:lnTo>
                <a:lnTo>
                  <a:pt x="142693" y="175941"/>
                </a:lnTo>
                <a:lnTo>
                  <a:pt x="149095" y="162559"/>
                </a:lnTo>
                <a:lnTo>
                  <a:pt x="151585" y="155565"/>
                </a:lnTo>
                <a:lnTo>
                  <a:pt x="167167" y="133944"/>
                </a:lnTo>
                <a:lnTo>
                  <a:pt x="169649" y="124970"/>
                </a:lnTo>
                <a:lnTo>
                  <a:pt x="164910" y="129708"/>
                </a:lnTo>
                <a:lnTo>
                  <a:pt x="162582" y="134680"/>
                </a:lnTo>
                <a:lnTo>
                  <a:pt x="151699" y="165841"/>
                </a:lnTo>
                <a:lnTo>
                  <a:pt x="145921" y="176323"/>
                </a:lnTo>
                <a:lnTo>
                  <a:pt x="142776" y="190564"/>
                </a:lnTo>
                <a:lnTo>
                  <a:pt x="135973" y="204767"/>
                </a:lnTo>
                <a:lnTo>
                  <a:pt x="134335" y="221868"/>
                </a:lnTo>
                <a:lnTo>
                  <a:pt x="135192" y="225286"/>
                </a:lnTo>
                <a:lnTo>
                  <a:pt x="136757" y="227565"/>
                </a:lnTo>
                <a:lnTo>
                  <a:pt x="138792" y="229084"/>
                </a:lnTo>
                <a:lnTo>
                  <a:pt x="140148" y="231089"/>
                </a:lnTo>
                <a:lnTo>
                  <a:pt x="142504" y="239544"/>
                </a:lnTo>
                <a:lnTo>
                  <a:pt x="143615" y="240046"/>
                </a:lnTo>
                <a:lnTo>
                  <a:pt x="147496" y="240605"/>
                </a:lnTo>
                <a:lnTo>
                  <a:pt x="152528" y="243499"/>
                </a:lnTo>
                <a:lnTo>
                  <a:pt x="155259" y="245660"/>
                </a:lnTo>
                <a:lnTo>
                  <a:pt x="158072" y="246108"/>
                </a:lnTo>
                <a:lnTo>
                  <a:pt x="160939" y="245415"/>
                </a:lnTo>
                <a:lnTo>
                  <a:pt x="166771" y="242991"/>
                </a:lnTo>
                <a:lnTo>
                  <a:pt x="175632" y="240634"/>
                </a:lnTo>
                <a:lnTo>
                  <a:pt x="185534" y="235085"/>
                </a:lnTo>
                <a:lnTo>
                  <a:pt x="199602" y="232008"/>
                </a:lnTo>
                <a:lnTo>
                  <a:pt x="210495" y="225253"/>
                </a:lnTo>
                <a:lnTo>
                  <a:pt x="239177" y="202633"/>
                </a:lnTo>
                <a:lnTo>
                  <a:pt x="252617" y="185727"/>
                </a:lnTo>
                <a:lnTo>
                  <a:pt x="280918" y="163733"/>
                </a:lnTo>
                <a:lnTo>
                  <a:pt x="293237" y="144592"/>
                </a:lnTo>
                <a:lnTo>
                  <a:pt x="303476" y="134018"/>
                </a:lnTo>
                <a:lnTo>
                  <a:pt x="303560" y="138672"/>
                </a:lnTo>
                <a:lnTo>
                  <a:pt x="302580" y="140056"/>
                </a:lnTo>
                <a:lnTo>
                  <a:pt x="300934" y="140979"/>
                </a:lnTo>
                <a:lnTo>
                  <a:pt x="298845" y="141595"/>
                </a:lnTo>
                <a:lnTo>
                  <a:pt x="297452" y="142997"/>
                </a:lnTo>
                <a:lnTo>
                  <a:pt x="287761" y="167937"/>
                </a:lnTo>
                <a:lnTo>
                  <a:pt x="283691" y="180693"/>
                </a:lnTo>
                <a:lnTo>
                  <a:pt x="270343" y="214451"/>
                </a:lnTo>
                <a:lnTo>
                  <a:pt x="260333" y="268375"/>
                </a:lnTo>
                <a:lnTo>
                  <a:pt x="251380" y="321465"/>
                </a:lnTo>
                <a:lnTo>
                  <a:pt x="242449" y="375001"/>
                </a:lnTo>
                <a:lnTo>
                  <a:pt x="231553" y="417000"/>
                </a:lnTo>
                <a:lnTo>
                  <a:pt x="208322" y="467167"/>
                </a:lnTo>
                <a:lnTo>
                  <a:pt x="193460" y="492282"/>
                </a:lnTo>
                <a:lnTo>
                  <a:pt x="184532" y="502463"/>
                </a:lnTo>
                <a:lnTo>
                  <a:pt x="178580" y="506063"/>
                </a:lnTo>
                <a:lnTo>
                  <a:pt x="162484" y="508774"/>
                </a:lnTo>
                <a:lnTo>
                  <a:pt x="156503" y="504152"/>
                </a:lnTo>
                <a:lnTo>
                  <a:pt x="153885" y="499206"/>
                </a:lnTo>
                <a:lnTo>
                  <a:pt x="152205" y="483207"/>
                </a:lnTo>
                <a:lnTo>
                  <a:pt x="152807" y="443345"/>
                </a:lnTo>
                <a:lnTo>
                  <a:pt x="159919" y="424573"/>
                </a:lnTo>
                <a:lnTo>
                  <a:pt x="184802" y="374646"/>
                </a:lnTo>
                <a:lnTo>
                  <a:pt x="216490" y="325562"/>
                </a:lnTo>
                <a:lnTo>
                  <a:pt x="252168" y="277316"/>
                </a:lnTo>
                <a:lnTo>
                  <a:pt x="296717" y="225886"/>
                </a:lnTo>
                <a:lnTo>
                  <a:pt x="349960" y="176664"/>
                </a:lnTo>
                <a:lnTo>
                  <a:pt x="367912" y="161489"/>
                </a:lnTo>
                <a:lnTo>
                  <a:pt x="381853" y="154639"/>
                </a:lnTo>
                <a:lnTo>
                  <a:pt x="401637" y="152008"/>
                </a:lnTo>
                <a:lnTo>
                  <a:pt x="408952" y="151805"/>
                </a:lnTo>
                <a:lnTo>
                  <a:pt x="409552" y="152780"/>
                </a:lnTo>
                <a:lnTo>
                  <a:pt x="410646" y="166989"/>
                </a:lnTo>
                <a:lnTo>
                  <a:pt x="410751" y="199384"/>
                </a:lnTo>
                <a:lnTo>
                  <a:pt x="408106" y="205335"/>
                </a:lnTo>
                <a:lnTo>
                  <a:pt x="403063" y="212499"/>
                </a:lnTo>
                <a:lnTo>
                  <a:pt x="401832" y="223069"/>
                </a:lnTo>
                <a:lnTo>
                  <a:pt x="401823" y="215493"/>
                </a:lnTo>
                <a:lnTo>
                  <a:pt x="407959" y="207377"/>
                </a:lnTo>
                <a:lnTo>
                  <a:pt x="409924" y="199103"/>
                </a:lnTo>
                <a:lnTo>
                  <a:pt x="410643" y="184461"/>
                </a:lnTo>
                <a:lnTo>
                  <a:pt x="413349" y="178528"/>
                </a:lnTo>
                <a:lnTo>
                  <a:pt x="416867" y="172583"/>
                </a:lnTo>
                <a:lnTo>
                  <a:pt x="419126" y="160683"/>
                </a:lnTo>
                <a:lnTo>
                  <a:pt x="419572" y="148778"/>
                </a:lnTo>
                <a:lnTo>
                  <a:pt x="418616" y="146794"/>
                </a:lnTo>
                <a:lnTo>
                  <a:pt x="416987" y="145471"/>
                </a:lnTo>
                <a:lnTo>
                  <a:pt x="414909" y="144589"/>
                </a:lnTo>
                <a:lnTo>
                  <a:pt x="413523" y="143009"/>
                </a:lnTo>
                <a:lnTo>
                  <a:pt x="411983" y="138607"/>
                </a:lnTo>
                <a:lnTo>
                  <a:pt x="410581" y="138029"/>
                </a:lnTo>
                <a:lnTo>
                  <a:pt x="408653" y="138635"/>
                </a:lnTo>
                <a:lnTo>
                  <a:pt x="403866" y="140963"/>
                </a:lnTo>
                <a:lnTo>
                  <a:pt x="385053" y="147321"/>
                </a:lnTo>
                <a:lnTo>
                  <a:pt x="366639" y="160884"/>
                </a:lnTo>
                <a:lnTo>
                  <a:pt x="351291" y="176586"/>
                </a:lnTo>
                <a:lnTo>
                  <a:pt x="334360" y="202523"/>
                </a:lnTo>
                <a:lnTo>
                  <a:pt x="330908" y="229559"/>
                </a:lnTo>
                <a:lnTo>
                  <a:pt x="330540" y="242387"/>
                </a:lnTo>
                <a:lnTo>
                  <a:pt x="333100" y="249252"/>
                </a:lnTo>
                <a:lnTo>
                  <a:pt x="336552" y="255610"/>
                </a:lnTo>
                <a:lnTo>
                  <a:pt x="338087" y="261743"/>
                </a:lnTo>
                <a:lnTo>
                  <a:pt x="344060" y="267776"/>
                </a:lnTo>
                <a:lnTo>
                  <a:pt x="363568" y="281723"/>
                </a:lnTo>
                <a:lnTo>
                  <a:pt x="385626" y="285176"/>
                </a:lnTo>
                <a:lnTo>
                  <a:pt x="422930" y="275583"/>
                </a:lnTo>
                <a:lnTo>
                  <a:pt x="476243" y="237062"/>
                </a:lnTo>
                <a:lnTo>
                  <a:pt x="523861" y="182722"/>
                </a:lnTo>
                <a:lnTo>
                  <a:pt x="550981" y="142199"/>
                </a:lnTo>
                <a:lnTo>
                  <a:pt x="564418" y="118496"/>
                </a:lnTo>
                <a:lnTo>
                  <a:pt x="578322" y="96260"/>
                </a:lnTo>
                <a:lnTo>
                  <a:pt x="604147" y="41896"/>
                </a:lnTo>
                <a:lnTo>
                  <a:pt x="610145" y="29837"/>
                </a:lnTo>
                <a:lnTo>
                  <a:pt x="611149" y="24836"/>
                </a:lnTo>
                <a:lnTo>
                  <a:pt x="610827" y="20510"/>
                </a:lnTo>
                <a:lnTo>
                  <a:pt x="607268" y="519"/>
                </a:lnTo>
                <a:lnTo>
                  <a:pt x="594782" y="0"/>
                </a:lnTo>
                <a:lnTo>
                  <a:pt x="589116" y="2618"/>
                </a:lnTo>
                <a:lnTo>
                  <a:pt x="577394" y="12383"/>
                </a:lnTo>
                <a:lnTo>
                  <a:pt x="539404" y="65151"/>
                </a:lnTo>
                <a:lnTo>
                  <a:pt x="525159" y="89052"/>
                </a:lnTo>
                <a:lnTo>
                  <a:pt x="511265" y="140778"/>
                </a:lnTo>
                <a:lnTo>
                  <a:pt x="509430" y="166233"/>
                </a:lnTo>
                <a:lnTo>
                  <a:pt x="513853" y="184377"/>
                </a:lnTo>
                <a:lnTo>
                  <a:pt x="532902" y="225170"/>
                </a:lnTo>
                <a:lnTo>
                  <a:pt x="538793" y="233332"/>
                </a:lnTo>
                <a:lnTo>
                  <a:pt x="557789" y="246656"/>
                </a:lnTo>
                <a:lnTo>
                  <a:pt x="574814" y="254839"/>
                </a:lnTo>
                <a:lnTo>
                  <a:pt x="626842" y="258752"/>
                </a:lnTo>
                <a:lnTo>
                  <a:pt x="647640" y="254123"/>
                </a:lnTo>
                <a:lnTo>
                  <a:pt x="702423" y="229098"/>
                </a:lnTo>
                <a:lnTo>
                  <a:pt x="720305" y="215461"/>
                </a:lnTo>
                <a:lnTo>
                  <a:pt x="760590" y="171303"/>
                </a:lnTo>
                <a:lnTo>
                  <a:pt x="764673" y="160112"/>
                </a:lnTo>
                <a:lnTo>
                  <a:pt x="767883" y="122134"/>
                </a:lnTo>
                <a:lnTo>
                  <a:pt x="766909" y="120101"/>
                </a:lnTo>
                <a:lnTo>
                  <a:pt x="765268" y="118746"/>
                </a:lnTo>
                <a:lnTo>
                  <a:pt x="763182" y="117843"/>
                </a:lnTo>
                <a:lnTo>
                  <a:pt x="761791" y="116248"/>
                </a:lnTo>
                <a:lnTo>
                  <a:pt x="760246" y="111831"/>
                </a:lnTo>
                <a:lnTo>
                  <a:pt x="758841" y="110256"/>
                </a:lnTo>
                <a:lnTo>
                  <a:pt x="754636" y="108506"/>
                </a:lnTo>
                <a:lnTo>
                  <a:pt x="741949" y="112261"/>
                </a:lnTo>
                <a:lnTo>
                  <a:pt x="715905" y="128133"/>
                </a:lnTo>
                <a:lnTo>
                  <a:pt x="707441" y="136626"/>
                </a:lnTo>
                <a:lnTo>
                  <a:pt x="684713" y="175727"/>
                </a:lnTo>
                <a:lnTo>
                  <a:pt x="680441" y="193474"/>
                </a:lnTo>
                <a:lnTo>
                  <a:pt x="679175" y="211300"/>
                </a:lnTo>
                <a:lnTo>
                  <a:pt x="683541" y="229150"/>
                </a:lnTo>
                <a:lnTo>
                  <a:pt x="696755" y="256265"/>
                </a:lnTo>
                <a:lnTo>
                  <a:pt x="703560" y="263688"/>
                </a:lnTo>
                <a:lnTo>
                  <a:pt x="719539" y="273445"/>
                </a:lnTo>
                <a:lnTo>
                  <a:pt x="748457" y="282985"/>
                </a:lnTo>
                <a:lnTo>
                  <a:pt x="804086" y="285541"/>
                </a:lnTo>
                <a:lnTo>
                  <a:pt x="852533" y="277998"/>
                </a:lnTo>
                <a:lnTo>
                  <a:pt x="876348" y="267653"/>
                </a:lnTo>
                <a:lnTo>
                  <a:pt x="925024" y="226638"/>
                </a:lnTo>
                <a:lnTo>
                  <a:pt x="937603" y="19640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1" name="SMARTInkShape-Group24"/>
          <p:cNvGrpSpPr/>
          <p:nvPr/>
        </p:nvGrpSpPr>
        <p:grpSpPr>
          <a:xfrm>
            <a:off x="4634508" y="3611816"/>
            <a:ext cx="311870" cy="141731"/>
            <a:chOff x="4634508" y="3611816"/>
            <a:chExt cx="311870" cy="141731"/>
          </a:xfrm>
        </p:grpSpPr>
        <p:sp>
          <p:nvSpPr>
            <p:cNvPr id="1087" name="SMARTInkShape-80"/>
            <p:cNvSpPr/>
            <p:nvPr/>
          </p:nvSpPr>
          <p:spPr>
            <a:xfrm>
              <a:off x="4634508" y="3723683"/>
              <a:ext cx="53536" cy="26787"/>
            </a:xfrm>
            <a:custGeom>
              <a:avLst/>
              <a:gdLst/>
              <a:ahLst/>
              <a:cxnLst/>
              <a:rect l="0" t="0" r="0" b="0"/>
              <a:pathLst>
                <a:path w="53536" h="26787">
                  <a:moveTo>
                    <a:pt x="0" y="26786"/>
                  </a:moveTo>
                  <a:lnTo>
                    <a:pt x="29888" y="26786"/>
                  </a:lnTo>
                  <a:lnTo>
                    <a:pt x="31831" y="25794"/>
                  </a:lnTo>
                  <a:lnTo>
                    <a:pt x="33127" y="24140"/>
                  </a:lnTo>
                  <a:lnTo>
                    <a:pt x="33991" y="22045"/>
                  </a:lnTo>
                  <a:lnTo>
                    <a:pt x="35559" y="20649"/>
                  </a:lnTo>
                  <a:lnTo>
                    <a:pt x="45205" y="15762"/>
                  </a:lnTo>
                  <a:lnTo>
                    <a:pt x="53088" y="9326"/>
                  </a:lnTo>
                  <a:lnTo>
                    <a:pt x="53535" y="1273"/>
                  </a:lnTo>
                  <a:lnTo>
                    <a:pt x="52557" y="848"/>
                  </a:lnTo>
                  <a:lnTo>
                    <a:pt x="31379" y="0"/>
                  </a:lnTo>
                  <a:lnTo>
                    <a:pt x="26183" y="2644"/>
                  </a:lnTo>
                  <a:lnTo>
                    <a:pt x="19503" y="7685"/>
                  </a:lnTo>
                  <a:lnTo>
                    <a:pt x="13606" y="8559"/>
                  </a:lnTo>
                  <a:lnTo>
                    <a:pt x="12047" y="9673"/>
                  </a:lnTo>
                  <a:lnTo>
                    <a:pt x="11008" y="11409"/>
                  </a:lnTo>
                  <a:lnTo>
                    <a:pt x="9204" y="17999"/>
                  </a:lnTo>
                  <a:lnTo>
                    <a:pt x="8940" y="26385"/>
                  </a:lnTo>
                  <a:lnTo>
                    <a:pt x="26789" y="267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SMARTInkShape-81"/>
            <p:cNvSpPr/>
            <p:nvPr/>
          </p:nvSpPr>
          <p:spPr>
            <a:xfrm>
              <a:off x="4705945" y="3616523"/>
              <a:ext cx="142841" cy="137024"/>
            </a:xfrm>
            <a:custGeom>
              <a:avLst/>
              <a:gdLst/>
              <a:ahLst/>
              <a:cxnLst/>
              <a:rect l="0" t="0" r="0" b="0"/>
              <a:pathLst>
                <a:path w="142841" h="137024">
                  <a:moveTo>
                    <a:pt x="0" y="0"/>
                  </a:moveTo>
                  <a:lnTo>
                    <a:pt x="0" y="38732"/>
                  </a:lnTo>
                  <a:lnTo>
                    <a:pt x="2646" y="44665"/>
                  </a:lnTo>
                  <a:lnTo>
                    <a:pt x="20991" y="65486"/>
                  </a:lnTo>
                  <a:lnTo>
                    <a:pt x="29504" y="68792"/>
                  </a:lnTo>
                  <a:lnTo>
                    <a:pt x="82628" y="71407"/>
                  </a:lnTo>
                  <a:lnTo>
                    <a:pt x="100717" y="71434"/>
                  </a:lnTo>
                  <a:lnTo>
                    <a:pt x="106940" y="68790"/>
                  </a:lnTo>
                  <a:lnTo>
                    <a:pt x="113014" y="65300"/>
                  </a:lnTo>
                  <a:lnTo>
                    <a:pt x="119020" y="63749"/>
                  </a:lnTo>
                  <a:lnTo>
                    <a:pt x="121019" y="62344"/>
                  </a:lnTo>
                  <a:lnTo>
                    <a:pt x="122351" y="60414"/>
                  </a:lnTo>
                  <a:lnTo>
                    <a:pt x="123239" y="58136"/>
                  </a:lnTo>
                  <a:lnTo>
                    <a:pt x="124824" y="56616"/>
                  </a:lnTo>
                  <a:lnTo>
                    <a:pt x="134006" y="52853"/>
                  </a:lnTo>
                  <a:lnTo>
                    <a:pt x="141511" y="45925"/>
                  </a:lnTo>
                  <a:lnTo>
                    <a:pt x="142840" y="36120"/>
                  </a:lnTo>
                  <a:lnTo>
                    <a:pt x="138124" y="35838"/>
                  </a:lnTo>
                  <a:lnTo>
                    <a:pt x="136732" y="36790"/>
                  </a:lnTo>
                  <a:lnTo>
                    <a:pt x="135803" y="38417"/>
                  </a:lnTo>
                  <a:lnTo>
                    <a:pt x="135184" y="40495"/>
                  </a:lnTo>
                  <a:lnTo>
                    <a:pt x="101124" y="94272"/>
                  </a:lnTo>
                  <a:lnTo>
                    <a:pt x="91927" y="123353"/>
                  </a:lnTo>
                  <a:lnTo>
                    <a:pt x="88697" y="1370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82"/>
            <p:cNvSpPr/>
            <p:nvPr/>
          </p:nvSpPr>
          <p:spPr>
            <a:xfrm>
              <a:off x="4801824" y="3611816"/>
              <a:ext cx="144554" cy="140408"/>
            </a:xfrm>
            <a:custGeom>
              <a:avLst/>
              <a:gdLst/>
              <a:ahLst/>
              <a:cxnLst/>
              <a:rect l="0" t="0" r="0" b="0"/>
              <a:pathLst>
                <a:path w="144554" h="140408">
                  <a:moveTo>
                    <a:pt x="0" y="140407"/>
                  </a:moveTo>
                  <a:lnTo>
                    <a:pt x="1845" y="136736"/>
                  </a:lnTo>
                  <a:lnTo>
                    <a:pt x="27231" y="87552"/>
                  </a:lnTo>
                  <a:lnTo>
                    <a:pt x="53867" y="35581"/>
                  </a:lnTo>
                  <a:lnTo>
                    <a:pt x="75511" y="12178"/>
                  </a:lnTo>
                  <a:lnTo>
                    <a:pt x="84805" y="8028"/>
                  </a:lnTo>
                  <a:lnTo>
                    <a:pt x="94558" y="5191"/>
                  </a:lnTo>
                  <a:lnTo>
                    <a:pt x="102200" y="623"/>
                  </a:lnTo>
                  <a:lnTo>
                    <a:pt x="105627" y="0"/>
                  </a:lnTo>
                  <a:lnTo>
                    <a:pt x="108904" y="577"/>
                  </a:lnTo>
                  <a:lnTo>
                    <a:pt x="116182" y="2872"/>
                  </a:lnTo>
                  <a:lnTo>
                    <a:pt x="126033" y="3892"/>
                  </a:lnTo>
                  <a:lnTo>
                    <a:pt x="129453" y="5156"/>
                  </a:lnTo>
                  <a:lnTo>
                    <a:pt x="131733" y="6991"/>
                  </a:lnTo>
                  <a:lnTo>
                    <a:pt x="141830" y="26027"/>
                  </a:lnTo>
                  <a:lnTo>
                    <a:pt x="144553" y="42580"/>
                  </a:lnTo>
                  <a:lnTo>
                    <a:pt x="143933" y="53290"/>
                  </a:lnTo>
                  <a:lnTo>
                    <a:pt x="132755" y="82224"/>
                  </a:lnTo>
                  <a:lnTo>
                    <a:pt x="120307" y="99799"/>
                  </a:lnTo>
                  <a:lnTo>
                    <a:pt x="99769" y="118704"/>
                  </a:lnTo>
                  <a:lnTo>
                    <a:pt x="86415" y="127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83"/>
            <p:cNvSpPr/>
            <p:nvPr/>
          </p:nvSpPr>
          <p:spPr>
            <a:xfrm>
              <a:off x="4786313" y="3705820"/>
              <a:ext cx="15553" cy="46396"/>
            </a:xfrm>
            <a:custGeom>
              <a:avLst/>
              <a:gdLst/>
              <a:ahLst/>
              <a:cxnLst/>
              <a:rect l="0" t="0" r="0" b="0"/>
              <a:pathLst>
                <a:path w="15553" h="46396">
                  <a:moveTo>
                    <a:pt x="15552" y="46395"/>
                  </a:moveTo>
                  <a:lnTo>
                    <a:pt x="8935" y="45186"/>
                  </a:lnTo>
                  <a:lnTo>
                    <a:pt x="5957" y="45006"/>
                  </a:lnTo>
                  <a:lnTo>
                    <a:pt x="3971" y="43895"/>
                  </a:lnTo>
                  <a:lnTo>
                    <a:pt x="2647" y="42162"/>
                  </a:lnTo>
                  <a:lnTo>
                    <a:pt x="1176" y="37590"/>
                  </a:lnTo>
                  <a:lnTo>
                    <a:pt x="0" y="9419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5" name="SMARTInkShape-Group25"/>
          <p:cNvGrpSpPr/>
          <p:nvPr/>
        </p:nvGrpSpPr>
        <p:grpSpPr>
          <a:xfrm>
            <a:off x="5715122" y="3759398"/>
            <a:ext cx="964252" cy="189522"/>
            <a:chOff x="5715122" y="3759398"/>
            <a:chExt cx="964252" cy="189522"/>
          </a:xfrm>
        </p:grpSpPr>
        <p:sp>
          <p:nvSpPr>
            <p:cNvPr id="1092" name="SMARTInkShape-84"/>
            <p:cNvSpPr/>
            <p:nvPr/>
          </p:nvSpPr>
          <p:spPr>
            <a:xfrm>
              <a:off x="5812850" y="3795531"/>
              <a:ext cx="374" cy="6284"/>
            </a:xfrm>
            <a:custGeom>
              <a:avLst/>
              <a:gdLst/>
              <a:ahLst/>
              <a:cxnLst/>
              <a:rect l="0" t="0" r="0" b="0"/>
              <a:pathLst>
                <a:path w="374" h="6284">
                  <a:moveTo>
                    <a:pt x="0" y="6283"/>
                  </a:moveTo>
                  <a:lnTo>
                    <a:pt x="373" y="0"/>
                  </a:lnTo>
                  <a:lnTo>
                    <a:pt x="373" y="62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85"/>
            <p:cNvSpPr/>
            <p:nvPr/>
          </p:nvSpPr>
          <p:spPr>
            <a:xfrm>
              <a:off x="5715122" y="3759398"/>
              <a:ext cx="17738" cy="42417"/>
            </a:xfrm>
            <a:custGeom>
              <a:avLst/>
              <a:gdLst/>
              <a:ahLst/>
              <a:cxnLst/>
              <a:rect l="0" t="0" r="0" b="0"/>
              <a:pathLst>
                <a:path w="17738" h="42417">
                  <a:moveTo>
                    <a:pt x="17737" y="0"/>
                  </a:moveTo>
                  <a:lnTo>
                    <a:pt x="9175" y="0"/>
                  </a:lnTo>
                  <a:lnTo>
                    <a:pt x="4176" y="4741"/>
                  </a:lnTo>
                  <a:lnTo>
                    <a:pt x="1788" y="9714"/>
                  </a:lnTo>
                  <a:lnTo>
                    <a:pt x="0" y="424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86"/>
            <p:cNvSpPr/>
            <p:nvPr/>
          </p:nvSpPr>
          <p:spPr>
            <a:xfrm>
              <a:off x="6635811" y="3858990"/>
              <a:ext cx="43563" cy="89930"/>
            </a:xfrm>
            <a:custGeom>
              <a:avLst/>
              <a:gdLst/>
              <a:ahLst/>
              <a:cxnLst/>
              <a:rect l="0" t="0" r="0" b="0"/>
              <a:pathLst>
                <a:path w="43563" h="89930">
                  <a:moveTo>
                    <a:pt x="0" y="33673"/>
                  </a:moveTo>
                  <a:lnTo>
                    <a:pt x="5178" y="25980"/>
                  </a:lnTo>
                  <a:lnTo>
                    <a:pt x="6078" y="22818"/>
                  </a:lnTo>
                  <a:lnTo>
                    <a:pt x="7670" y="20710"/>
                  </a:lnTo>
                  <a:lnTo>
                    <a:pt x="13658" y="16751"/>
                  </a:lnTo>
                  <a:lnTo>
                    <a:pt x="15407" y="12309"/>
                  </a:lnTo>
                  <a:lnTo>
                    <a:pt x="16866" y="10728"/>
                  </a:lnTo>
                  <a:lnTo>
                    <a:pt x="21132" y="8970"/>
                  </a:lnTo>
                  <a:lnTo>
                    <a:pt x="22666" y="7510"/>
                  </a:lnTo>
                  <a:lnTo>
                    <a:pt x="25331" y="0"/>
                  </a:lnTo>
                  <a:lnTo>
                    <a:pt x="25616" y="3780"/>
                  </a:lnTo>
                  <a:lnTo>
                    <a:pt x="26648" y="5041"/>
                  </a:lnTo>
                  <a:lnTo>
                    <a:pt x="30441" y="6443"/>
                  </a:lnTo>
                  <a:lnTo>
                    <a:pt x="31849" y="7809"/>
                  </a:lnTo>
                  <a:lnTo>
                    <a:pt x="33414" y="11973"/>
                  </a:lnTo>
                  <a:lnTo>
                    <a:pt x="35410" y="22730"/>
                  </a:lnTo>
                  <a:lnTo>
                    <a:pt x="40730" y="32453"/>
                  </a:lnTo>
                  <a:lnTo>
                    <a:pt x="43562" y="85370"/>
                  </a:lnTo>
                  <a:lnTo>
                    <a:pt x="43375" y="89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6" name="SMARTInkShape-87"/>
          <p:cNvSpPr/>
          <p:nvPr/>
        </p:nvSpPr>
        <p:spPr>
          <a:xfrm>
            <a:off x="1116211" y="4125516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2678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2" name="SMARTInkShape-Group28"/>
          <p:cNvGrpSpPr/>
          <p:nvPr/>
        </p:nvGrpSpPr>
        <p:grpSpPr>
          <a:xfrm>
            <a:off x="1125141" y="3983939"/>
            <a:ext cx="1401962" cy="328683"/>
            <a:chOff x="1125141" y="3983939"/>
            <a:chExt cx="1401962" cy="328683"/>
          </a:xfrm>
        </p:grpSpPr>
        <p:sp>
          <p:nvSpPr>
            <p:cNvPr id="1097" name="SMARTInkShape-88"/>
            <p:cNvSpPr/>
            <p:nvPr/>
          </p:nvSpPr>
          <p:spPr>
            <a:xfrm>
              <a:off x="1125141" y="3983939"/>
              <a:ext cx="1401962" cy="328683"/>
            </a:xfrm>
            <a:custGeom>
              <a:avLst/>
              <a:gdLst/>
              <a:ahLst/>
              <a:cxnLst/>
              <a:rect l="0" t="0" r="0" b="0"/>
              <a:pathLst>
                <a:path w="1401962" h="328683">
                  <a:moveTo>
                    <a:pt x="0" y="293381"/>
                  </a:moveTo>
                  <a:lnTo>
                    <a:pt x="4740" y="293381"/>
                  </a:lnTo>
                  <a:lnTo>
                    <a:pt x="6136" y="292389"/>
                  </a:lnTo>
                  <a:lnTo>
                    <a:pt x="7067" y="290735"/>
                  </a:lnTo>
                  <a:lnTo>
                    <a:pt x="7688" y="288641"/>
                  </a:lnTo>
                  <a:lnTo>
                    <a:pt x="18479" y="275290"/>
                  </a:lnTo>
                  <a:lnTo>
                    <a:pt x="64606" y="221710"/>
                  </a:lnTo>
                  <a:lnTo>
                    <a:pt x="85420" y="192148"/>
                  </a:lnTo>
                  <a:lnTo>
                    <a:pt x="121188" y="139591"/>
                  </a:lnTo>
                  <a:lnTo>
                    <a:pt x="147813" y="100835"/>
                  </a:lnTo>
                  <a:lnTo>
                    <a:pt x="153662" y="88182"/>
                  </a:lnTo>
                  <a:lnTo>
                    <a:pt x="160320" y="79602"/>
                  </a:lnTo>
                  <a:lnTo>
                    <a:pt x="160723" y="70521"/>
                  </a:lnTo>
                  <a:lnTo>
                    <a:pt x="160733" y="77861"/>
                  </a:lnTo>
                  <a:lnTo>
                    <a:pt x="166871" y="85959"/>
                  </a:lnTo>
                  <a:lnTo>
                    <a:pt x="168422" y="91392"/>
                  </a:lnTo>
                  <a:lnTo>
                    <a:pt x="169649" y="142202"/>
                  </a:lnTo>
                  <a:lnTo>
                    <a:pt x="169663" y="195171"/>
                  </a:lnTo>
                  <a:lnTo>
                    <a:pt x="168671" y="223930"/>
                  </a:lnTo>
                  <a:lnTo>
                    <a:pt x="158640" y="248501"/>
                  </a:lnTo>
                  <a:lnTo>
                    <a:pt x="154842" y="254583"/>
                  </a:lnTo>
                  <a:lnTo>
                    <a:pt x="153155" y="260593"/>
                  </a:lnTo>
                  <a:lnTo>
                    <a:pt x="151712" y="262593"/>
                  </a:lnTo>
                  <a:lnTo>
                    <a:pt x="149759" y="263926"/>
                  </a:lnTo>
                  <a:lnTo>
                    <a:pt x="144234" y="266065"/>
                  </a:lnTo>
                  <a:lnTo>
                    <a:pt x="135306" y="266546"/>
                  </a:lnTo>
                  <a:lnTo>
                    <a:pt x="129608" y="261838"/>
                  </a:lnTo>
                  <a:lnTo>
                    <a:pt x="127056" y="256872"/>
                  </a:lnTo>
                  <a:lnTo>
                    <a:pt x="126376" y="254160"/>
                  </a:lnTo>
                  <a:lnTo>
                    <a:pt x="118127" y="239734"/>
                  </a:lnTo>
                  <a:lnTo>
                    <a:pt x="116101" y="204084"/>
                  </a:lnTo>
                  <a:lnTo>
                    <a:pt x="116086" y="186227"/>
                  </a:lnTo>
                  <a:lnTo>
                    <a:pt x="116086" y="199527"/>
                  </a:lnTo>
                  <a:lnTo>
                    <a:pt x="118731" y="204705"/>
                  </a:lnTo>
                  <a:lnTo>
                    <a:pt x="122222" y="210314"/>
                  </a:lnTo>
                  <a:lnTo>
                    <a:pt x="125180" y="219049"/>
                  </a:lnTo>
                  <a:lnTo>
                    <a:pt x="129388" y="224957"/>
                  </a:lnTo>
                  <a:lnTo>
                    <a:pt x="134565" y="228244"/>
                  </a:lnTo>
                  <a:lnTo>
                    <a:pt x="140174" y="230697"/>
                  </a:lnTo>
                  <a:lnTo>
                    <a:pt x="148909" y="236664"/>
                  </a:lnTo>
                  <a:lnTo>
                    <a:pt x="157782" y="238873"/>
                  </a:lnTo>
                  <a:lnTo>
                    <a:pt x="163721" y="239390"/>
                  </a:lnTo>
                  <a:lnTo>
                    <a:pt x="209290" y="223982"/>
                  </a:lnTo>
                  <a:lnTo>
                    <a:pt x="238247" y="209914"/>
                  </a:lnTo>
                  <a:lnTo>
                    <a:pt x="247440" y="201384"/>
                  </a:lnTo>
                  <a:lnTo>
                    <a:pt x="255825" y="191970"/>
                  </a:lnTo>
                  <a:lnTo>
                    <a:pt x="292198" y="165882"/>
                  </a:lnTo>
                  <a:lnTo>
                    <a:pt x="315370" y="138977"/>
                  </a:lnTo>
                  <a:lnTo>
                    <a:pt x="321404" y="135460"/>
                  </a:lnTo>
                  <a:lnTo>
                    <a:pt x="328621" y="133203"/>
                  </a:lnTo>
                  <a:lnTo>
                    <a:pt x="337931" y="125007"/>
                  </a:lnTo>
                  <a:lnTo>
                    <a:pt x="338396" y="125570"/>
                  </a:lnTo>
                  <a:lnTo>
                    <a:pt x="339291" y="137053"/>
                  </a:lnTo>
                  <a:lnTo>
                    <a:pt x="336666" y="142212"/>
                  </a:lnTo>
                  <a:lnTo>
                    <a:pt x="333184" y="147812"/>
                  </a:lnTo>
                  <a:lnTo>
                    <a:pt x="330231" y="156543"/>
                  </a:lnTo>
                  <a:lnTo>
                    <a:pt x="324506" y="166406"/>
                  </a:lnTo>
                  <a:lnTo>
                    <a:pt x="321468" y="213011"/>
                  </a:lnTo>
                  <a:lnTo>
                    <a:pt x="321468" y="208273"/>
                  </a:lnTo>
                  <a:lnTo>
                    <a:pt x="324114" y="203300"/>
                  </a:lnTo>
                  <a:lnTo>
                    <a:pt x="327605" y="197782"/>
                  </a:lnTo>
                  <a:lnTo>
                    <a:pt x="329571" y="188106"/>
                  </a:lnTo>
                  <a:lnTo>
                    <a:pt x="331145" y="174104"/>
                  </a:lnTo>
                  <a:lnTo>
                    <a:pt x="338054" y="156823"/>
                  </a:lnTo>
                  <a:lnTo>
                    <a:pt x="339318" y="125484"/>
                  </a:lnTo>
                  <a:lnTo>
                    <a:pt x="338329" y="124895"/>
                  </a:lnTo>
                  <a:lnTo>
                    <a:pt x="326025" y="123763"/>
                  </a:lnTo>
                  <a:lnTo>
                    <a:pt x="320848" y="126384"/>
                  </a:lnTo>
                  <a:lnTo>
                    <a:pt x="300596" y="144709"/>
                  </a:lnTo>
                  <a:lnTo>
                    <a:pt x="282770" y="174855"/>
                  </a:lnTo>
                  <a:lnTo>
                    <a:pt x="269286" y="220223"/>
                  </a:lnTo>
                  <a:lnTo>
                    <a:pt x="267927" y="267838"/>
                  </a:lnTo>
                  <a:lnTo>
                    <a:pt x="270552" y="274752"/>
                  </a:lnTo>
                  <a:lnTo>
                    <a:pt x="288882" y="296313"/>
                  </a:lnTo>
                  <a:lnTo>
                    <a:pt x="297394" y="299645"/>
                  </a:lnTo>
                  <a:lnTo>
                    <a:pt x="338007" y="302265"/>
                  </a:lnTo>
                  <a:lnTo>
                    <a:pt x="354701" y="297557"/>
                  </a:lnTo>
                  <a:lnTo>
                    <a:pt x="394499" y="272499"/>
                  </a:lnTo>
                  <a:lnTo>
                    <a:pt x="424739" y="242612"/>
                  </a:lnTo>
                  <a:lnTo>
                    <a:pt x="461693" y="186830"/>
                  </a:lnTo>
                  <a:lnTo>
                    <a:pt x="464158" y="180541"/>
                  </a:lnTo>
                  <a:lnTo>
                    <a:pt x="468560" y="174438"/>
                  </a:lnTo>
                  <a:lnTo>
                    <a:pt x="469139" y="172414"/>
                  </a:lnTo>
                  <a:lnTo>
                    <a:pt x="468533" y="171065"/>
                  </a:lnTo>
                  <a:lnTo>
                    <a:pt x="467136" y="170165"/>
                  </a:lnTo>
                  <a:lnTo>
                    <a:pt x="467197" y="169565"/>
                  </a:lnTo>
                  <a:lnTo>
                    <a:pt x="472277" y="168524"/>
                  </a:lnTo>
                  <a:lnTo>
                    <a:pt x="465497" y="168380"/>
                  </a:lnTo>
                  <a:lnTo>
                    <a:pt x="464856" y="171017"/>
                  </a:lnTo>
                  <a:lnTo>
                    <a:pt x="464685" y="173110"/>
                  </a:lnTo>
                  <a:lnTo>
                    <a:pt x="463579" y="174505"/>
                  </a:lnTo>
                  <a:lnTo>
                    <a:pt x="459704" y="176056"/>
                  </a:lnTo>
                  <a:lnTo>
                    <a:pt x="458274" y="178453"/>
                  </a:lnTo>
                  <a:lnTo>
                    <a:pt x="455269" y="190316"/>
                  </a:lnTo>
                  <a:lnTo>
                    <a:pt x="449528" y="201548"/>
                  </a:lnTo>
                  <a:lnTo>
                    <a:pt x="446494" y="251675"/>
                  </a:lnTo>
                  <a:lnTo>
                    <a:pt x="449135" y="257647"/>
                  </a:lnTo>
                  <a:lnTo>
                    <a:pt x="452623" y="263609"/>
                  </a:lnTo>
                  <a:lnTo>
                    <a:pt x="454173" y="269566"/>
                  </a:lnTo>
                  <a:lnTo>
                    <a:pt x="455579" y="271551"/>
                  </a:lnTo>
                  <a:lnTo>
                    <a:pt x="457508" y="272875"/>
                  </a:lnTo>
                  <a:lnTo>
                    <a:pt x="462298" y="275338"/>
                  </a:lnTo>
                  <a:lnTo>
                    <a:pt x="467734" y="279740"/>
                  </a:lnTo>
                  <a:lnTo>
                    <a:pt x="470572" y="280318"/>
                  </a:lnTo>
                  <a:lnTo>
                    <a:pt x="473457" y="279712"/>
                  </a:lnTo>
                  <a:lnTo>
                    <a:pt x="480300" y="277384"/>
                  </a:lnTo>
                  <a:lnTo>
                    <a:pt x="511091" y="272985"/>
                  </a:lnTo>
                  <a:lnTo>
                    <a:pt x="524827" y="265841"/>
                  </a:lnTo>
                  <a:lnTo>
                    <a:pt x="551601" y="246021"/>
                  </a:lnTo>
                  <a:lnTo>
                    <a:pt x="597721" y="193108"/>
                  </a:lnTo>
                  <a:lnTo>
                    <a:pt x="604404" y="179335"/>
                  </a:lnTo>
                  <a:lnTo>
                    <a:pt x="606960" y="172249"/>
                  </a:lnTo>
                  <a:lnTo>
                    <a:pt x="612985" y="162682"/>
                  </a:lnTo>
                  <a:lnTo>
                    <a:pt x="615732" y="152305"/>
                  </a:lnTo>
                  <a:lnTo>
                    <a:pt x="616025" y="146299"/>
                  </a:lnTo>
                  <a:lnTo>
                    <a:pt x="615074" y="144725"/>
                  </a:lnTo>
                  <a:lnTo>
                    <a:pt x="613447" y="143676"/>
                  </a:lnTo>
                  <a:lnTo>
                    <a:pt x="606418" y="142199"/>
                  </a:lnTo>
                  <a:lnTo>
                    <a:pt x="603708" y="141991"/>
                  </a:lnTo>
                  <a:lnTo>
                    <a:pt x="601902" y="142846"/>
                  </a:lnTo>
                  <a:lnTo>
                    <a:pt x="600697" y="144407"/>
                  </a:lnTo>
                  <a:lnTo>
                    <a:pt x="599895" y="146440"/>
                  </a:lnTo>
                  <a:lnTo>
                    <a:pt x="571882" y="171085"/>
                  </a:lnTo>
                  <a:lnTo>
                    <a:pt x="557659" y="198489"/>
                  </a:lnTo>
                  <a:lnTo>
                    <a:pt x="551788" y="219369"/>
                  </a:lnTo>
                  <a:lnTo>
                    <a:pt x="547856" y="227745"/>
                  </a:lnTo>
                  <a:lnTo>
                    <a:pt x="544833" y="260227"/>
                  </a:lnTo>
                  <a:lnTo>
                    <a:pt x="547411" y="266409"/>
                  </a:lnTo>
                  <a:lnTo>
                    <a:pt x="557150" y="278462"/>
                  </a:lnTo>
                  <a:lnTo>
                    <a:pt x="562807" y="281789"/>
                  </a:lnTo>
                  <a:lnTo>
                    <a:pt x="565704" y="282677"/>
                  </a:lnTo>
                  <a:lnTo>
                    <a:pt x="567636" y="284261"/>
                  </a:lnTo>
                  <a:lnTo>
                    <a:pt x="569783" y="288666"/>
                  </a:lnTo>
                  <a:lnTo>
                    <a:pt x="572339" y="289246"/>
                  </a:lnTo>
                  <a:lnTo>
                    <a:pt x="594733" y="284011"/>
                  </a:lnTo>
                  <a:lnTo>
                    <a:pt x="628223" y="259558"/>
                  </a:lnTo>
                  <a:lnTo>
                    <a:pt x="654348" y="224352"/>
                  </a:lnTo>
                  <a:lnTo>
                    <a:pt x="663884" y="216069"/>
                  </a:lnTo>
                  <a:lnTo>
                    <a:pt x="701454" y="171423"/>
                  </a:lnTo>
                  <a:lnTo>
                    <a:pt x="703671" y="165425"/>
                  </a:lnTo>
                  <a:lnTo>
                    <a:pt x="705255" y="163429"/>
                  </a:lnTo>
                  <a:lnTo>
                    <a:pt x="713961" y="159592"/>
                  </a:lnTo>
                  <a:lnTo>
                    <a:pt x="718993" y="164223"/>
                  </a:lnTo>
                  <a:lnTo>
                    <a:pt x="721388" y="169170"/>
                  </a:lnTo>
                  <a:lnTo>
                    <a:pt x="722926" y="180431"/>
                  </a:lnTo>
                  <a:lnTo>
                    <a:pt x="720490" y="186296"/>
                  </a:lnTo>
                  <a:lnTo>
                    <a:pt x="718452" y="189249"/>
                  </a:lnTo>
                  <a:lnTo>
                    <a:pt x="705351" y="241892"/>
                  </a:lnTo>
                  <a:lnTo>
                    <a:pt x="689229" y="277106"/>
                  </a:lnTo>
                  <a:lnTo>
                    <a:pt x="688073" y="287016"/>
                  </a:lnTo>
                  <a:lnTo>
                    <a:pt x="686918" y="289137"/>
                  </a:lnTo>
                  <a:lnTo>
                    <a:pt x="685156" y="290552"/>
                  </a:lnTo>
                  <a:lnTo>
                    <a:pt x="682990" y="291495"/>
                  </a:lnTo>
                  <a:lnTo>
                    <a:pt x="681545" y="293116"/>
                  </a:lnTo>
                  <a:lnTo>
                    <a:pt x="678666" y="302274"/>
                  </a:lnTo>
                  <a:lnTo>
                    <a:pt x="678659" y="297560"/>
                  </a:lnTo>
                  <a:lnTo>
                    <a:pt x="681303" y="292593"/>
                  </a:lnTo>
                  <a:lnTo>
                    <a:pt x="721329" y="237468"/>
                  </a:lnTo>
                  <a:lnTo>
                    <a:pt x="739304" y="220013"/>
                  </a:lnTo>
                  <a:lnTo>
                    <a:pt x="752703" y="202490"/>
                  </a:lnTo>
                  <a:lnTo>
                    <a:pt x="770048" y="189474"/>
                  </a:lnTo>
                  <a:lnTo>
                    <a:pt x="775850" y="181345"/>
                  </a:lnTo>
                  <a:lnTo>
                    <a:pt x="784304" y="177829"/>
                  </a:lnTo>
                  <a:lnTo>
                    <a:pt x="790106" y="177454"/>
                  </a:lnTo>
                  <a:lnTo>
                    <a:pt x="791651" y="178393"/>
                  </a:lnTo>
                  <a:lnTo>
                    <a:pt x="792681" y="180011"/>
                  </a:lnTo>
                  <a:lnTo>
                    <a:pt x="794471" y="186399"/>
                  </a:lnTo>
                  <a:lnTo>
                    <a:pt x="794706" y="203287"/>
                  </a:lnTo>
                  <a:lnTo>
                    <a:pt x="792080" y="211337"/>
                  </a:lnTo>
                  <a:lnTo>
                    <a:pt x="788598" y="219214"/>
                  </a:lnTo>
                  <a:lnTo>
                    <a:pt x="785645" y="233813"/>
                  </a:lnTo>
                  <a:lnTo>
                    <a:pt x="779920" y="245856"/>
                  </a:lnTo>
                  <a:lnTo>
                    <a:pt x="776893" y="296323"/>
                  </a:lnTo>
                  <a:lnTo>
                    <a:pt x="777882" y="298319"/>
                  </a:lnTo>
                  <a:lnTo>
                    <a:pt x="779533" y="299649"/>
                  </a:lnTo>
                  <a:lnTo>
                    <a:pt x="784572" y="301785"/>
                  </a:lnTo>
                  <a:lnTo>
                    <a:pt x="798132" y="302265"/>
                  </a:lnTo>
                  <a:lnTo>
                    <a:pt x="803855" y="299644"/>
                  </a:lnTo>
                  <a:lnTo>
                    <a:pt x="838181" y="267759"/>
                  </a:lnTo>
                  <a:lnTo>
                    <a:pt x="872052" y="218697"/>
                  </a:lnTo>
                  <a:lnTo>
                    <a:pt x="903929" y="166314"/>
                  </a:lnTo>
                  <a:lnTo>
                    <a:pt x="928082" y="117253"/>
                  </a:lnTo>
                  <a:lnTo>
                    <a:pt x="952815" y="63919"/>
                  </a:lnTo>
                  <a:lnTo>
                    <a:pt x="955472" y="34579"/>
                  </a:lnTo>
                  <a:lnTo>
                    <a:pt x="955475" y="39208"/>
                  </a:lnTo>
                  <a:lnTo>
                    <a:pt x="952830" y="44155"/>
                  </a:lnTo>
                  <a:lnTo>
                    <a:pt x="920924" y="98861"/>
                  </a:lnTo>
                  <a:lnTo>
                    <a:pt x="895195" y="153412"/>
                  </a:lnTo>
                  <a:lnTo>
                    <a:pt x="881942" y="178157"/>
                  </a:lnTo>
                  <a:lnTo>
                    <a:pt x="868441" y="230140"/>
                  </a:lnTo>
                  <a:lnTo>
                    <a:pt x="866219" y="277090"/>
                  </a:lnTo>
                  <a:lnTo>
                    <a:pt x="868842" y="283825"/>
                  </a:lnTo>
                  <a:lnTo>
                    <a:pt x="873871" y="291494"/>
                  </a:lnTo>
                  <a:lnTo>
                    <a:pt x="877205" y="292542"/>
                  </a:lnTo>
                  <a:lnTo>
                    <a:pt x="879483" y="292822"/>
                  </a:lnTo>
                  <a:lnTo>
                    <a:pt x="884660" y="295778"/>
                  </a:lnTo>
                  <a:lnTo>
                    <a:pt x="887429" y="297956"/>
                  </a:lnTo>
                  <a:lnTo>
                    <a:pt x="890268" y="298416"/>
                  </a:lnTo>
                  <a:lnTo>
                    <a:pt x="893152" y="297730"/>
                  </a:lnTo>
                  <a:lnTo>
                    <a:pt x="899995" y="295314"/>
                  </a:lnTo>
                  <a:lnTo>
                    <a:pt x="914012" y="292962"/>
                  </a:lnTo>
                  <a:lnTo>
                    <a:pt x="936039" y="281028"/>
                  </a:lnTo>
                  <a:lnTo>
                    <a:pt x="944522" y="272678"/>
                  </a:lnTo>
                  <a:lnTo>
                    <a:pt x="952592" y="263344"/>
                  </a:lnTo>
                  <a:lnTo>
                    <a:pt x="1005171" y="216839"/>
                  </a:lnTo>
                  <a:lnTo>
                    <a:pt x="1013746" y="207313"/>
                  </a:lnTo>
                  <a:lnTo>
                    <a:pt x="1017980" y="195169"/>
                  </a:lnTo>
                  <a:lnTo>
                    <a:pt x="1005555" y="207585"/>
                  </a:lnTo>
                  <a:lnTo>
                    <a:pt x="1002538" y="215893"/>
                  </a:lnTo>
                  <a:lnTo>
                    <a:pt x="1000205" y="225208"/>
                  </a:lnTo>
                  <a:lnTo>
                    <a:pt x="990623" y="239272"/>
                  </a:lnTo>
                  <a:lnTo>
                    <a:pt x="985980" y="245520"/>
                  </a:lnTo>
                  <a:lnTo>
                    <a:pt x="983366" y="254616"/>
                  </a:lnTo>
                  <a:lnTo>
                    <a:pt x="982755" y="260608"/>
                  </a:lnTo>
                  <a:lnTo>
                    <a:pt x="985129" y="266579"/>
                  </a:lnTo>
                  <a:lnTo>
                    <a:pt x="988499" y="272539"/>
                  </a:lnTo>
                  <a:lnTo>
                    <a:pt x="989997" y="278496"/>
                  </a:lnTo>
                  <a:lnTo>
                    <a:pt x="991388" y="280481"/>
                  </a:lnTo>
                  <a:lnTo>
                    <a:pt x="993308" y="281804"/>
                  </a:lnTo>
                  <a:lnTo>
                    <a:pt x="995580" y="282687"/>
                  </a:lnTo>
                  <a:lnTo>
                    <a:pt x="997095" y="284267"/>
                  </a:lnTo>
                  <a:lnTo>
                    <a:pt x="998778" y="288669"/>
                  </a:lnTo>
                  <a:lnTo>
                    <a:pt x="1000219" y="290240"/>
                  </a:lnTo>
                  <a:lnTo>
                    <a:pt x="1004466" y="291985"/>
                  </a:lnTo>
                  <a:lnTo>
                    <a:pt x="1006988" y="291458"/>
                  </a:lnTo>
                  <a:lnTo>
                    <a:pt x="1018164" y="286130"/>
                  </a:lnTo>
                  <a:lnTo>
                    <a:pt x="1029613" y="282303"/>
                  </a:lnTo>
                  <a:lnTo>
                    <a:pt x="1042927" y="274885"/>
                  </a:lnTo>
                  <a:lnTo>
                    <a:pt x="1096312" y="223964"/>
                  </a:lnTo>
                  <a:lnTo>
                    <a:pt x="1106677" y="210967"/>
                  </a:lnTo>
                  <a:lnTo>
                    <a:pt x="1113958" y="201190"/>
                  </a:lnTo>
                  <a:lnTo>
                    <a:pt x="1127229" y="189116"/>
                  </a:lnTo>
                  <a:lnTo>
                    <a:pt x="1133035" y="175396"/>
                  </a:lnTo>
                  <a:lnTo>
                    <a:pt x="1135364" y="173052"/>
                  </a:lnTo>
                  <a:lnTo>
                    <a:pt x="1137909" y="171490"/>
                  </a:lnTo>
                  <a:lnTo>
                    <a:pt x="1139606" y="169457"/>
                  </a:lnTo>
                  <a:lnTo>
                    <a:pt x="1142988" y="159476"/>
                  </a:lnTo>
                  <a:lnTo>
                    <a:pt x="1142007" y="208246"/>
                  </a:lnTo>
                  <a:lnTo>
                    <a:pt x="1134897" y="242884"/>
                  </a:lnTo>
                  <a:lnTo>
                    <a:pt x="1134091" y="295368"/>
                  </a:lnTo>
                  <a:lnTo>
                    <a:pt x="1134079" y="303525"/>
                  </a:lnTo>
                  <a:lnTo>
                    <a:pt x="1131428" y="310457"/>
                  </a:lnTo>
                  <a:lnTo>
                    <a:pt x="1126382" y="318252"/>
                  </a:lnTo>
                  <a:lnTo>
                    <a:pt x="1125249" y="327690"/>
                  </a:lnTo>
                  <a:lnTo>
                    <a:pt x="1124221" y="328160"/>
                  </a:lnTo>
                  <a:lnTo>
                    <a:pt x="1120432" y="328682"/>
                  </a:lnTo>
                  <a:lnTo>
                    <a:pt x="1119025" y="327830"/>
                  </a:lnTo>
                  <a:lnTo>
                    <a:pt x="1118087" y="326268"/>
                  </a:lnTo>
                  <a:lnTo>
                    <a:pt x="1117461" y="324236"/>
                  </a:lnTo>
                  <a:lnTo>
                    <a:pt x="1111841" y="316635"/>
                  </a:lnTo>
                  <a:lnTo>
                    <a:pt x="1106662" y="313638"/>
                  </a:lnTo>
                  <a:lnTo>
                    <a:pt x="1103892" y="312839"/>
                  </a:lnTo>
                  <a:lnTo>
                    <a:pt x="1102045" y="311314"/>
                  </a:lnTo>
                  <a:lnTo>
                    <a:pt x="1082969" y="284401"/>
                  </a:lnTo>
                  <a:lnTo>
                    <a:pt x="1082144" y="281442"/>
                  </a:lnTo>
                  <a:lnTo>
                    <a:pt x="1080601" y="279468"/>
                  </a:lnTo>
                  <a:lnTo>
                    <a:pt x="1074681" y="275699"/>
                  </a:lnTo>
                  <a:lnTo>
                    <a:pt x="1071573" y="266629"/>
                  </a:lnTo>
                  <a:lnTo>
                    <a:pt x="1071563" y="274284"/>
                  </a:lnTo>
                  <a:lnTo>
                    <a:pt x="1076303" y="279896"/>
                  </a:lnTo>
                  <a:lnTo>
                    <a:pt x="1081276" y="282427"/>
                  </a:lnTo>
                  <a:lnTo>
                    <a:pt x="1083991" y="283101"/>
                  </a:lnTo>
                  <a:lnTo>
                    <a:pt x="1098420" y="291342"/>
                  </a:lnTo>
                  <a:lnTo>
                    <a:pt x="1126880" y="293262"/>
                  </a:lnTo>
                  <a:lnTo>
                    <a:pt x="1168176" y="280076"/>
                  </a:lnTo>
                  <a:lnTo>
                    <a:pt x="1184757" y="268300"/>
                  </a:lnTo>
                  <a:lnTo>
                    <a:pt x="1220900" y="230625"/>
                  </a:lnTo>
                  <a:lnTo>
                    <a:pt x="1256177" y="182247"/>
                  </a:lnTo>
                  <a:lnTo>
                    <a:pt x="1285269" y="130552"/>
                  </a:lnTo>
                  <a:lnTo>
                    <a:pt x="1306675" y="77705"/>
                  </a:lnTo>
                  <a:lnTo>
                    <a:pt x="1319826" y="42540"/>
                  </a:lnTo>
                  <a:lnTo>
                    <a:pt x="1321592" y="0"/>
                  </a:lnTo>
                  <a:lnTo>
                    <a:pt x="1316853" y="3827"/>
                  </a:lnTo>
                  <a:lnTo>
                    <a:pt x="1309164" y="11245"/>
                  </a:lnTo>
                  <a:lnTo>
                    <a:pt x="1306148" y="16844"/>
                  </a:lnTo>
                  <a:lnTo>
                    <a:pt x="1299470" y="33264"/>
                  </a:lnTo>
                  <a:lnTo>
                    <a:pt x="1268517" y="86208"/>
                  </a:lnTo>
                  <a:lnTo>
                    <a:pt x="1247209" y="137254"/>
                  </a:lnTo>
                  <a:lnTo>
                    <a:pt x="1234946" y="175256"/>
                  </a:lnTo>
                  <a:lnTo>
                    <a:pt x="1230436" y="194551"/>
                  </a:lnTo>
                  <a:lnTo>
                    <a:pt x="1225461" y="212835"/>
                  </a:lnTo>
                  <a:lnTo>
                    <a:pt x="1225290" y="224841"/>
                  </a:lnTo>
                  <a:lnTo>
                    <a:pt x="1234445" y="263942"/>
                  </a:lnTo>
                  <a:lnTo>
                    <a:pt x="1238212" y="271367"/>
                  </a:lnTo>
                  <a:lnTo>
                    <a:pt x="1239887" y="277975"/>
                  </a:lnTo>
                  <a:lnTo>
                    <a:pt x="1245922" y="284219"/>
                  </a:lnTo>
                  <a:lnTo>
                    <a:pt x="1267644" y="299644"/>
                  </a:lnTo>
                  <a:lnTo>
                    <a:pt x="1289978" y="307105"/>
                  </a:lnTo>
                  <a:lnTo>
                    <a:pt x="1318532" y="301870"/>
                  </a:lnTo>
                  <a:lnTo>
                    <a:pt x="1345786" y="289954"/>
                  </a:lnTo>
                  <a:lnTo>
                    <a:pt x="1399677" y="242040"/>
                  </a:lnTo>
                  <a:lnTo>
                    <a:pt x="1401961" y="2219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89"/>
            <p:cNvSpPr/>
            <p:nvPr/>
          </p:nvSpPr>
          <p:spPr>
            <a:xfrm>
              <a:off x="2357438" y="4098727"/>
              <a:ext cx="133946" cy="17850"/>
            </a:xfrm>
            <a:custGeom>
              <a:avLst/>
              <a:gdLst/>
              <a:ahLst/>
              <a:cxnLst/>
              <a:rect l="0" t="0" r="0" b="0"/>
              <a:pathLst>
                <a:path w="133946" h="17850">
                  <a:moveTo>
                    <a:pt x="0" y="0"/>
                  </a:moveTo>
                  <a:lnTo>
                    <a:pt x="0" y="8561"/>
                  </a:lnTo>
                  <a:lnTo>
                    <a:pt x="16223" y="9900"/>
                  </a:lnTo>
                  <a:lnTo>
                    <a:pt x="36571" y="15993"/>
                  </a:lnTo>
                  <a:lnTo>
                    <a:pt x="89513" y="17786"/>
                  </a:lnTo>
                  <a:lnTo>
                    <a:pt x="112194" y="17849"/>
                  </a:lnTo>
                  <a:lnTo>
                    <a:pt x="133945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90"/>
            <p:cNvSpPr/>
            <p:nvPr/>
          </p:nvSpPr>
          <p:spPr>
            <a:xfrm>
              <a:off x="2223492" y="4036219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91"/>
            <p:cNvSpPr/>
            <p:nvPr/>
          </p:nvSpPr>
          <p:spPr>
            <a:xfrm>
              <a:off x="2018109" y="4080867"/>
              <a:ext cx="178595" cy="26790"/>
            </a:xfrm>
            <a:custGeom>
              <a:avLst/>
              <a:gdLst/>
              <a:ahLst/>
              <a:cxnLst/>
              <a:rect l="0" t="0" r="0" b="0"/>
              <a:pathLst>
                <a:path w="178595" h="26790">
                  <a:moveTo>
                    <a:pt x="0" y="26789"/>
                  </a:moveTo>
                  <a:lnTo>
                    <a:pt x="50242" y="26789"/>
                  </a:lnTo>
                  <a:lnTo>
                    <a:pt x="97787" y="20652"/>
                  </a:lnTo>
                  <a:lnTo>
                    <a:pt x="152771" y="10955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92"/>
            <p:cNvSpPr/>
            <p:nvPr/>
          </p:nvSpPr>
          <p:spPr>
            <a:xfrm>
              <a:off x="1526977" y="4009430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8" name="SMARTInkShape-Group30"/>
          <p:cNvGrpSpPr/>
          <p:nvPr/>
        </p:nvGrpSpPr>
        <p:grpSpPr>
          <a:xfrm>
            <a:off x="3571875" y="3357563"/>
            <a:ext cx="1116212" cy="794743"/>
            <a:chOff x="3571875" y="3357563"/>
            <a:chExt cx="1116212" cy="794743"/>
          </a:xfrm>
        </p:grpSpPr>
        <p:sp>
          <p:nvSpPr>
            <p:cNvPr id="1103" name="SMARTInkShape-93"/>
            <p:cNvSpPr/>
            <p:nvPr/>
          </p:nvSpPr>
          <p:spPr>
            <a:xfrm>
              <a:off x="3598667" y="3446859"/>
              <a:ext cx="35717" cy="142830"/>
            </a:xfrm>
            <a:custGeom>
              <a:avLst/>
              <a:gdLst/>
              <a:ahLst/>
              <a:cxnLst/>
              <a:rect l="0" t="0" r="0" b="0"/>
              <a:pathLst>
                <a:path w="35717" h="142830">
                  <a:moveTo>
                    <a:pt x="35716" y="0"/>
                  </a:moveTo>
                  <a:lnTo>
                    <a:pt x="35716" y="29911"/>
                  </a:lnTo>
                  <a:lnTo>
                    <a:pt x="33070" y="35783"/>
                  </a:lnTo>
                  <a:lnTo>
                    <a:pt x="30975" y="38739"/>
                  </a:lnTo>
                  <a:lnTo>
                    <a:pt x="15811" y="91228"/>
                  </a:lnTo>
                  <a:lnTo>
                    <a:pt x="10967" y="105083"/>
                  </a:lnTo>
                  <a:lnTo>
                    <a:pt x="8203" y="121767"/>
                  </a:lnTo>
                  <a:lnTo>
                    <a:pt x="1912" y="133892"/>
                  </a:lnTo>
                  <a:lnTo>
                    <a:pt x="7" y="142829"/>
                  </a:lnTo>
                  <a:lnTo>
                    <a:pt x="0" y="138121"/>
                  </a:lnTo>
                  <a:lnTo>
                    <a:pt x="2644" y="133156"/>
                  </a:lnTo>
                  <a:lnTo>
                    <a:pt x="7686" y="126624"/>
                  </a:lnTo>
                  <a:lnTo>
                    <a:pt x="8927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94"/>
            <p:cNvSpPr/>
            <p:nvPr/>
          </p:nvSpPr>
          <p:spPr>
            <a:xfrm>
              <a:off x="3661172" y="3357563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95"/>
            <p:cNvSpPr/>
            <p:nvPr/>
          </p:nvSpPr>
          <p:spPr>
            <a:xfrm>
              <a:off x="3670102" y="3482617"/>
              <a:ext cx="160702" cy="124978"/>
            </a:xfrm>
            <a:custGeom>
              <a:avLst/>
              <a:gdLst/>
              <a:ahLst/>
              <a:cxnLst/>
              <a:rect l="0" t="0" r="0" b="0"/>
              <a:pathLst>
                <a:path w="160702" h="124978">
                  <a:moveTo>
                    <a:pt x="8929" y="8891"/>
                  </a:moveTo>
                  <a:lnTo>
                    <a:pt x="13670" y="8891"/>
                  </a:lnTo>
                  <a:lnTo>
                    <a:pt x="15066" y="9883"/>
                  </a:lnTo>
                  <a:lnTo>
                    <a:pt x="15997" y="11536"/>
                  </a:lnTo>
                  <a:lnTo>
                    <a:pt x="16618" y="13631"/>
                  </a:lnTo>
                  <a:lnTo>
                    <a:pt x="16039" y="15028"/>
                  </a:lnTo>
                  <a:lnTo>
                    <a:pt x="14661" y="15959"/>
                  </a:lnTo>
                  <a:lnTo>
                    <a:pt x="12751" y="16579"/>
                  </a:lnTo>
                  <a:lnTo>
                    <a:pt x="11477" y="17985"/>
                  </a:lnTo>
                  <a:lnTo>
                    <a:pt x="10062" y="22193"/>
                  </a:lnTo>
                  <a:lnTo>
                    <a:pt x="7939" y="77281"/>
                  </a:lnTo>
                  <a:lnTo>
                    <a:pt x="1862" y="89244"/>
                  </a:lnTo>
                  <a:lnTo>
                    <a:pt x="2" y="98174"/>
                  </a:lnTo>
                  <a:lnTo>
                    <a:pt x="0" y="93443"/>
                  </a:lnTo>
                  <a:lnTo>
                    <a:pt x="2646" y="88472"/>
                  </a:lnTo>
                  <a:lnTo>
                    <a:pt x="6137" y="82956"/>
                  </a:lnTo>
                  <a:lnTo>
                    <a:pt x="8378" y="71330"/>
                  </a:lnTo>
                  <a:lnTo>
                    <a:pt x="8561" y="68376"/>
                  </a:lnTo>
                  <a:lnTo>
                    <a:pt x="11412" y="62448"/>
                  </a:lnTo>
                  <a:lnTo>
                    <a:pt x="23147" y="47583"/>
                  </a:lnTo>
                  <a:lnTo>
                    <a:pt x="28715" y="35679"/>
                  </a:lnTo>
                  <a:lnTo>
                    <a:pt x="41925" y="15652"/>
                  </a:lnTo>
                  <a:lnTo>
                    <a:pt x="59553" y="3347"/>
                  </a:lnTo>
                  <a:lnTo>
                    <a:pt x="69676" y="407"/>
                  </a:lnTo>
                  <a:lnTo>
                    <a:pt x="78971" y="0"/>
                  </a:lnTo>
                  <a:lnTo>
                    <a:pt x="79436" y="979"/>
                  </a:lnTo>
                  <a:lnTo>
                    <a:pt x="81277" y="15195"/>
                  </a:lnTo>
                  <a:lnTo>
                    <a:pt x="85071" y="20953"/>
                  </a:lnTo>
                  <a:lnTo>
                    <a:pt x="85487" y="23877"/>
                  </a:lnTo>
                  <a:lnTo>
                    <a:pt x="79546" y="58668"/>
                  </a:lnTo>
                  <a:lnTo>
                    <a:pt x="73333" y="71235"/>
                  </a:lnTo>
                  <a:lnTo>
                    <a:pt x="72701" y="74267"/>
                  </a:lnTo>
                  <a:lnTo>
                    <a:pt x="63859" y="92225"/>
                  </a:lnTo>
                  <a:lnTo>
                    <a:pt x="62626" y="105353"/>
                  </a:lnTo>
                  <a:lnTo>
                    <a:pt x="61594" y="105941"/>
                  </a:lnTo>
                  <a:lnTo>
                    <a:pt x="54830" y="106962"/>
                  </a:lnTo>
                  <a:lnTo>
                    <a:pt x="61376" y="107104"/>
                  </a:lnTo>
                  <a:lnTo>
                    <a:pt x="62005" y="104466"/>
                  </a:lnTo>
                  <a:lnTo>
                    <a:pt x="62172" y="102373"/>
                  </a:lnTo>
                  <a:lnTo>
                    <a:pt x="65005" y="97402"/>
                  </a:lnTo>
                  <a:lnTo>
                    <a:pt x="68578" y="91885"/>
                  </a:lnTo>
                  <a:lnTo>
                    <a:pt x="71582" y="83201"/>
                  </a:lnTo>
                  <a:lnTo>
                    <a:pt x="87586" y="59300"/>
                  </a:lnTo>
                  <a:lnTo>
                    <a:pt x="121801" y="30791"/>
                  </a:lnTo>
                  <a:lnTo>
                    <a:pt x="133898" y="24903"/>
                  </a:lnTo>
                  <a:lnTo>
                    <a:pt x="141102" y="19220"/>
                  </a:lnTo>
                  <a:lnTo>
                    <a:pt x="150407" y="17943"/>
                  </a:lnTo>
                  <a:lnTo>
                    <a:pt x="150873" y="18894"/>
                  </a:lnTo>
                  <a:lnTo>
                    <a:pt x="151390" y="22597"/>
                  </a:lnTo>
                  <a:lnTo>
                    <a:pt x="152520" y="23981"/>
                  </a:lnTo>
                  <a:lnTo>
                    <a:pt x="156422" y="25520"/>
                  </a:lnTo>
                  <a:lnTo>
                    <a:pt x="157859" y="26922"/>
                  </a:lnTo>
                  <a:lnTo>
                    <a:pt x="159456" y="31126"/>
                  </a:lnTo>
                  <a:lnTo>
                    <a:pt x="160701" y="69855"/>
                  </a:lnTo>
                  <a:lnTo>
                    <a:pt x="158073" y="78319"/>
                  </a:lnTo>
                  <a:lnTo>
                    <a:pt x="154591" y="86381"/>
                  </a:lnTo>
                  <a:lnTo>
                    <a:pt x="151057" y="112164"/>
                  </a:lnTo>
                  <a:lnTo>
                    <a:pt x="142875" y="124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96"/>
            <p:cNvSpPr/>
            <p:nvPr/>
          </p:nvSpPr>
          <p:spPr>
            <a:xfrm>
              <a:off x="3866554" y="3500998"/>
              <a:ext cx="115967" cy="263167"/>
            </a:xfrm>
            <a:custGeom>
              <a:avLst/>
              <a:gdLst/>
              <a:ahLst/>
              <a:cxnLst/>
              <a:rect l="0" t="0" r="0" b="0"/>
              <a:pathLst>
                <a:path w="115967" h="263167">
                  <a:moveTo>
                    <a:pt x="35719" y="35158"/>
                  </a:moveTo>
                  <a:lnTo>
                    <a:pt x="34727" y="83162"/>
                  </a:lnTo>
                  <a:lnTo>
                    <a:pt x="22417" y="135163"/>
                  </a:lnTo>
                  <a:lnTo>
                    <a:pt x="10970" y="186800"/>
                  </a:lnTo>
                  <a:lnTo>
                    <a:pt x="6889" y="204774"/>
                  </a:lnTo>
                  <a:lnTo>
                    <a:pt x="2041" y="222668"/>
                  </a:lnTo>
                  <a:lnTo>
                    <a:pt x="7" y="263166"/>
                  </a:lnTo>
                  <a:lnTo>
                    <a:pt x="0" y="246044"/>
                  </a:lnTo>
                  <a:lnTo>
                    <a:pt x="14822" y="191813"/>
                  </a:lnTo>
                  <a:lnTo>
                    <a:pt x="27396" y="140214"/>
                  </a:lnTo>
                  <a:lnTo>
                    <a:pt x="44702" y="88552"/>
                  </a:lnTo>
                  <a:lnTo>
                    <a:pt x="51618" y="71787"/>
                  </a:lnTo>
                  <a:lnTo>
                    <a:pt x="89134" y="19460"/>
                  </a:lnTo>
                  <a:lnTo>
                    <a:pt x="94186" y="12307"/>
                  </a:lnTo>
                  <a:lnTo>
                    <a:pt x="96431" y="5820"/>
                  </a:lnTo>
                  <a:lnTo>
                    <a:pt x="98022" y="3693"/>
                  </a:lnTo>
                  <a:lnTo>
                    <a:pt x="105758" y="0"/>
                  </a:lnTo>
                  <a:lnTo>
                    <a:pt x="114722" y="7177"/>
                  </a:lnTo>
                  <a:lnTo>
                    <a:pt x="115966" y="28382"/>
                  </a:lnTo>
                  <a:lnTo>
                    <a:pt x="102781" y="69275"/>
                  </a:lnTo>
                  <a:lnTo>
                    <a:pt x="94960" y="77772"/>
                  </a:lnTo>
                  <a:lnTo>
                    <a:pt x="56621" y="111533"/>
                  </a:lnTo>
                  <a:lnTo>
                    <a:pt x="47645" y="114343"/>
                  </a:lnTo>
                  <a:lnTo>
                    <a:pt x="41681" y="115000"/>
                  </a:lnTo>
                  <a:lnTo>
                    <a:pt x="35723" y="117938"/>
                  </a:lnTo>
                  <a:lnTo>
                    <a:pt x="26790" y="124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97"/>
            <p:cNvSpPr/>
            <p:nvPr/>
          </p:nvSpPr>
          <p:spPr>
            <a:xfrm>
              <a:off x="4000500" y="3528626"/>
              <a:ext cx="97814" cy="96817"/>
            </a:xfrm>
            <a:custGeom>
              <a:avLst/>
              <a:gdLst/>
              <a:ahLst/>
              <a:cxnLst/>
              <a:rect l="0" t="0" r="0" b="0"/>
              <a:pathLst>
                <a:path w="97814" h="96817">
                  <a:moveTo>
                    <a:pt x="0" y="34319"/>
                  </a:moveTo>
                  <a:lnTo>
                    <a:pt x="0" y="81949"/>
                  </a:lnTo>
                  <a:lnTo>
                    <a:pt x="992" y="83931"/>
                  </a:lnTo>
                  <a:lnTo>
                    <a:pt x="2646" y="85253"/>
                  </a:lnTo>
                  <a:lnTo>
                    <a:pt x="4740" y="86135"/>
                  </a:lnTo>
                  <a:lnTo>
                    <a:pt x="6137" y="87715"/>
                  </a:lnTo>
                  <a:lnTo>
                    <a:pt x="7688" y="92115"/>
                  </a:lnTo>
                  <a:lnTo>
                    <a:pt x="9094" y="93686"/>
                  </a:lnTo>
                  <a:lnTo>
                    <a:pt x="16509" y="96414"/>
                  </a:lnTo>
                  <a:lnTo>
                    <a:pt x="43555" y="96816"/>
                  </a:lnTo>
                  <a:lnTo>
                    <a:pt x="51769" y="94177"/>
                  </a:lnTo>
                  <a:lnTo>
                    <a:pt x="71279" y="78735"/>
                  </a:lnTo>
                  <a:lnTo>
                    <a:pt x="85307" y="64054"/>
                  </a:lnTo>
                  <a:lnTo>
                    <a:pt x="96131" y="36179"/>
                  </a:lnTo>
                  <a:lnTo>
                    <a:pt x="97813" y="22780"/>
                  </a:lnTo>
                  <a:lnTo>
                    <a:pt x="95397" y="16623"/>
                  </a:lnTo>
                  <a:lnTo>
                    <a:pt x="84913" y="3322"/>
                  </a:lnTo>
                  <a:lnTo>
                    <a:pt x="79742" y="699"/>
                  </a:lnTo>
                  <a:lnTo>
                    <a:pt x="76974" y="0"/>
                  </a:lnTo>
                  <a:lnTo>
                    <a:pt x="74137" y="525"/>
                  </a:lnTo>
                  <a:lnTo>
                    <a:pt x="62453" y="5852"/>
                  </a:lnTo>
                  <a:lnTo>
                    <a:pt x="41481" y="8302"/>
                  </a:lnTo>
                  <a:lnTo>
                    <a:pt x="33980" y="12173"/>
                  </a:lnTo>
                  <a:lnTo>
                    <a:pt x="14992" y="36201"/>
                  </a:lnTo>
                  <a:lnTo>
                    <a:pt x="11623" y="45408"/>
                  </a:lnTo>
                  <a:lnTo>
                    <a:pt x="9135" y="55123"/>
                  </a:lnTo>
                  <a:lnTo>
                    <a:pt x="2098" y="69444"/>
                  </a:lnTo>
                  <a:lnTo>
                    <a:pt x="1398" y="72619"/>
                  </a:lnTo>
                  <a:lnTo>
                    <a:pt x="1925" y="75727"/>
                  </a:lnTo>
                  <a:lnTo>
                    <a:pt x="8930" y="878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SMARTInkShape-98"/>
            <p:cNvSpPr/>
            <p:nvPr/>
          </p:nvSpPr>
          <p:spPr>
            <a:xfrm>
              <a:off x="4134448" y="3562945"/>
              <a:ext cx="62506" cy="89143"/>
            </a:xfrm>
            <a:custGeom>
              <a:avLst/>
              <a:gdLst/>
              <a:ahLst/>
              <a:cxnLst/>
              <a:rect l="0" t="0" r="0" b="0"/>
              <a:pathLst>
                <a:path w="62506" h="89143">
                  <a:moveTo>
                    <a:pt x="17857" y="0"/>
                  </a:moveTo>
                  <a:lnTo>
                    <a:pt x="17857" y="20991"/>
                  </a:lnTo>
                  <a:lnTo>
                    <a:pt x="15211" y="26858"/>
                  </a:lnTo>
                  <a:lnTo>
                    <a:pt x="13117" y="29812"/>
                  </a:lnTo>
                  <a:lnTo>
                    <a:pt x="10168" y="43450"/>
                  </a:lnTo>
                  <a:lnTo>
                    <a:pt x="8180" y="58707"/>
                  </a:lnTo>
                  <a:lnTo>
                    <a:pt x="1907" y="71275"/>
                  </a:lnTo>
                  <a:lnTo>
                    <a:pt x="7" y="89142"/>
                  </a:lnTo>
                  <a:lnTo>
                    <a:pt x="0" y="84511"/>
                  </a:lnTo>
                  <a:lnTo>
                    <a:pt x="991" y="83129"/>
                  </a:lnTo>
                  <a:lnTo>
                    <a:pt x="4738" y="81595"/>
                  </a:lnTo>
                  <a:lnTo>
                    <a:pt x="6135" y="80193"/>
                  </a:lnTo>
                  <a:lnTo>
                    <a:pt x="7686" y="75991"/>
                  </a:lnTo>
                  <a:lnTo>
                    <a:pt x="9846" y="56473"/>
                  </a:lnTo>
                  <a:lnTo>
                    <a:pt x="15980" y="44632"/>
                  </a:lnTo>
                  <a:lnTo>
                    <a:pt x="16606" y="41661"/>
                  </a:lnTo>
                  <a:lnTo>
                    <a:pt x="25435" y="28552"/>
                  </a:lnTo>
                  <a:lnTo>
                    <a:pt x="48983" y="4594"/>
                  </a:lnTo>
                  <a:lnTo>
                    <a:pt x="54180" y="2042"/>
                  </a:lnTo>
                  <a:lnTo>
                    <a:pt x="625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SMARTInkShape-99"/>
            <p:cNvSpPr/>
            <p:nvPr/>
          </p:nvSpPr>
          <p:spPr>
            <a:xfrm>
              <a:off x="4241602" y="3483820"/>
              <a:ext cx="44640" cy="204142"/>
            </a:xfrm>
            <a:custGeom>
              <a:avLst/>
              <a:gdLst/>
              <a:ahLst/>
              <a:cxnLst/>
              <a:rect l="0" t="0" r="0" b="0"/>
              <a:pathLst>
                <a:path w="44640" h="204142">
                  <a:moveTo>
                    <a:pt x="35718" y="7688"/>
                  </a:moveTo>
                  <a:lnTo>
                    <a:pt x="43407" y="0"/>
                  </a:lnTo>
                  <a:lnTo>
                    <a:pt x="43821" y="578"/>
                  </a:lnTo>
                  <a:lnTo>
                    <a:pt x="44639" y="20017"/>
                  </a:lnTo>
                  <a:lnTo>
                    <a:pt x="28834" y="73283"/>
                  </a:lnTo>
                  <a:lnTo>
                    <a:pt x="20321" y="97006"/>
                  </a:lnTo>
                  <a:lnTo>
                    <a:pt x="15943" y="114851"/>
                  </a:lnTo>
                  <a:lnTo>
                    <a:pt x="11007" y="132705"/>
                  </a:lnTo>
                  <a:lnTo>
                    <a:pt x="8860" y="143619"/>
                  </a:lnTo>
                  <a:lnTo>
                    <a:pt x="3066" y="156333"/>
                  </a:lnTo>
                  <a:lnTo>
                    <a:pt x="0" y="2041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SMARTInkShape-100"/>
            <p:cNvSpPr/>
            <p:nvPr/>
          </p:nvSpPr>
          <p:spPr>
            <a:xfrm>
              <a:off x="4205883" y="3580805"/>
              <a:ext cx="303596" cy="168149"/>
            </a:xfrm>
            <a:custGeom>
              <a:avLst/>
              <a:gdLst/>
              <a:ahLst/>
              <a:cxnLst/>
              <a:rect l="0" t="0" r="0" b="0"/>
              <a:pathLst>
                <a:path w="303596" h="168149">
                  <a:moveTo>
                    <a:pt x="0" y="8929"/>
                  </a:moveTo>
                  <a:lnTo>
                    <a:pt x="7688" y="8930"/>
                  </a:lnTo>
                  <a:lnTo>
                    <a:pt x="13302" y="4189"/>
                  </a:lnTo>
                  <a:lnTo>
                    <a:pt x="21126" y="1862"/>
                  </a:lnTo>
                  <a:lnTo>
                    <a:pt x="71523" y="48"/>
                  </a:lnTo>
                  <a:lnTo>
                    <a:pt x="125018" y="1"/>
                  </a:lnTo>
                  <a:lnTo>
                    <a:pt x="169505" y="0"/>
                  </a:lnTo>
                  <a:lnTo>
                    <a:pt x="169617" y="4740"/>
                  </a:lnTo>
                  <a:lnTo>
                    <a:pt x="168640" y="6137"/>
                  </a:lnTo>
                  <a:lnTo>
                    <a:pt x="166997" y="7067"/>
                  </a:lnTo>
                  <a:lnTo>
                    <a:pt x="152491" y="13302"/>
                  </a:lnTo>
                  <a:lnTo>
                    <a:pt x="134427" y="24327"/>
                  </a:lnTo>
                  <a:lnTo>
                    <a:pt x="117393" y="31043"/>
                  </a:lnTo>
                  <a:lnTo>
                    <a:pt x="95626" y="47737"/>
                  </a:lnTo>
                  <a:lnTo>
                    <a:pt x="84410" y="59553"/>
                  </a:lnTo>
                  <a:lnTo>
                    <a:pt x="82164" y="65494"/>
                  </a:lnTo>
                  <a:lnTo>
                    <a:pt x="80414" y="84585"/>
                  </a:lnTo>
                  <a:lnTo>
                    <a:pt x="81390" y="86155"/>
                  </a:lnTo>
                  <a:lnTo>
                    <a:pt x="83034" y="87203"/>
                  </a:lnTo>
                  <a:lnTo>
                    <a:pt x="90087" y="88676"/>
                  </a:lnTo>
                  <a:lnTo>
                    <a:pt x="101359" y="89174"/>
                  </a:lnTo>
                  <a:lnTo>
                    <a:pt x="107225" y="86596"/>
                  </a:lnTo>
                  <a:lnTo>
                    <a:pt x="123040" y="75051"/>
                  </a:lnTo>
                  <a:lnTo>
                    <a:pt x="141015" y="69505"/>
                  </a:lnTo>
                  <a:lnTo>
                    <a:pt x="154414" y="59149"/>
                  </a:lnTo>
                  <a:lnTo>
                    <a:pt x="174603" y="30570"/>
                  </a:lnTo>
                  <a:lnTo>
                    <a:pt x="177411" y="21074"/>
                  </a:lnTo>
                  <a:lnTo>
                    <a:pt x="178068" y="14989"/>
                  </a:lnTo>
                  <a:lnTo>
                    <a:pt x="179235" y="12969"/>
                  </a:lnTo>
                  <a:lnTo>
                    <a:pt x="181006" y="11623"/>
                  </a:lnTo>
                  <a:lnTo>
                    <a:pt x="187142" y="9087"/>
                  </a:lnTo>
                  <a:lnTo>
                    <a:pt x="182670" y="8976"/>
                  </a:lnTo>
                  <a:lnTo>
                    <a:pt x="181311" y="9953"/>
                  </a:lnTo>
                  <a:lnTo>
                    <a:pt x="171685" y="27023"/>
                  </a:lnTo>
                  <a:lnTo>
                    <a:pt x="171011" y="29922"/>
                  </a:lnTo>
                  <a:lnTo>
                    <a:pt x="163793" y="42694"/>
                  </a:lnTo>
                  <a:lnTo>
                    <a:pt x="160649" y="56747"/>
                  </a:lnTo>
                  <a:lnTo>
                    <a:pt x="154866" y="68628"/>
                  </a:lnTo>
                  <a:lnTo>
                    <a:pt x="151924" y="100803"/>
                  </a:lnTo>
                  <a:lnTo>
                    <a:pt x="154504" y="106978"/>
                  </a:lnTo>
                  <a:lnTo>
                    <a:pt x="159504" y="114287"/>
                  </a:lnTo>
                  <a:lnTo>
                    <a:pt x="160906" y="113894"/>
                  </a:lnTo>
                  <a:lnTo>
                    <a:pt x="167620" y="109593"/>
                  </a:lnTo>
                  <a:lnTo>
                    <a:pt x="175893" y="106886"/>
                  </a:lnTo>
                  <a:lnTo>
                    <a:pt x="190536" y="94822"/>
                  </a:lnTo>
                  <a:lnTo>
                    <a:pt x="193823" y="89106"/>
                  </a:lnTo>
                  <a:lnTo>
                    <a:pt x="196276" y="83259"/>
                  </a:lnTo>
                  <a:lnTo>
                    <a:pt x="220644" y="53576"/>
                  </a:lnTo>
                  <a:lnTo>
                    <a:pt x="221510" y="50600"/>
                  </a:lnTo>
                  <a:lnTo>
                    <a:pt x="223080" y="48616"/>
                  </a:lnTo>
                  <a:lnTo>
                    <a:pt x="229037" y="44831"/>
                  </a:lnTo>
                  <a:lnTo>
                    <a:pt x="232135" y="35841"/>
                  </a:lnTo>
                  <a:lnTo>
                    <a:pt x="232169" y="48158"/>
                  </a:lnTo>
                  <a:lnTo>
                    <a:pt x="229525" y="53815"/>
                  </a:lnTo>
                  <a:lnTo>
                    <a:pt x="217933" y="69484"/>
                  </a:lnTo>
                  <a:lnTo>
                    <a:pt x="212382" y="87441"/>
                  </a:lnTo>
                  <a:lnTo>
                    <a:pt x="208493" y="94425"/>
                  </a:lnTo>
                  <a:lnTo>
                    <a:pt x="205312" y="103935"/>
                  </a:lnTo>
                  <a:lnTo>
                    <a:pt x="197816" y="114290"/>
                  </a:lnTo>
                  <a:lnTo>
                    <a:pt x="196488" y="124601"/>
                  </a:lnTo>
                  <a:lnTo>
                    <a:pt x="201204" y="124892"/>
                  </a:lnTo>
                  <a:lnTo>
                    <a:pt x="206171" y="122315"/>
                  </a:lnTo>
                  <a:lnTo>
                    <a:pt x="239409" y="95396"/>
                  </a:lnTo>
                  <a:lnTo>
                    <a:pt x="252673" y="78595"/>
                  </a:lnTo>
                  <a:lnTo>
                    <a:pt x="274914" y="60020"/>
                  </a:lnTo>
                  <a:lnTo>
                    <a:pt x="288350" y="42944"/>
                  </a:lnTo>
                  <a:lnTo>
                    <a:pt x="294512" y="38930"/>
                  </a:lnTo>
                  <a:lnTo>
                    <a:pt x="301812" y="36353"/>
                  </a:lnTo>
                  <a:lnTo>
                    <a:pt x="302411" y="35149"/>
                  </a:lnTo>
                  <a:lnTo>
                    <a:pt x="303254" y="30699"/>
                  </a:lnTo>
                  <a:lnTo>
                    <a:pt x="303595" y="40205"/>
                  </a:lnTo>
                  <a:lnTo>
                    <a:pt x="300957" y="45319"/>
                  </a:lnTo>
                  <a:lnTo>
                    <a:pt x="297470" y="50900"/>
                  </a:lnTo>
                  <a:lnTo>
                    <a:pt x="294514" y="59619"/>
                  </a:lnTo>
                  <a:lnTo>
                    <a:pt x="288787" y="69479"/>
                  </a:lnTo>
                  <a:lnTo>
                    <a:pt x="281410" y="95776"/>
                  </a:lnTo>
                  <a:lnTo>
                    <a:pt x="271590" y="113029"/>
                  </a:lnTo>
                  <a:lnTo>
                    <a:pt x="268107" y="144906"/>
                  </a:lnTo>
                  <a:lnTo>
                    <a:pt x="267894" y="168148"/>
                  </a:lnTo>
                  <a:lnTo>
                    <a:pt x="270538" y="166344"/>
                  </a:lnTo>
                  <a:lnTo>
                    <a:pt x="272632" y="164474"/>
                  </a:lnTo>
                  <a:lnTo>
                    <a:pt x="274959" y="159750"/>
                  </a:lnTo>
                  <a:lnTo>
                    <a:pt x="276453" y="153374"/>
                  </a:lnTo>
                  <a:lnTo>
                    <a:pt x="28575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101"/>
            <p:cNvSpPr/>
            <p:nvPr/>
          </p:nvSpPr>
          <p:spPr>
            <a:xfrm>
              <a:off x="4527356" y="3527227"/>
              <a:ext cx="89293" cy="258962"/>
            </a:xfrm>
            <a:custGeom>
              <a:avLst/>
              <a:gdLst/>
              <a:ahLst/>
              <a:cxnLst/>
              <a:rect l="0" t="0" r="0" b="0"/>
              <a:pathLst>
                <a:path w="89293" h="258962">
                  <a:moveTo>
                    <a:pt x="89292" y="0"/>
                  </a:moveTo>
                  <a:lnTo>
                    <a:pt x="84552" y="4740"/>
                  </a:lnTo>
                  <a:lnTo>
                    <a:pt x="82225" y="12359"/>
                  </a:lnTo>
                  <a:lnTo>
                    <a:pt x="78268" y="27804"/>
                  </a:lnTo>
                  <a:lnTo>
                    <a:pt x="55476" y="81582"/>
                  </a:lnTo>
                  <a:lnTo>
                    <a:pt x="27331" y="135878"/>
                  </a:lnTo>
                  <a:lnTo>
                    <a:pt x="8973" y="185047"/>
                  </a:lnTo>
                  <a:lnTo>
                    <a:pt x="2656" y="204648"/>
                  </a:lnTo>
                  <a:lnTo>
                    <a:pt x="0" y="258391"/>
                  </a:lnTo>
                  <a:lnTo>
                    <a:pt x="8925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SMARTInkShape-102"/>
            <p:cNvSpPr/>
            <p:nvPr/>
          </p:nvSpPr>
          <p:spPr>
            <a:xfrm>
              <a:off x="4527352" y="3598664"/>
              <a:ext cx="160735" cy="44650"/>
            </a:xfrm>
            <a:custGeom>
              <a:avLst/>
              <a:gdLst/>
              <a:ahLst/>
              <a:cxnLst/>
              <a:rect l="0" t="0" r="0" b="0"/>
              <a:pathLst>
                <a:path w="160735" h="44650">
                  <a:moveTo>
                    <a:pt x="0" y="0"/>
                  </a:moveTo>
                  <a:lnTo>
                    <a:pt x="46038" y="992"/>
                  </a:lnTo>
                  <a:lnTo>
                    <a:pt x="96271" y="11024"/>
                  </a:lnTo>
                  <a:lnTo>
                    <a:pt x="148242" y="33991"/>
                  </a:lnTo>
                  <a:lnTo>
                    <a:pt x="160734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SMARTInkShape-103"/>
            <p:cNvSpPr/>
            <p:nvPr/>
          </p:nvSpPr>
          <p:spPr>
            <a:xfrm>
              <a:off x="3571875" y="3786188"/>
              <a:ext cx="62509" cy="169665"/>
            </a:xfrm>
            <a:custGeom>
              <a:avLst/>
              <a:gdLst/>
              <a:ahLst/>
              <a:cxnLst/>
              <a:rect l="0" t="0" r="0" b="0"/>
              <a:pathLst>
                <a:path w="62509" h="169665">
                  <a:moveTo>
                    <a:pt x="62508" y="0"/>
                  </a:moveTo>
                  <a:lnTo>
                    <a:pt x="62508" y="7688"/>
                  </a:lnTo>
                  <a:lnTo>
                    <a:pt x="56371" y="15813"/>
                  </a:lnTo>
                  <a:lnTo>
                    <a:pt x="54819" y="21249"/>
                  </a:lnTo>
                  <a:lnTo>
                    <a:pt x="51096" y="45487"/>
                  </a:lnTo>
                  <a:lnTo>
                    <a:pt x="46559" y="62755"/>
                  </a:lnTo>
                  <a:lnTo>
                    <a:pt x="42569" y="80440"/>
                  </a:lnTo>
                  <a:lnTo>
                    <a:pt x="29252" y="116092"/>
                  </a:lnTo>
                  <a:lnTo>
                    <a:pt x="26891" y="127003"/>
                  </a:lnTo>
                  <a:lnTo>
                    <a:pt x="19984" y="138723"/>
                  </a:lnTo>
                  <a:lnTo>
                    <a:pt x="12646" y="148479"/>
                  </a:lnTo>
                  <a:lnTo>
                    <a:pt x="10031" y="157654"/>
                  </a:lnTo>
                  <a:lnTo>
                    <a:pt x="9419" y="163664"/>
                  </a:lnTo>
                  <a:lnTo>
                    <a:pt x="8264" y="165664"/>
                  </a:lnTo>
                  <a:lnTo>
                    <a:pt x="6501" y="166997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SMARTInkShape-104"/>
            <p:cNvSpPr/>
            <p:nvPr/>
          </p:nvSpPr>
          <p:spPr>
            <a:xfrm>
              <a:off x="3580805" y="3764023"/>
              <a:ext cx="133778" cy="102533"/>
            </a:xfrm>
            <a:custGeom>
              <a:avLst/>
              <a:gdLst/>
              <a:ahLst/>
              <a:cxnLst/>
              <a:rect l="0" t="0" r="0" b="0"/>
              <a:pathLst>
                <a:path w="133778" h="102533">
                  <a:moveTo>
                    <a:pt x="8929" y="40024"/>
                  </a:moveTo>
                  <a:lnTo>
                    <a:pt x="13670" y="35283"/>
                  </a:lnTo>
                  <a:lnTo>
                    <a:pt x="18643" y="32956"/>
                  </a:lnTo>
                  <a:lnTo>
                    <a:pt x="21358" y="32336"/>
                  </a:lnTo>
                  <a:lnTo>
                    <a:pt x="27021" y="26354"/>
                  </a:lnTo>
                  <a:lnTo>
                    <a:pt x="29920" y="21981"/>
                  </a:lnTo>
                  <a:lnTo>
                    <a:pt x="33838" y="19065"/>
                  </a:lnTo>
                  <a:lnTo>
                    <a:pt x="64608" y="6508"/>
                  </a:lnTo>
                  <a:lnTo>
                    <a:pt x="80989" y="2312"/>
                  </a:lnTo>
                  <a:lnTo>
                    <a:pt x="86735" y="0"/>
                  </a:lnTo>
                  <a:lnTo>
                    <a:pt x="98411" y="77"/>
                  </a:lnTo>
                  <a:lnTo>
                    <a:pt x="109222" y="3418"/>
                  </a:lnTo>
                  <a:lnTo>
                    <a:pt x="124248" y="11002"/>
                  </a:lnTo>
                  <a:lnTo>
                    <a:pt x="127480" y="11746"/>
                  </a:lnTo>
                  <a:lnTo>
                    <a:pt x="129635" y="14227"/>
                  </a:lnTo>
                  <a:lnTo>
                    <a:pt x="132668" y="26207"/>
                  </a:lnTo>
                  <a:lnTo>
                    <a:pt x="133777" y="42749"/>
                  </a:lnTo>
                  <a:lnTo>
                    <a:pt x="129155" y="56596"/>
                  </a:lnTo>
                  <a:lnTo>
                    <a:pt x="121501" y="68526"/>
                  </a:lnTo>
                  <a:lnTo>
                    <a:pt x="102897" y="81446"/>
                  </a:lnTo>
                  <a:lnTo>
                    <a:pt x="74485" y="98541"/>
                  </a:lnTo>
                  <a:lnTo>
                    <a:pt x="47242" y="102006"/>
                  </a:lnTo>
                  <a:lnTo>
                    <a:pt x="0" y="102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105"/>
            <p:cNvSpPr/>
            <p:nvPr/>
          </p:nvSpPr>
          <p:spPr>
            <a:xfrm>
              <a:off x="3705820" y="3830839"/>
              <a:ext cx="125017" cy="89281"/>
            </a:xfrm>
            <a:custGeom>
              <a:avLst/>
              <a:gdLst/>
              <a:ahLst/>
              <a:cxnLst/>
              <a:rect l="0" t="0" r="0" b="0"/>
              <a:pathLst>
                <a:path w="125017" h="89281">
                  <a:moveTo>
                    <a:pt x="0" y="17856"/>
                  </a:moveTo>
                  <a:lnTo>
                    <a:pt x="4741" y="17856"/>
                  </a:lnTo>
                  <a:lnTo>
                    <a:pt x="9714" y="20502"/>
                  </a:lnTo>
                  <a:lnTo>
                    <a:pt x="15232" y="23993"/>
                  </a:lnTo>
                  <a:lnTo>
                    <a:pt x="24908" y="25959"/>
                  </a:lnTo>
                  <a:lnTo>
                    <a:pt x="51138" y="26677"/>
                  </a:lnTo>
                  <a:lnTo>
                    <a:pt x="60101" y="24092"/>
                  </a:lnTo>
                  <a:lnTo>
                    <a:pt x="68383" y="20628"/>
                  </a:lnTo>
                  <a:lnTo>
                    <a:pt x="94329" y="17107"/>
                  </a:lnTo>
                  <a:lnTo>
                    <a:pt x="106975" y="10837"/>
                  </a:lnTo>
                  <a:lnTo>
                    <a:pt x="110012" y="10200"/>
                  </a:lnTo>
                  <a:lnTo>
                    <a:pt x="112036" y="8783"/>
                  </a:lnTo>
                  <a:lnTo>
                    <a:pt x="113386" y="6847"/>
                  </a:lnTo>
                  <a:lnTo>
                    <a:pt x="116039" y="116"/>
                  </a:lnTo>
                  <a:lnTo>
                    <a:pt x="86533" y="0"/>
                  </a:lnTo>
                  <a:lnTo>
                    <a:pt x="80462" y="2644"/>
                  </a:lnTo>
                  <a:lnTo>
                    <a:pt x="42042" y="29808"/>
                  </a:lnTo>
                  <a:lnTo>
                    <a:pt x="32852" y="43446"/>
                  </a:lnTo>
                  <a:lnTo>
                    <a:pt x="28585" y="55314"/>
                  </a:lnTo>
                  <a:lnTo>
                    <a:pt x="27322" y="65115"/>
                  </a:lnTo>
                  <a:lnTo>
                    <a:pt x="29672" y="71271"/>
                  </a:lnTo>
                  <a:lnTo>
                    <a:pt x="39265" y="83309"/>
                  </a:lnTo>
                  <a:lnTo>
                    <a:pt x="44902" y="86634"/>
                  </a:lnTo>
                  <a:lnTo>
                    <a:pt x="56299" y="88505"/>
                  </a:lnTo>
                  <a:lnTo>
                    <a:pt x="103676" y="89280"/>
                  </a:lnTo>
                  <a:lnTo>
                    <a:pt x="125016" y="803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SMARTInkShape-106"/>
            <p:cNvSpPr/>
            <p:nvPr/>
          </p:nvSpPr>
          <p:spPr>
            <a:xfrm>
              <a:off x="3857639" y="3866922"/>
              <a:ext cx="223216" cy="222862"/>
            </a:xfrm>
            <a:custGeom>
              <a:avLst/>
              <a:gdLst/>
              <a:ahLst/>
              <a:cxnLst/>
              <a:rect l="0" t="0" r="0" b="0"/>
              <a:pathLst>
                <a:path w="223216" h="222862">
                  <a:moveTo>
                    <a:pt x="62494" y="8562"/>
                  </a:moveTo>
                  <a:lnTo>
                    <a:pt x="62494" y="0"/>
                  </a:lnTo>
                  <a:lnTo>
                    <a:pt x="62494" y="4482"/>
                  </a:lnTo>
                  <a:lnTo>
                    <a:pt x="61502" y="5842"/>
                  </a:lnTo>
                  <a:lnTo>
                    <a:pt x="50065" y="12945"/>
                  </a:lnTo>
                  <a:lnTo>
                    <a:pt x="38578" y="22731"/>
                  </a:lnTo>
                  <a:lnTo>
                    <a:pt x="32682" y="24781"/>
                  </a:lnTo>
                  <a:lnTo>
                    <a:pt x="26755" y="30984"/>
                  </a:lnTo>
                  <a:lnTo>
                    <a:pt x="2632" y="62027"/>
                  </a:lnTo>
                  <a:lnTo>
                    <a:pt x="508" y="74024"/>
                  </a:lnTo>
                  <a:lnTo>
                    <a:pt x="0" y="100835"/>
                  </a:lnTo>
                  <a:lnTo>
                    <a:pt x="987" y="102820"/>
                  </a:lnTo>
                  <a:lnTo>
                    <a:pt x="2638" y="104143"/>
                  </a:lnTo>
                  <a:lnTo>
                    <a:pt x="7118" y="106605"/>
                  </a:lnTo>
                  <a:lnTo>
                    <a:pt x="15218" y="112577"/>
                  </a:lnTo>
                  <a:lnTo>
                    <a:pt x="20977" y="114323"/>
                  </a:lnTo>
                  <a:lnTo>
                    <a:pt x="29490" y="112452"/>
                  </a:lnTo>
                  <a:lnTo>
                    <a:pt x="53018" y="104640"/>
                  </a:lnTo>
                  <a:lnTo>
                    <a:pt x="65363" y="94458"/>
                  </a:lnTo>
                  <a:lnTo>
                    <a:pt x="68730" y="88741"/>
                  </a:lnTo>
                  <a:lnTo>
                    <a:pt x="80413" y="57008"/>
                  </a:lnTo>
                  <a:lnTo>
                    <a:pt x="86214" y="46509"/>
                  </a:lnTo>
                  <a:lnTo>
                    <a:pt x="90006" y="21317"/>
                  </a:lnTo>
                  <a:lnTo>
                    <a:pt x="96936" y="10438"/>
                  </a:lnTo>
                  <a:lnTo>
                    <a:pt x="97834" y="4378"/>
                  </a:lnTo>
                  <a:lnTo>
                    <a:pt x="98952" y="2796"/>
                  </a:lnTo>
                  <a:lnTo>
                    <a:pt x="100690" y="1741"/>
                  </a:lnTo>
                  <a:lnTo>
                    <a:pt x="102841" y="1038"/>
                  </a:lnTo>
                  <a:lnTo>
                    <a:pt x="104275" y="1562"/>
                  </a:lnTo>
                  <a:lnTo>
                    <a:pt x="105230" y="2903"/>
                  </a:lnTo>
                  <a:lnTo>
                    <a:pt x="106765" y="7445"/>
                  </a:lnTo>
                  <a:lnTo>
                    <a:pt x="113205" y="15470"/>
                  </a:lnTo>
                  <a:lnTo>
                    <a:pt x="114798" y="20893"/>
                  </a:lnTo>
                  <a:lnTo>
                    <a:pt x="116057" y="71695"/>
                  </a:lnTo>
                  <a:lnTo>
                    <a:pt x="115074" y="83254"/>
                  </a:lnTo>
                  <a:lnTo>
                    <a:pt x="95081" y="135353"/>
                  </a:lnTo>
                  <a:lnTo>
                    <a:pt x="82979" y="161679"/>
                  </a:lnTo>
                  <a:lnTo>
                    <a:pt x="78485" y="178615"/>
                  </a:lnTo>
                  <a:lnTo>
                    <a:pt x="70870" y="193555"/>
                  </a:lnTo>
                  <a:lnTo>
                    <a:pt x="57460" y="210636"/>
                  </a:lnTo>
                  <a:lnTo>
                    <a:pt x="53716" y="222339"/>
                  </a:lnTo>
                  <a:lnTo>
                    <a:pt x="48450" y="222769"/>
                  </a:lnTo>
                  <a:lnTo>
                    <a:pt x="50629" y="222828"/>
                  </a:lnTo>
                  <a:lnTo>
                    <a:pt x="50615" y="222843"/>
                  </a:lnTo>
                  <a:lnTo>
                    <a:pt x="47954" y="222861"/>
                  </a:lnTo>
                  <a:lnTo>
                    <a:pt x="47840" y="221873"/>
                  </a:lnTo>
                  <a:lnTo>
                    <a:pt x="52419" y="215743"/>
                  </a:lnTo>
                  <a:lnTo>
                    <a:pt x="91039" y="163175"/>
                  </a:lnTo>
                  <a:lnTo>
                    <a:pt x="134117" y="111290"/>
                  </a:lnTo>
                  <a:lnTo>
                    <a:pt x="188725" y="60851"/>
                  </a:lnTo>
                  <a:lnTo>
                    <a:pt x="202044" y="48583"/>
                  </a:lnTo>
                  <a:lnTo>
                    <a:pt x="208190" y="46193"/>
                  </a:lnTo>
                  <a:lnTo>
                    <a:pt x="222702" y="44331"/>
                  </a:lnTo>
                  <a:lnTo>
                    <a:pt x="223215" y="78575"/>
                  </a:lnTo>
                  <a:lnTo>
                    <a:pt x="220576" y="86974"/>
                  </a:lnTo>
                  <a:lnTo>
                    <a:pt x="217089" y="95006"/>
                  </a:lnTo>
                  <a:lnTo>
                    <a:pt x="215538" y="105190"/>
                  </a:lnTo>
                  <a:lnTo>
                    <a:pt x="213141" y="109691"/>
                  </a:lnTo>
                  <a:lnTo>
                    <a:pt x="178689" y="146877"/>
                  </a:lnTo>
                  <a:lnTo>
                    <a:pt x="153662" y="158105"/>
                  </a:lnTo>
                  <a:lnTo>
                    <a:pt x="131064" y="160235"/>
                  </a:lnTo>
                  <a:lnTo>
                    <a:pt x="125050" y="157663"/>
                  </a:lnTo>
                  <a:lnTo>
                    <a:pt x="122058" y="155588"/>
                  </a:lnTo>
                  <a:lnTo>
                    <a:pt x="118732" y="150636"/>
                  </a:lnTo>
                  <a:lnTo>
                    <a:pt x="116860" y="142270"/>
                  </a:lnTo>
                  <a:lnTo>
                    <a:pt x="116072" y="11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SMARTInkShape-107"/>
            <p:cNvSpPr/>
            <p:nvPr/>
          </p:nvSpPr>
          <p:spPr>
            <a:xfrm>
              <a:off x="4125571" y="3857625"/>
              <a:ext cx="187469" cy="294681"/>
            </a:xfrm>
            <a:custGeom>
              <a:avLst/>
              <a:gdLst/>
              <a:ahLst/>
              <a:cxnLst/>
              <a:rect l="0" t="0" r="0" b="0"/>
              <a:pathLst>
                <a:path w="187469" h="294681">
                  <a:moveTo>
                    <a:pt x="53523" y="0"/>
                  </a:moveTo>
                  <a:lnTo>
                    <a:pt x="62085" y="0"/>
                  </a:lnTo>
                  <a:lnTo>
                    <a:pt x="62443" y="20991"/>
                  </a:lnTo>
                  <a:lnTo>
                    <a:pt x="59802" y="26858"/>
                  </a:lnTo>
                  <a:lnTo>
                    <a:pt x="32641" y="77547"/>
                  </a:lnTo>
                  <a:lnTo>
                    <a:pt x="4738" y="119072"/>
                  </a:lnTo>
                  <a:lnTo>
                    <a:pt x="366" y="148645"/>
                  </a:lnTo>
                  <a:lnTo>
                    <a:pt x="0" y="171245"/>
                  </a:lnTo>
                  <a:lnTo>
                    <a:pt x="7638" y="198066"/>
                  </a:lnTo>
                  <a:lnTo>
                    <a:pt x="10034" y="200505"/>
                  </a:lnTo>
                  <a:lnTo>
                    <a:pt x="37942" y="212165"/>
                  </a:lnTo>
                  <a:lnTo>
                    <a:pt x="90493" y="214275"/>
                  </a:lnTo>
                  <a:lnTo>
                    <a:pt x="116587" y="204594"/>
                  </a:lnTo>
                  <a:lnTo>
                    <a:pt x="122355" y="201880"/>
                  </a:lnTo>
                  <a:lnTo>
                    <a:pt x="131409" y="193574"/>
                  </a:lnTo>
                  <a:lnTo>
                    <a:pt x="147454" y="172445"/>
                  </a:lnTo>
                  <a:lnTo>
                    <a:pt x="153547" y="153824"/>
                  </a:lnTo>
                  <a:lnTo>
                    <a:pt x="155924" y="150174"/>
                  </a:lnTo>
                  <a:lnTo>
                    <a:pt x="156517" y="146749"/>
                  </a:lnTo>
                  <a:lnTo>
                    <a:pt x="155920" y="143473"/>
                  </a:lnTo>
                  <a:lnTo>
                    <a:pt x="152985" y="134122"/>
                  </a:lnTo>
                  <a:lnTo>
                    <a:pt x="152573" y="131087"/>
                  </a:lnTo>
                  <a:lnTo>
                    <a:pt x="149470" y="125068"/>
                  </a:lnTo>
                  <a:lnTo>
                    <a:pt x="147253" y="122074"/>
                  </a:lnTo>
                  <a:lnTo>
                    <a:pt x="142144" y="118748"/>
                  </a:lnTo>
                  <a:lnTo>
                    <a:pt x="130780" y="116611"/>
                  </a:lnTo>
                  <a:lnTo>
                    <a:pt x="117203" y="120983"/>
                  </a:lnTo>
                  <a:lnTo>
                    <a:pt x="101967" y="131348"/>
                  </a:lnTo>
                  <a:lnTo>
                    <a:pt x="92461" y="141003"/>
                  </a:lnTo>
                  <a:lnTo>
                    <a:pt x="84353" y="154998"/>
                  </a:lnTo>
                  <a:lnTo>
                    <a:pt x="81509" y="166862"/>
                  </a:lnTo>
                  <a:lnTo>
                    <a:pt x="81659" y="183496"/>
                  </a:lnTo>
                  <a:lnTo>
                    <a:pt x="87546" y="204851"/>
                  </a:lnTo>
                  <a:lnTo>
                    <a:pt x="106057" y="234846"/>
                  </a:lnTo>
                  <a:lnTo>
                    <a:pt x="156833" y="282137"/>
                  </a:lnTo>
                  <a:lnTo>
                    <a:pt x="187468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9" name="SMARTInkShape-108"/>
          <p:cNvSpPr/>
          <p:nvPr/>
        </p:nvSpPr>
        <p:spPr>
          <a:xfrm>
            <a:off x="705445" y="2911078"/>
            <a:ext cx="857251" cy="553642"/>
          </a:xfrm>
          <a:custGeom>
            <a:avLst/>
            <a:gdLst/>
            <a:ahLst/>
            <a:cxnLst/>
            <a:rect l="0" t="0" r="0" b="0"/>
            <a:pathLst>
              <a:path w="857251" h="553642">
                <a:moveTo>
                  <a:pt x="857250" y="0"/>
                </a:moveTo>
                <a:lnTo>
                  <a:pt x="857250" y="4741"/>
                </a:lnTo>
                <a:lnTo>
                  <a:pt x="856258" y="6137"/>
                </a:lnTo>
                <a:lnTo>
                  <a:pt x="854605" y="7068"/>
                </a:lnTo>
                <a:lnTo>
                  <a:pt x="840081" y="13303"/>
                </a:lnTo>
                <a:lnTo>
                  <a:pt x="832091" y="21126"/>
                </a:lnTo>
                <a:lnTo>
                  <a:pt x="824240" y="30225"/>
                </a:lnTo>
                <a:lnTo>
                  <a:pt x="772830" y="65603"/>
                </a:lnTo>
                <a:lnTo>
                  <a:pt x="722949" y="93199"/>
                </a:lnTo>
                <a:lnTo>
                  <a:pt x="669696" y="128074"/>
                </a:lnTo>
                <a:lnTo>
                  <a:pt x="620334" y="162509"/>
                </a:lnTo>
                <a:lnTo>
                  <a:pt x="564984" y="198549"/>
                </a:lnTo>
                <a:lnTo>
                  <a:pt x="511111" y="234248"/>
                </a:lnTo>
                <a:lnTo>
                  <a:pt x="464174" y="261429"/>
                </a:lnTo>
                <a:lnTo>
                  <a:pt x="416686" y="290427"/>
                </a:lnTo>
                <a:lnTo>
                  <a:pt x="364251" y="328368"/>
                </a:lnTo>
                <a:lnTo>
                  <a:pt x="318124" y="358550"/>
                </a:lnTo>
                <a:lnTo>
                  <a:pt x="265980" y="392302"/>
                </a:lnTo>
                <a:lnTo>
                  <a:pt x="215237" y="422593"/>
                </a:lnTo>
                <a:lnTo>
                  <a:pt x="160816" y="458383"/>
                </a:lnTo>
                <a:lnTo>
                  <a:pt x="105299" y="490348"/>
                </a:lnTo>
                <a:lnTo>
                  <a:pt x="65775" y="508923"/>
                </a:lnTo>
                <a:lnTo>
                  <a:pt x="11187" y="542947"/>
                </a:lnTo>
                <a:lnTo>
                  <a:pt x="0" y="55364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7" name="SMARTInkShape-Group32"/>
          <p:cNvGrpSpPr/>
          <p:nvPr/>
        </p:nvGrpSpPr>
        <p:grpSpPr>
          <a:xfrm>
            <a:off x="4634508" y="3867114"/>
            <a:ext cx="1281639" cy="374489"/>
            <a:chOff x="4634508" y="3867114"/>
            <a:chExt cx="1281639" cy="374489"/>
          </a:xfrm>
        </p:grpSpPr>
        <p:sp>
          <p:nvSpPr>
            <p:cNvPr id="1120" name="SMARTInkShape-109"/>
            <p:cNvSpPr/>
            <p:nvPr/>
          </p:nvSpPr>
          <p:spPr>
            <a:xfrm>
              <a:off x="5411426" y="4098727"/>
              <a:ext cx="35684" cy="107157"/>
            </a:xfrm>
            <a:custGeom>
              <a:avLst/>
              <a:gdLst/>
              <a:ahLst/>
              <a:cxnLst/>
              <a:rect l="0" t="0" r="0" b="0"/>
              <a:pathLst>
                <a:path w="35684" h="107157">
                  <a:moveTo>
                    <a:pt x="35683" y="0"/>
                  </a:moveTo>
                  <a:lnTo>
                    <a:pt x="35683" y="4740"/>
                  </a:lnTo>
                  <a:lnTo>
                    <a:pt x="33037" y="9713"/>
                  </a:lnTo>
                  <a:lnTo>
                    <a:pt x="22381" y="26863"/>
                  </a:lnTo>
                  <a:lnTo>
                    <a:pt x="15778" y="44266"/>
                  </a:lnTo>
                  <a:lnTo>
                    <a:pt x="11954" y="50431"/>
                  </a:lnTo>
                  <a:lnTo>
                    <a:pt x="871" y="85488"/>
                  </a:lnTo>
                  <a:lnTo>
                    <a:pt x="0" y="105359"/>
                  </a:lnTo>
                  <a:lnTo>
                    <a:pt x="980" y="105958"/>
                  </a:lnTo>
                  <a:lnTo>
                    <a:pt x="8894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SMARTInkShape-110"/>
            <p:cNvSpPr/>
            <p:nvPr/>
          </p:nvSpPr>
          <p:spPr>
            <a:xfrm>
              <a:off x="5322094" y="4036219"/>
              <a:ext cx="125016" cy="17860"/>
            </a:xfrm>
            <a:custGeom>
              <a:avLst/>
              <a:gdLst/>
              <a:ahLst/>
              <a:cxnLst/>
              <a:rect l="0" t="0" r="0" b="0"/>
              <a:pathLst>
                <a:path w="125016" h="17860">
                  <a:moveTo>
                    <a:pt x="0" y="17859"/>
                  </a:moveTo>
                  <a:lnTo>
                    <a:pt x="31045" y="16867"/>
                  </a:lnTo>
                  <a:lnTo>
                    <a:pt x="64440" y="10170"/>
                  </a:lnTo>
                  <a:lnTo>
                    <a:pt x="105726" y="8010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SMARTInkShape-111"/>
            <p:cNvSpPr/>
            <p:nvPr/>
          </p:nvSpPr>
          <p:spPr>
            <a:xfrm>
              <a:off x="5295672" y="4000500"/>
              <a:ext cx="8563" cy="1"/>
            </a:xfrm>
            <a:custGeom>
              <a:avLst/>
              <a:gdLst/>
              <a:ahLst/>
              <a:cxnLst/>
              <a:rect l="0" t="0" r="0" b="0"/>
              <a:pathLst>
                <a:path w="8563" h="1">
                  <a:moveTo>
                    <a:pt x="8562" y="0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SMARTInkShape-112"/>
            <p:cNvSpPr/>
            <p:nvPr/>
          </p:nvSpPr>
          <p:spPr>
            <a:xfrm>
              <a:off x="5000626" y="3875531"/>
              <a:ext cx="571500" cy="330353"/>
            </a:xfrm>
            <a:custGeom>
              <a:avLst/>
              <a:gdLst/>
              <a:ahLst/>
              <a:cxnLst/>
              <a:rect l="0" t="0" r="0" b="0"/>
              <a:pathLst>
                <a:path w="571500" h="330353">
                  <a:moveTo>
                    <a:pt x="8929" y="205336"/>
                  </a:moveTo>
                  <a:lnTo>
                    <a:pt x="8929" y="210077"/>
                  </a:lnTo>
                  <a:lnTo>
                    <a:pt x="6283" y="215050"/>
                  </a:lnTo>
                  <a:lnTo>
                    <a:pt x="2792" y="220567"/>
                  </a:lnTo>
                  <a:lnTo>
                    <a:pt x="551" y="232194"/>
                  </a:lnTo>
                  <a:lnTo>
                    <a:pt x="0" y="283831"/>
                  </a:lnTo>
                  <a:lnTo>
                    <a:pt x="7687" y="293228"/>
                  </a:lnTo>
                  <a:lnTo>
                    <a:pt x="11022" y="294008"/>
                  </a:lnTo>
                  <a:lnTo>
                    <a:pt x="25147" y="294597"/>
                  </a:lnTo>
                  <a:lnTo>
                    <a:pt x="33593" y="288489"/>
                  </a:lnTo>
                  <a:lnTo>
                    <a:pt x="39073" y="286941"/>
                  </a:lnTo>
                  <a:lnTo>
                    <a:pt x="40931" y="285536"/>
                  </a:lnTo>
                  <a:lnTo>
                    <a:pt x="50458" y="269552"/>
                  </a:lnTo>
                  <a:lnTo>
                    <a:pt x="53645" y="255672"/>
                  </a:lnTo>
                  <a:lnTo>
                    <a:pt x="57907" y="248213"/>
                  </a:lnTo>
                  <a:lnTo>
                    <a:pt x="58448" y="244835"/>
                  </a:lnTo>
                  <a:lnTo>
                    <a:pt x="57816" y="241591"/>
                  </a:lnTo>
                  <a:lnTo>
                    <a:pt x="54833" y="232284"/>
                  </a:lnTo>
                  <a:lnTo>
                    <a:pt x="52750" y="211127"/>
                  </a:lnTo>
                  <a:lnTo>
                    <a:pt x="45911" y="198541"/>
                  </a:lnTo>
                  <a:lnTo>
                    <a:pt x="37070" y="188905"/>
                  </a:lnTo>
                  <a:lnTo>
                    <a:pt x="33673" y="188112"/>
                  </a:lnTo>
                  <a:lnTo>
                    <a:pt x="26798" y="187478"/>
                  </a:lnTo>
                  <a:lnTo>
                    <a:pt x="31532" y="192218"/>
                  </a:lnTo>
                  <a:lnTo>
                    <a:pt x="39149" y="194545"/>
                  </a:lnTo>
                  <a:lnTo>
                    <a:pt x="69902" y="196297"/>
                  </a:lnTo>
                  <a:lnTo>
                    <a:pt x="122076" y="183101"/>
                  </a:lnTo>
                  <a:lnTo>
                    <a:pt x="163712" y="162590"/>
                  </a:lnTo>
                  <a:lnTo>
                    <a:pt x="180578" y="147581"/>
                  </a:lnTo>
                  <a:lnTo>
                    <a:pt x="219334" y="95172"/>
                  </a:lnTo>
                  <a:lnTo>
                    <a:pt x="238400" y="56176"/>
                  </a:lnTo>
                  <a:lnTo>
                    <a:pt x="241054" y="15250"/>
                  </a:lnTo>
                  <a:lnTo>
                    <a:pt x="238433" y="9067"/>
                  </a:lnTo>
                  <a:lnTo>
                    <a:pt x="233408" y="1754"/>
                  </a:lnTo>
                  <a:lnTo>
                    <a:pt x="230075" y="753"/>
                  </a:lnTo>
                  <a:lnTo>
                    <a:pt x="211212" y="0"/>
                  </a:lnTo>
                  <a:lnTo>
                    <a:pt x="205328" y="2620"/>
                  </a:lnTo>
                  <a:lnTo>
                    <a:pt x="202369" y="4708"/>
                  </a:lnTo>
                  <a:lnTo>
                    <a:pt x="200396" y="8084"/>
                  </a:lnTo>
                  <a:lnTo>
                    <a:pt x="194586" y="25115"/>
                  </a:lnTo>
                  <a:lnTo>
                    <a:pt x="186969" y="40482"/>
                  </a:lnTo>
                  <a:lnTo>
                    <a:pt x="172261" y="82605"/>
                  </a:lnTo>
                  <a:lnTo>
                    <a:pt x="160178" y="134099"/>
                  </a:lnTo>
                  <a:lnTo>
                    <a:pt x="153457" y="164917"/>
                  </a:lnTo>
                  <a:lnTo>
                    <a:pt x="151949" y="214637"/>
                  </a:lnTo>
                  <a:lnTo>
                    <a:pt x="152804" y="261565"/>
                  </a:lnTo>
                  <a:lnTo>
                    <a:pt x="162828" y="300898"/>
                  </a:lnTo>
                  <a:lnTo>
                    <a:pt x="166626" y="308331"/>
                  </a:lnTo>
                  <a:lnTo>
                    <a:pt x="169756" y="318094"/>
                  </a:lnTo>
                  <a:lnTo>
                    <a:pt x="174004" y="324242"/>
                  </a:lnTo>
                  <a:lnTo>
                    <a:pt x="179199" y="327636"/>
                  </a:lnTo>
                  <a:lnTo>
                    <a:pt x="190618" y="329815"/>
                  </a:lnTo>
                  <a:lnTo>
                    <a:pt x="199464" y="330193"/>
                  </a:lnTo>
                  <a:lnTo>
                    <a:pt x="205398" y="327635"/>
                  </a:lnTo>
                  <a:lnTo>
                    <a:pt x="235147" y="300539"/>
                  </a:lnTo>
                  <a:lnTo>
                    <a:pt x="238455" y="291966"/>
                  </a:lnTo>
                  <a:lnTo>
                    <a:pt x="240917" y="282534"/>
                  </a:lnTo>
                  <a:lnTo>
                    <a:pt x="246889" y="270653"/>
                  </a:lnTo>
                  <a:lnTo>
                    <a:pt x="250746" y="244931"/>
                  </a:lnTo>
                  <a:lnTo>
                    <a:pt x="257044" y="232303"/>
                  </a:lnTo>
                  <a:lnTo>
                    <a:pt x="257682" y="229267"/>
                  </a:lnTo>
                  <a:lnTo>
                    <a:pt x="257116" y="227243"/>
                  </a:lnTo>
                  <a:lnTo>
                    <a:pt x="255747" y="225894"/>
                  </a:lnTo>
                  <a:lnTo>
                    <a:pt x="253841" y="224995"/>
                  </a:lnTo>
                  <a:lnTo>
                    <a:pt x="252571" y="223403"/>
                  </a:lnTo>
                  <a:lnTo>
                    <a:pt x="250060" y="214389"/>
                  </a:lnTo>
                  <a:lnTo>
                    <a:pt x="250031" y="227572"/>
                  </a:lnTo>
                  <a:lnTo>
                    <a:pt x="252677" y="232747"/>
                  </a:lnTo>
                  <a:lnTo>
                    <a:pt x="256167" y="238355"/>
                  </a:lnTo>
                  <a:lnTo>
                    <a:pt x="259125" y="247090"/>
                  </a:lnTo>
                  <a:lnTo>
                    <a:pt x="271280" y="261902"/>
                  </a:lnTo>
                  <a:lnTo>
                    <a:pt x="277003" y="265203"/>
                  </a:lnTo>
                  <a:lnTo>
                    <a:pt x="288762" y="267323"/>
                  </a:lnTo>
                  <a:lnTo>
                    <a:pt x="314276" y="267798"/>
                  </a:lnTo>
                  <a:lnTo>
                    <a:pt x="328818" y="263090"/>
                  </a:lnTo>
                  <a:lnTo>
                    <a:pt x="344380" y="252610"/>
                  </a:lnTo>
                  <a:lnTo>
                    <a:pt x="369197" y="227942"/>
                  </a:lnTo>
                  <a:lnTo>
                    <a:pt x="389677" y="192332"/>
                  </a:lnTo>
                  <a:lnTo>
                    <a:pt x="410750" y="140728"/>
                  </a:lnTo>
                  <a:lnTo>
                    <a:pt x="433585" y="86540"/>
                  </a:lnTo>
                  <a:lnTo>
                    <a:pt x="439967" y="47263"/>
                  </a:lnTo>
                  <a:lnTo>
                    <a:pt x="442139" y="43400"/>
                  </a:lnTo>
                  <a:lnTo>
                    <a:pt x="442595" y="39832"/>
                  </a:lnTo>
                  <a:lnTo>
                    <a:pt x="437561" y="17860"/>
                  </a:lnTo>
                  <a:lnTo>
                    <a:pt x="422108" y="46930"/>
                  </a:lnTo>
                  <a:lnTo>
                    <a:pt x="417764" y="63151"/>
                  </a:lnTo>
                  <a:lnTo>
                    <a:pt x="395501" y="118703"/>
                  </a:lnTo>
                  <a:lnTo>
                    <a:pt x="386118" y="160046"/>
                  </a:lnTo>
                  <a:lnTo>
                    <a:pt x="377527" y="186763"/>
                  </a:lnTo>
                  <a:lnTo>
                    <a:pt x="375111" y="241036"/>
                  </a:lnTo>
                  <a:lnTo>
                    <a:pt x="375059" y="260123"/>
                  </a:lnTo>
                  <a:lnTo>
                    <a:pt x="377698" y="267058"/>
                  </a:lnTo>
                  <a:lnTo>
                    <a:pt x="390492" y="285634"/>
                  </a:lnTo>
                  <a:lnTo>
                    <a:pt x="391297" y="288634"/>
                  </a:lnTo>
                  <a:lnTo>
                    <a:pt x="392825" y="290634"/>
                  </a:lnTo>
                  <a:lnTo>
                    <a:pt x="397169" y="292856"/>
                  </a:lnTo>
                  <a:lnTo>
                    <a:pt x="413854" y="294477"/>
                  </a:lnTo>
                  <a:lnTo>
                    <a:pt x="419745" y="291918"/>
                  </a:lnTo>
                  <a:lnTo>
                    <a:pt x="471043" y="251960"/>
                  </a:lnTo>
                  <a:lnTo>
                    <a:pt x="511469" y="214429"/>
                  </a:lnTo>
                  <a:lnTo>
                    <a:pt x="535214" y="199066"/>
                  </a:lnTo>
                  <a:lnTo>
                    <a:pt x="550588" y="196757"/>
                  </a:lnTo>
                  <a:lnTo>
                    <a:pt x="560796" y="196453"/>
                  </a:lnTo>
                  <a:lnTo>
                    <a:pt x="566785" y="201160"/>
                  </a:lnTo>
                  <a:lnTo>
                    <a:pt x="569404" y="206126"/>
                  </a:lnTo>
                  <a:lnTo>
                    <a:pt x="571315" y="223265"/>
                  </a:lnTo>
                  <a:lnTo>
                    <a:pt x="571496" y="252962"/>
                  </a:lnTo>
                  <a:lnTo>
                    <a:pt x="568852" y="258915"/>
                  </a:lnTo>
                  <a:lnTo>
                    <a:pt x="565362" y="264867"/>
                  </a:lnTo>
                  <a:lnTo>
                    <a:pt x="562570" y="276772"/>
                  </a:lnTo>
                  <a:lnTo>
                    <a:pt x="567310" y="272033"/>
                  </a:lnTo>
                  <a:lnTo>
                    <a:pt x="569637" y="267060"/>
                  </a:lnTo>
                  <a:lnTo>
                    <a:pt x="571495" y="223194"/>
                  </a:lnTo>
                  <a:lnTo>
                    <a:pt x="571499" y="210048"/>
                  </a:lnTo>
                  <a:lnTo>
                    <a:pt x="570507" y="208477"/>
                  </a:lnTo>
                  <a:lnTo>
                    <a:pt x="568853" y="207431"/>
                  </a:lnTo>
                  <a:lnTo>
                    <a:pt x="566759" y="206732"/>
                  </a:lnTo>
                  <a:lnTo>
                    <a:pt x="555248" y="197770"/>
                  </a:lnTo>
                  <a:lnTo>
                    <a:pt x="544636" y="201551"/>
                  </a:lnTo>
                  <a:lnTo>
                    <a:pt x="527233" y="211906"/>
                  </a:lnTo>
                  <a:lnTo>
                    <a:pt x="521068" y="214209"/>
                  </a:lnTo>
                  <a:lnTo>
                    <a:pt x="515020" y="218540"/>
                  </a:lnTo>
                  <a:lnTo>
                    <a:pt x="506036" y="231297"/>
                  </a:lnTo>
                  <a:lnTo>
                    <a:pt x="483857" y="278480"/>
                  </a:lnTo>
                  <a:lnTo>
                    <a:pt x="482693" y="288304"/>
                  </a:lnTo>
                  <a:lnTo>
                    <a:pt x="485066" y="294466"/>
                  </a:lnTo>
                  <a:lnTo>
                    <a:pt x="488436" y="300512"/>
                  </a:lnTo>
                  <a:lnTo>
                    <a:pt x="491325" y="309494"/>
                  </a:lnTo>
                  <a:lnTo>
                    <a:pt x="503455" y="324396"/>
                  </a:lnTo>
                  <a:lnTo>
                    <a:pt x="509176" y="327705"/>
                  </a:lnTo>
                  <a:lnTo>
                    <a:pt x="520934" y="329829"/>
                  </a:lnTo>
                  <a:lnTo>
                    <a:pt x="553640" y="3303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SMARTInkShape-113"/>
            <p:cNvSpPr/>
            <p:nvPr/>
          </p:nvSpPr>
          <p:spPr>
            <a:xfrm>
              <a:off x="5582461" y="3939399"/>
              <a:ext cx="333686" cy="302204"/>
            </a:xfrm>
            <a:custGeom>
              <a:avLst/>
              <a:gdLst/>
              <a:ahLst/>
              <a:cxnLst/>
              <a:rect l="0" t="0" r="0" b="0"/>
              <a:pathLst>
                <a:path w="333686" h="302204">
                  <a:moveTo>
                    <a:pt x="96820" y="195046"/>
                  </a:moveTo>
                  <a:lnTo>
                    <a:pt x="66910" y="195046"/>
                  </a:lnTo>
                  <a:lnTo>
                    <a:pt x="61036" y="197692"/>
                  </a:lnTo>
                  <a:lnTo>
                    <a:pt x="13844" y="233755"/>
                  </a:lnTo>
                  <a:lnTo>
                    <a:pt x="10333" y="239701"/>
                  </a:lnTo>
                  <a:lnTo>
                    <a:pt x="7780" y="245651"/>
                  </a:lnTo>
                  <a:lnTo>
                    <a:pt x="1756" y="254578"/>
                  </a:lnTo>
                  <a:lnTo>
                    <a:pt x="0" y="260531"/>
                  </a:lnTo>
                  <a:lnTo>
                    <a:pt x="523" y="262515"/>
                  </a:lnTo>
                  <a:lnTo>
                    <a:pt x="1865" y="263838"/>
                  </a:lnTo>
                  <a:lnTo>
                    <a:pt x="3751" y="264720"/>
                  </a:lnTo>
                  <a:lnTo>
                    <a:pt x="5008" y="266300"/>
                  </a:lnTo>
                  <a:lnTo>
                    <a:pt x="6405" y="270702"/>
                  </a:lnTo>
                  <a:lnTo>
                    <a:pt x="7770" y="272272"/>
                  </a:lnTo>
                  <a:lnTo>
                    <a:pt x="11932" y="274018"/>
                  </a:lnTo>
                  <a:lnTo>
                    <a:pt x="19854" y="275000"/>
                  </a:lnTo>
                  <a:lnTo>
                    <a:pt x="25572" y="272584"/>
                  </a:lnTo>
                  <a:lnTo>
                    <a:pt x="28485" y="270551"/>
                  </a:lnTo>
                  <a:lnTo>
                    <a:pt x="42067" y="267689"/>
                  </a:lnTo>
                  <a:lnTo>
                    <a:pt x="53918" y="266841"/>
                  </a:lnTo>
                  <a:lnTo>
                    <a:pt x="60555" y="263996"/>
                  </a:lnTo>
                  <a:lnTo>
                    <a:pt x="86117" y="241416"/>
                  </a:lnTo>
                  <a:lnTo>
                    <a:pt x="87102" y="237813"/>
                  </a:lnTo>
                  <a:lnTo>
                    <a:pt x="87877" y="222326"/>
                  </a:lnTo>
                  <a:lnTo>
                    <a:pt x="79329" y="213286"/>
                  </a:lnTo>
                  <a:lnTo>
                    <a:pt x="78993" y="220628"/>
                  </a:lnTo>
                  <a:lnTo>
                    <a:pt x="86653" y="229418"/>
                  </a:lnTo>
                  <a:lnTo>
                    <a:pt x="92264" y="230366"/>
                  </a:lnTo>
                  <a:lnTo>
                    <a:pt x="93783" y="231491"/>
                  </a:lnTo>
                  <a:lnTo>
                    <a:pt x="95470" y="235387"/>
                  </a:lnTo>
                  <a:lnTo>
                    <a:pt x="97904" y="236823"/>
                  </a:lnTo>
                  <a:lnTo>
                    <a:pt x="105901" y="238418"/>
                  </a:lnTo>
                  <a:lnTo>
                    <a:pt x="113424" y="236481"/>
                  </a:lnTo>
                  <a:lnTo>
                    <a:pt x="121067" y="233306"/>
                  </a:lnTo>
                  <a:lnTo>
                    <a:pt x="147871" y="226359"/>
                  </a:lnTo>
                  <a:lnTo>
                    <a:pt x="201012" y="200962"/>
                  </a:lnTo>
                  <a:lnTo>
                    <a:pt x="230767" y="183466"/>
                  </a:lnTo>
                  <a:lnTo>
                    <a:pt x="284344" y="132469"/>
                  </a:lnTo>
                  <a:lnTo>
                    <a:pt x="313117" y="96627"/>
                  </a:lnTo>
                  <a:lnTo>
                    <a:pt x="323847" y="76809"/>
                  </a:lnTo>
                  <a:lnTo>
                    <a:pt x="330622" y="54980"/>
                  </a:lnTo>
                  <a:lnTo>
                    <a:pt x="333055" y="51067"/>
                  </a:lnTo>
                  <a:lnTo>
                    <a:pt x="333685" y="46474"/>
                  </a:lnTo>
                  <a:lnTo>
                    <a:pt x="329806" y="23811"/>
                  </a:lnTo>
                  <a:lnTo>
                    <a:pt x="326708" y="17077"/>
                  </a:lnTo>
                  <a:lnTo>
                    <a:pt x="324492" y="13893"/>
                  </a:lnTo>
                  <a:lnTo>
                    <a:pt x="321031" y="11770"/>
                  </a:lnTo>
                  <a:lnTo>
                    <a:pt x="303864" y="5716"/>
                  </a:lnTo>
                  <a:lnTo>
                    <a:pt x="300334" y="3342"/>
                  </a:lnTo>
                  <a:lnTo>
                    <a:pt x="285885" y="0"/>
                  </a:lnTo>
                  <a:lnTo>
                    <a:pt x="277422" y="1865"/>
                  </a:lnTo>
                  <a:lnTo>
                    <a:pt x="224692" y="28415"/>
                  </a:lnTo>
                  <a:lnTo>
                    <a:pt x="206917" y="42046"/>
                  </a:lnTo>
                  <a:lnTo>
                    <a:pt x="193824" y="63392"/>
                  </a:lnTo>
                  <a:lnTo>
                    <a:pt x="174365" y="114880"/>
                  </a:lnTo>
                  <a:lnTo>
                    <a:pt x="168795" y="160586"/>
                  </a:lnTo>
                  <a:lnTo>
                    <a:pt x="169356" y="194303"/>
                  </a:lnTo>
                  <a:lnTo>
                    <a:pt x="173045" y="208276"/>
                  </a:lnTo>
                  <a:lnTo>
                    <a:pt x="201270" y="256649"/>
                  </a:lnTo>
                  <a:lnTo>
                    <a:pt x="238086" y="294741"/>
                  </a:lnTo>
                  <a:lnTo>
                    <a:pt x="249233" y="298886"/>
                  </a:lnTo>
                  <a:lnTo>
                    <a:pt x="293273" y="302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SMARTInkShape-114"/>
            <p:cNvSpPr/>
            <p:nvPr/>
          </p:nvSpPr>
          <p:spPr>
            <a:xfrm>
              <a:off x="4822144" y="3867114"/>
              <a:ext cx="194910" cy="329707"/>
            </a:xfrm>
            <a:custGeom>
              <a:avLst/>
              <a:gdLst/>
              <a:ahLst/>
              <a:cxnLst/>
              <a:rect l="0" t="0" r="0" b="0"/>
              <a:pathLst>
                <a:path w="194910" h="329707">
                  <a:moveTo>
                    <a:pt x="71325" y="70878"/>
                  </a:moveTo>
                  <a:lnTo>
                    <a:pt x="71325" y="78567"/>
                  </a:lnTo>
                  <a:lnTo>
                    <a:pt x="66584" y="84180"/>
                  </a:lnTo>
                  <a:lnTo>
                    <a:pt x="66180" y="86692"/>
                  </a:lnTo>
                  <a:lnTo>
                    <a:pt x="66903" y="89358"/>
                  </a:lnTo>
                  <a:lnTo>
                    <a:pt x="68377" y="92128"/>
                  </a:lnTo>
                  <a:lnTo>
                    <a:pt x="67369" y="100497"/>
                  </a:lnTo>
                  <a:lnTo>
                    <a:pt x="63869" y="116365"/>
                  </a:lnTo>
                  <a:lnTo>
                    <a:pt x="54793" y="164936"/>
                  </a:lnTo>
                  <a:lnTo>
                    <a:pt x="41153" y="214171"/>
                  </a:lnTo>
                  <a:lnTo>
                    <a:pt x="26836" y="269157"/>
                  </a:lnTo>
                  <a:lnTo>
                    <a:pt x="19889" y="286834"/>
                  </a:lnTo>
                  <a:lnTo>
                    <a:pt x="12538" y="299789"/>
                  </a:lnTo>
                  <a:lnTo>
                    <a:pt x="9307" y="317736"/>
                  </a:lnTo>
                  <a:lnTo>
                    <a:pt x="0" y="329706"/>
                  </a:lnTo>
                  <a:lnTo>
                    <a:pt x="4661" y="325059"/>
                  </a:lnTo>
                  <a:lnTo>
                    <a:pt x="6970" y="320108"/>
                  </a:lnTo>
                  <a:lnTo>
                    <a:pt x="22087" y="270139"/>
                  </a:lnTo>
                  <a:lnTo>
                    <a:pt x="40647" y="219532"/>
                  </a:lnTo>
                  <a:lnTo>
                    <a:pt x="45368" y="194961"/>
                  </a:lnTo>
                  <a:lnTo>
                    <a:pt x="67768" y="142234"/>
                  </a:lnTo>
                  <a:lnTo>
                    <a:pt x="86156" y="89723"/>
                  </a:lnTo>
                  <a:lnTo>
                    <a:pt x="107041" y="46966"/>
                  </a:lnTo>
                  <a:lnTo>
                    <a:pt x="131848" y="12287"/>
                  </a:lnTo>
                  <a:lnTo>
                    <a:pt x="145923" y="3688"/>
                  </a:lnTo>
                  <a:lnTo>
                    <a:pt x="157810" y="699"/>
                  </a:lnTo>
                  <a:lnTo>
                    <a:pt x="167970" y="0"/>
                  </a:lnTo>
                  <a:lnTo>
                    <a:pt x="176456" y="2335"/>
                  </a:lnTo>
                  <a:lnTo>
                    <a:pt x="180107" y="4347"/>
                  </a:lnTo>
                  <a:lnTo>
                    <a:pt x="182542" y="6680"/>
                  </a:lnTo>
                  <a:lnTo>
                    <a:pt x="193120" y="24358"/>
                  </a:lnTo>
                  <a:lnTo>
                    <a:pt x="194909" y="33997"/>
                  </a:lnTo>
                  <a:lnTo>
                    <a:pt x="187162" y="79106"/>
                  </a:lnTo>
                  <a:lnTo>
                    <a:pt x="183001" y="88756"/>
                  </a:lnTo>
                  <a:lnTo>
                    <a:pt x="158760" y="117003"/>
                  </a:lnTo>
                  <a:lnTo>
                    <a:pt x="132195" y="136231"/>
                  </a:lnTo>
                  <a:lnTo>
                    <a:pt x="122852" y="139611"/>
                  </a:lnTo>
                  <a:lnTo>
                    <a:pt x="68493" y="151123"/>
                  </a:lnTo>
                  <a:lnTo>
                    <a:pt x="62459" y="148545"/>
                  </a:lnTo>
                  <a:lnTo>
                    <a:pt x="56470" y="145085"/>
                  </a:lnTo>
                  <a:lnTo>
                    <a:pt x="46303" y="142680"/>
                  </a:lnTo>
                  <a:lnTo>
                    <a:pt x="45714" y="141567"/>
                  </a:lnTo>
                  <a:lnTo>
                    <a:pt x="44536" y="1333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SMARTInkShape-115"/>
            <p:cNvSpPr/>
            <p:nvPr/>
          </p:nvSpPr>
          <p:spPr>
            <a:xfrm>
              <a:off x="4634508" y="3946922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0"/>
                  </a:moveTo>
                  <a:lnTo>
                    <a:pt x="54253" y="0"/>
                  </a:lnTo>
                  <a:lnTo>
                    <a:pt x="83432" y="992"/>
                  </a:lnTo>
                  <a:lnTo>
                    <a:pt x="118543" y="8562"/>
                  </a:lnTo>
                  <a:lnTo>
                    <a:pt x="142875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5" name="SMARTInkShape-Group33"/>
          <p:cNvGrpSpPr/>
          <p:nvPr/>
        </p:nvGrpSpPr>
        <p:grpSpPr>
          <a:xfrm>
            <a:off x="4813102" y="4045148"/>
            <a:ext cx="2107407" cy="587954"/>
            <a:chOff x="4813102" y="4045148"/>
            <a:chExt cx="2107407" cy="587954"/>
          </a:xfrm>
        </p:grpSpPr>
        <p:sp>
          <p:nvSpPr>
            <p:cNvPr id="1128" name="SMARTInkShape-116"/>
            <p:cNvSpPr/>
            <p:nvPr/>
          </p:nvSpPr>
          <p:spPr>
            <a:xfrm>
              <a:off x="5759648" y="4366617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SMARTInkShape-117"/>
            <p:cNvSpPr/>
            <p:nvPr/>
          </p:nvSpPr>
          <p:spPr>
            <a:xfrm>
              <a:off x="6000763" y="4071938"/>
              <a:ext cx="232160" cy="365960"/>
            </a:xfrm>
            <a:custGeom>
              <a:avLst/>
              <a:gdLst/>
              <a:ahLst/>
              <a:cxnLst/>
              <a:rect l="0" t="0" r="0" b="0"/>
              <a:pathLst>
                <a:path w="232160" h="365960">
                  <a:moveTo>
                    <a:pt x="142862" y="0"/>
                  </a:moveTo>
                  <a:lnTo>
                    <a:pt x="142862" y="9480"/>
                  </a:lnTo>
                  <a:lnTo>
                    <a:pt x="140216" y="16781"/>
                  </a:lnTo>
                  <a:lnTo>
                    <a:pt x="117954" y="65955"/>
                  </a:lnTo>
                  <a:lnTo>
                    <a:pt x="92087" y="116388"/>
                  </a:lnTo>
                  <a:lnTo>
                    <a:pt x="60449" y="171543"/>
                  </a:lnTo>
                  <a:lnTo>
                    <a:pt x="36310" y="223407"/>
                  </a:lnTo>
                  <a:lnTo>
                    <a:pt x="14905" y="278071"/>
                  </a:lnTo>
                  <a:lnTo>
                    <a:pt x="1754" y="313339"/>
                  </a:lnTo>
                  <a:lnTo>
                    <a:pt x="511" y="328540"/>
                  </a:lnTo>
                  <a:lnTo>
                    <a:pt x="2866" y="337179"/>
                  </a:lnTo>
                  <a:lnTo>
                    <a:pt x="6227" y="344326"/>
                  </a:lnTo>
                  <a:lnTo>
                    <a:pt x="8563" y="360038"/>
                  </a:lnTo>
                  <a:lnTo>
                    <a:pt x="9673" y="362064"/>
                  </a:lnTo>
                  <a:lnTo>
                    <a:pt x="11405" y="363415"/>
                  </a:lnTo>
                  <a:lnTo>
                    <a:pt x="15976" y="364916"/>
                  </a:lnTo>
                  <a:lnTo>
                    <a:pt x="25158" y="365959"/>
                  </a:lnTo>
                  <a:lnTo>
                    <a:pt x="39063" y="353674"/>
                  </a:lnTo>
                  <a:lnTo>
                    <a:pt x="56575" y="336304"/>
                  </a:lnTo>
                  <a:lnTo>
                    <a:pt x="59864" y="327731"/>
                  </a:lnTo>
                  <a:lnTo>
                    <a:pt x="62427" y="276750"/>
                  </a:lnTo>
                  <a:lnTo>
                    <a:pt x="61472" y="264883"/>
                  </a:lnTo>
                  <a:lnTo>
                    <a:pt x="46680" y="211335"/>
                  </a:lnTo>
                  <a:lnTo>
                    <a:pt x="35522" y="190169"/>
                  </a:lnTo>
                  <a:lnTo>
                    <a:pt x="14859" y="159153"/>
                  </a:lnTo>
                  <a:lnTo>
                    <a:pt x="8912" y="155071"/>
                  </a:lnTo>
                  <a:lnTo>
                    <a:pt x="5937" y="153982"/>
                  </a:lnTo>
                  <a:lnTo>
                    <a:pt x="3954" y="152264"/>
                  </a:lnTo>
                  <a:lnTo>
                    <a:pt x="0" y="142912"/>
                  </a:lnTo>
                  <a:lnTo>
                    <a:pt x="17158" y="142878"/>
                  </a:lnTo>
                  <a:lnTo>
                    <a:pt x="25147" y="145522"/>
                  </a:lnTo>
                  <a:lnTo>
                    <a:pt x="28667" y="147616"/>
                  </a:lnTo>
                  <a:lnTo>
                    <a:pt x="43101" y="150563"/>
                  </a:lnTo>
                  <a:lnTo>
                    <a:pt x="71614" y="154286"/>
                  </a:lnTo>
                  <a:lnTo>
                    <a:pt x="89340" y="158824"/>
                  </a:lnTo>
                  <a:lnTo>
                    <a:pt x="144174" y="160684"/>
                  </a:lnTo>
                  <a:lnTo>
                    <a:pt x="197676" y="160733"/>
                  </a:lnTo>
                  <a:lnTo>
                    <a:pt x="204596" y="158088"/>
                  </a:lnTo>
                  <a:lnTo>
                    <a:pt x="210979" y="154597"/>
                  </a:lnTo>
                  <a:lnTo>
                    <a:pt x="223071" y="151836"/>
                  </a:lnTo>
                  <a:lnTo>
                    <a:pt x="232159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SMARTInkShape-118"/>
            <p:cNvSpPr/>
            <p:nvPr/>
          </p:nvSpPr>
          <p:spPr>
            <a:xfrm>
              <a:off x="6134695" y="404514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SMARTInkShape-119"/>
            <p:cNvSpPr/>
            <p:nvPr/>
          </p:nvSpPr>
          <p:spPr>
            <a:xfrm>
              <a:off x="4822031" y="4304147"/>
              <a:ext cx="1392551" cy="328955"/>
            </a:xfrm>
            <a:custGeom>
              <a:avLst/>
              <a:gdLst/>
              <a:ahLst/>
              <a:cxnLst/>
              <a:rect l="0" t="0" r="0" b="0"/>
              <a:pathLst>
                <a:path w="1392551" h="328955">
                  <a:moveTo>
                    <a:pt x="0" y="187486"/>
                  </a:moveTo>
                  <a:lnTo>
                    <a:pt x="4740" y="187486"/>
                  </a:lnTo>
                  <a:lnTo>
                    <a:pt x="6137" y="186493"/>
                  </a:lnTo>
                  <a:lnTo>
                    <a:pt x="7068" y="184840"/>
                  </a:lnTo>
                  <a:lnTo>
                    <a:pt x="7689" y="182745"/>
                  </a:lnTo>
                  <a:lnTo>
                    <a:pt x="9095" y="181349"/>
                  </a:lnTo>
                  <a:lnTo>
                    <a:pt x="13303" y="179798"/>
                  </a:lnTo>
                  <a:lnTo>
                    <a:pt x="32824" y="177637"/>
                  </a:lnTo>
                  <a:lnTo>
                    <a:pt x="68628" y="153650"/>
                  </a:lnTo>
                  <a:lnTo>
                    <a:pt x="95664" y="132159"/>
                  </a:lnTo>
                  <a:lnTo>
                    <a:pt x="118153" y="118275"/>
                  </a:lnTo>
                  <a:lnTo>
                    <a:pt x="135824" y="100099"/>
                  </a:lnTo>
                  <a:lnTo>
                    <a:pt x="178590" y="62474"/>
                  </a:lnTo>
                  <a:lnTo>
                    <a:pt x="178594" y="83461"/>
                  </a:lnTo>
                  <a:lnTo>
                    <a:pt x="169909" y="135998"/>
                  </a:lnTo>
                  <a:lnTo>
                    <a:pt x="168745" y="148638"/>
                  </a:lnTo>
                  <a:lnTo>
                    <a:pt x="161985" y="175951"/>
                  </a:lnTo>
                  <a:lnTo>
                    <a:pt x="160735" y="205296"/>
                  </a:lnTo>
                  <a:lnTo>
                    <a:pt x="155995" y="205330"/>
                  </a:lnTo>
                  <a:lnTo>
                    <a:pt x="154598" y="204343"/>
                  </a:lnTo>
                  <a:lnTo>
                    <a:pt x="153667" y="202693"/>
                  </a:lnTo>
                  <a:lnTo>
                    <a:pt x="153046" y="200601"/>
                  </a:lnTo>
                  <a:lnTo>
                    <a:pt x="151640" y="199206"/>
                  </a:lnTo>
                  <a:lnTo>
                    <a:pt x="147432" y="197655"/>
                  </a:lnTo>
                  <a:lnTo>
                    <a:pt x="145913" y="196250"/>
                  </a:lnTo>
                  <a:lnTo>
                    <a:pt x="138535" y="184096"/>
                  </a:lnTo>
                  <a:lnTo>
                    <a:pt x="119975" y="163649"/>
                  </a:lnTo>
                  <a:lnTo>
                    <a:pt x="117814" y="157709"/>
                  </a:lnTo>
                  <a:lnTo>
                    <a:pt x="116246" y="155729"/>
                  </a:lnTo>
                  <a:lnTo>
                    <a:pt x="99881" y="144233"/>
                  </a:lnTo>
                  <a:lnTo>
                    <a:pt x="89708" y="142874"/>
                  </a:lnTo>
                  <a:lnTo>
                    <a:pt x="97022" y="142840"/>
                  </a:lnTo>
                  <a:lnTo>
                    <a:pt x="105118" y="148975"/>
                  </a:lnTo>
                  <a:lnTo>
                    <a:pt x="113387" y="151932"/>
                  </a:lnTo>
                  <a:lnTo>
                    <a:pt x="123114" y="157659"/>
                  </a:lnTo>
                  <a:lnTo>
                    <a:pt x="178664" y="160644"/>
                  </a:lnTo>
                  <a:lnTo>
                    <a:pt x="226222" y="159702"/>
                  </a:lnTo>
                  <a:lnTo>
                    <a:pt x="281763" y="145875"/>
                  </a:lnTo>
                  <a:lnTo>
                    <a:pt x="297247" y="142745"/>
                  </a:lnTo>
                  <a:lnTo>
                    <a:pt x="310330" y="135268"/>
                  </a:lnTo>
                  <a:lnTo>
                    <a:pt x="321343" y="125097"/>
                  </a:lnTo>
                  <a:lnTo>
                    <a:pt x="308164" y="138283"/>
                  </a:lnTo>
                  <a:lnTo>
                    <a:pt x="302988" y="140813"/>
                  </a:lnTo>
                  <a:lnTo>
                    <a:pt x="300219" y="141488"/>
                  </a:lnTo>
                  <a:lnTo>
                    <a:pt x="294496" y="147529"/>
                  </a:lnTo>
                  <a:lnTo>
                    <a:pt x="261606" y="187453"/>
                  </a:lnTo>
                  <a:lnTo>
                    <a:pt x="259310" y="196228"/>
                  </a:lnTo>
                  <a:lnTo>
                    <a:pt x="259116" y="200632"/>
                  </a:lnTo>
                  <a:lnTo>
                    <a:pt x="261676" y="205896"/>
                  </a:lnTo>
                  <a:lnTo>
                    <a:pt x="265129" y="211543"/>
                  </a:lnTo>
                  <a:lnTo>
                    <a:pt x="266663" y="217360"/>
                  </a:lnTo>
                  <a:lnTo>
                    <a:pt x="268065" y="219309"/>
                  </a:lnTo>
                  <a:lnTo>
                    <a:pt x="269991" y="220607"/>
                  </a:lnTo>
                  <a:lnTo>
                    <a:pt x="277443" y="222435"/>
                  </a:lnTo>
                  <a:lnTo>
                    <a:pt x="297693" y="223160"/>
                  </a:lnTo>
                  <a:lnTo>
                    <a:pt x="299665" y="222182"/>
                  </a:lnTo>
                  <a:lnTo>
                    <a:pt x="300980" y="220539"/>
                  </a:lnTo>
                  <a:lnTo>
                    <a:pt x="303433" y="216067"/>
                  </a:lnTo>
                  <a:lnTo>
                    <a:pt x="316866" y="196341"/>
                  </a:lnTo>
                  <a:lnTo>
                    <a:pt x="320105" y="185369"/>
                  </a:lnTo>
                  <a:lnTo>
                    <a:pt x="321064" y="175835"/>
                  </a:lnTo>
                  <a:lnTo>
                    <a:pt x="318644" y="169740"/>
                  </a:lnTo>
                  <a:lnTo>
                    <a:pt x="315252" y="163724"/>
                  </a:lnTo>
                  <a:lnTo>
                    <a:pt x="312351" y="154758"/>
                  </a:lnTo>
                  <a:lnTo>
                    <a:pt x="306641" y="145818"/>
                  </a:lnTo>
                  <a:lnTo>
                    <a:pt x="303516" y="136886"/>
                  </a:lnTo>
                  <a:lnTo>
                    <a:pt x="296040" y="126742"/>
                  </a:lnTo>
                  <a:lnTo>
                    <a:pt x="294716" y="116462"/>
                  </a:lnTo>
                  <a:lnTo>
                    <a:pt x="309914" y="115081"/>
                  </a:lnTo>
                  <a:lnTo>
                    <a:pt x="319588" y="109918"/>
                  </a:lnTo>
                  <a:lnTo>
                    <a:pt x="375118" y="104521"/>
                  </a:lnTo>
                  <a:lnTo>
                    <a:pt x="392927" y="100065"/>
                  </a:lnTo>
                  <a:lnTo>
                    <a:pt x="410772" y="96099"/>
                  </a:lnTo>
                  <a:lnTo>
                    <a:pt x="425981" y="88640"/>
                  </a:lnTo>
                  <a:lnTo>
                    <a:pt x="479145" y="47585"/>
                  </a:lnTo>
                  <a:lnTo>
                    <a:pt x="485144" y="41633"/>
                  </a:lnTo>
                  <a:lnTo>
                    <a:pt x="488471" y="33035"/>
                  </a:lnTo>
                  <a:lnTo>
                    <a:pt x="491087" y="4783"/>
                  </a:lnTo>
                  <a:lnTo>
                    <a:pt x="490110" y="3176"/>
                  </a:lnTo>
                  <a:lnTo>
                    <a:pt x="488467" y="2105"/>
                  </a:lnTo>
                  <a:lnTo>
                    <a:pt x="481414" y="598"/>
                  </a:lnTo>
                  <a:lnTo>
                    <a:pt x="461321" y="0"/>
                  </a:lnTo>
                  <a:lnTo>
                    <a:pt x="455393" y="2625"/>
                  </a:lnTo>
                  <a:lnTo>
                    <a:pt x="412346" y="43076"/>
                  </a:lnTo>
                  <a:lnTo>
                    <a:pt x="396783" y="66724"/>
                  </a:lnTo>
                  <a:lnTo>
                    <a:pt x="377745" y="115513"/>
                  </a:lnTo>
                  <a:lnTo>
                    <a:pt x="373201" y="133749"/>
                  </a:lnTo>
                  <a:lnTo>
                    <a:pt x="370840" y="139755"/>
                  </a:lnTo>
                  <a:lnTo>
                    <a:pt x="370862" y="151720"/>
                  </a:lnTo>
                  <a:lnTo>
                    <a:pt x="379715" y="203609"/>
                  </a:lnTo>
                  <a:lnTo>
                    <a:pt x="387455" y="215855"/>
                  </a:lnTo>
                  <a:lnTo>
                    <a:pt x="393129" y="219938"/>
                  </a:lnTo>
                  <a:lnTo>
                    <a:pt x="398959" y="222745"/>
                  </a:lnTo>
                  <a:lnTo>
                    <a:pt x="404857" y="227300"/>
                  </a:lnTo>
                  <a:lnTo>
                    <a:pt x="413431" y="229986"/>
                  </a:lnTo>
                  <a:lnTo>
                    <a:pt x="430365" y="231709"/>
                  </a:lnTo>
                  <a:lnTo>
                    <a:pt x="437005" y="229300"/>
                  </a:lnTo>
                  <a:lnTo>
                    <a:pt x="491749" y="196394"/>
                  </a:lnTo>
                  <a:lnTo>
                    <a:pt x="546948" y="163673"/>
                  </a:lnTo>
                  <a:lnTo>
                    <a:pt x="574335" y="146806"/>
                  </a:lnTo>
                  <a:lnTo>
                    <a:pt x="586451" y="144013"/>
                  </a:lnTo>
                  <a:lnTo>
                    <a:pt x="618721" y="142883"/>
                  </a:lnTo>
                  <a:lnTo>
                    <a:pt x="620841" y="143860"/>
                  </a:lnTo>
                  <a:lnTo>
                    <a:pt x="622253" y="145504"/>
                  </a:lnTo>
                  <a:lnTo>
                    <a:pt x="623195" y="147591"/>
                  </a:lnTo>
                  <a:lnTo>
                    <a:pt x="624815" y="148984"/>
                  </a:lnTo>
                  <a:lnTo>
                    <a:pt x="634544" y="153863"/>
                  </a:lnTo>
                  <a:lnTo>
                    <a:pt x="641280" y="159347"/>
                  </a:lnTo>
                  <a:lnTo>
                    <a:pt x="642201" y="162743"/>
                  </a:lnTo>
                  <a:lnTo>
                    <a:pt x="642446" y="165038"/>
                  </a:lnTo>
                  <a:lnTo>
                    <a:pt x="643602" y="166567"/>
                  </a:lnTo>
                  <a:lnTo>
                    <a:pt x="647533" y="168266"/>
                  </a:lnTo>
                  <a:lnTo>
                    <a:pt x="648978" y="169712"/>
                  </a:lnTo>
                  <a:lnTo>
                    <a:pt x="651867" y="178553"/>
                  </a:lnTo>
                  <a:lnTo>
                    <a:pt x="644179" y="170867"/>
                  </a:lnTo>
                  <a:lnTo>
                    <a:pt x="643306" y="165254"/>
                  </a:lnTo>
                  <a:lnTo>
                    <a:pt x="642191" y="163735"/>
                  </a:lnTo>
                  <a:lnTo>
                    <a:pt x="638306" y="162047"/>
                  </a:lnTo>
                  <a:lnTo>
                    <a:pt x="605440" y="153043"/>
                  </a:lnTo>
                  <a:lnTo>
                    <a:pt x="602065" y="153610"/>
                  </a:lnTo>
                  <a:lnTo>
                    <a:pt x="586871" y="159003"/>
                  </a:lnTo>
                  <a:lnTo>
                    <a:pt x="577340" y="160936"/>
                  </a:lnTo>
                  <a:lnTo>
                    <a:pt x="543087" y="181658"/>
                  </a:lnTo>
                  <a:lnTo>
                    <a:pt x="533206" y="190500"/>
                  </a:lnTo>
                  <a:lnTo>
                    <a:pt x="529676" y="196432"/>
                  </a:lnTo>
                  <a:lnTo>
                    <a:pt x="527410" y="208325"/>
                  </a:lnTo>
                  <a:lnTo>
                    <a:pt x="526867" y="230371"/>
                  </a:lnTo>
                  <a:lnTo>
                    <a:pt x="527854" y="230958"/>
                  </a:lnTo>
                  <a:lnTo>
                    <a:pt x="533984" y="232778"/>
                  </a:lnTo>
                  <a:lnTo>
                    <a:pt x="542084" y="238168"/>
                  </a:lnTo>
                  <a:lnTo>
                    <a:pt x="547843" y="239776"/>
                  </a:lnTo>
                  <a:lnTo>
                    <a:pt x="550767" y="239214"/>
                  </a:lnTo>
                  <a:lnTo>
                    <a:pt x="562591" y="233826"/>
                  </a:lnTo>
                  <a:lnTo>
                    <a:pt x="574153" y="229990"/>
                  </a:lnTo>
                  <a:lnTo>
                    <a:pt x="579221" y="227728"/>
                  </a:lnTo>
                  <a:lnTo>
                    <a:pt x="587500" y="219923"/>
                  </a:lnTo>
                  <a:lnTo>
                    <a:pt x="595478" y="210832"/>
                  </a:lnTo>
                  <a:lnTo>
                    <a:pt x="640084" y="172178"/>
                  </a:lnTo>
                  <a:lnTo>
                    <a:pt x="676567" y="116583"/>
                  </a:lnTo>
                  <a:lnTo>
                    <a:pt x="701395" y="68444"/>
                  </a:lnTo>
                  <a:lnTo>
                    <a:pt x="707292" y="47261"/>
                  </a:lnTo>
                  <a:lnTo>
                    <a:pt x="711227" y="39835"/>
                  </a:lnTo>
                  <a:lnTo>
                    <a:pt x="713754" y="26984"/>
                  </a:lnTo>
                  <a:lnTo>
                    <a:pt x="714339" y="13617"/>
                  </a:lnTo>
                  <a:lnTo>
                    <a:pt x="713359" y="12042"/>
                  </a:lnTo>
                  <a:lnTo>
                    <a:pt x="711713" y="10992"/>
                  </a:lnTo>
                  <a:lnTo>
                    <a:pt x="709624" y="10292"/>
                  </a:lnTo>
                  <a:lnTo>
                    <a:pt x="708231" y="10818"/>
                  </a:lnTo>
                  <a:lnTo>
                    <a:pt x="707303" y="12160"/>
                  </a:lnTo>
                  <a:lnTo>
                    <a:pt x="700814" y="26972"/>
                  </a:lnTo>
                  <a:lnTo>
                    <a:pt x="672675" y="75669"/>
                  </a:lnTo>
                  <a:lnTo>
                    <a:pt x="663438" y="105316"/>
                  </a:lnTo>
                  <a:lnTo>
                    <a:pt x="654016" y="142784"/>
                  </a:lnTo>
                  <a:lnTo>
                    <a:pt x="645420" y="171674"/>
                  </a:lnTo>
                  <a:lnTo>
                    <a:pt x="643083" y="215085"/>
                  </a:lnTo>
                  <a:lnTo>
                    <a:pt x="652041" y="246063"/>
                  </a:lnTo>
                  <a:lnTo>
                    <a:pt x="664188" y="261774"/>
                  </a:lnTo>
                  <a:lnTo>
                    <a:pt x="669911" y="265151"/>
                  </a:lnTo>
                  <a:lnTo>
                    <a:pt x="681357" y="267053"/>
                  </a:lnTo>
                  <a:lnTo>
                    <a:pt x="698262" y="267695"/>
                  </a:lnTo>
                  <a:lnTo>
                    <a:pt x="704899" y="265137"/>
                  </a:lnTo>
                  <a:lnTo>
                    <a:pt x="760647" y="221455"/>
                  </a:lnTo>
                  <a:lnTo>
                    <a:pt x="790750" y="181799"/>
                  </a:lnTo>
                  <a:lnTo>
                    <a:pt x="792969" y="175698"/>
                  </a:lnTo>
                  <a:lnTo>
                    <a:pt x="794552" y="173674"/>
                  </a:lnTo>
                  <a:lnTo>
                    <a:pt x="800529" y="169833"/>
                  </a:lnTo>
                  <a:lnTo>
                    <a:pt x="803636" y="160820"/>
                  </a:lnTo>
                  <a:lnTo>
                    <a:pt x="790369" y="174003"/>
                  </a:lnTo>
                  <a:lnTo>
                    <a:pt x="787838" y="179178"/>
                  </a:lnTo>
                  <a:lnTo>
                    <a:pt x="777261" y="230557"/>
                  </a:lnTo>
                  <a:lnTo>
                    <a:pt x="779697" y="239040"/>
                  </a:lnTo>
                  <a:lnTo>
                    <a:pt x="783095" y="246118"/>
                  </a:lnTo>
                  <a:lnTo>
                    <a:pt x="786000" y="255680"/>
                  </a:lnTo>
                  <a:lnTo>
                    <a:pt x="790196" y="261782"/>
                  </a:lnTo>
                  <a:lnTo>
                    <a:pt x="795368" y="265155"/>
                  </a:lnTo>
                  <a:lnTo>
                    <a:pt x="800973" y="267646"/>
                  </a:lnTo>
                  <a:lnTo>
                    <a:pt x="809707" y="273634"/>
                  </a:lnTo>
                  <a:lnTo>
                    <a:pt x="818579" y="275850"/>
                  </a:lnTo>
                  <a:lnTo>
                    <a:pt x="850057" y="276746"/>
                  </a:lnTo>
                  <a:lnTo>
                    <a:pt x="856699" y="274120"/>
                  </a:lnTo>
                  <a:lnTo>
                    <a:pt x="894695" y="246971"/>
                  </a:lnTo>
                  <a:lnTo>
                    <a:pt x="915716" y="218077"/>
                  </a:lnTo>
                  <a:lnTo>
                    <a:pt x="921606" y="205508"/>
                  </a:lnTo>
                  <a:lnTo>
                    <a:pt x="925541" y="199465"/>
                  </a:lnTo>
                  <a:lnTo>
                    <a:pt x="927756" y="190484"/>
                  </a:lnTo>
                  <a:lnTo>
                    <a:pt x="928677" y="162461"/>
                  </a:lnTo>
                  <a:lnTo>
                    <a:pt x="920998" y="153163"/>
                  </a:lnTo>
                  <a:lnTo>
                    <a:pt x="917663" y="152388"/>
                  </a:lnTo>
                  <a:lnTo>
                    <a:pt x="915385" y="152181"/>
                  </a:lnTo>
                  <a:lnTo>
                    <a:pt x="910207" y="154597"/>
                  </a:lnTo>
                  <a:lnTo>
                    <a:pt x="904599" y="157986"/>
                  </a:lnTo>
                  <a:lnTo>
                    <a:pt x="898799" y="159492"/>
                  </a:lnTo>
                  <a:lnTo>
                    <a:pt x="896856" y="160885"/>
                  </a:lnTo>
                  <a:lnTo>
                    <a:pt x="895560" y="162807"/>
                  </a:lnTo>
                  <a:lnTo>
                    <a:pt x="893129" y="167587"/>
                  </a:lnTo>
                  <a:lnTo>
                    <a:pt x="880692" y="186397"/>
                  </a:lnTo>
                  <a:lnTo>
                    <a:pt x="876764" y="198187"/>
                  </a:lnTo>
                  <a:lnTo>
                    <a:pt x="875114" y="252600"/>
                  </a:lnTo>
                  <a:lnTo>
                    <a:pt x="877758" y="258759"/>
                  </a:lnTo>
                  <a:lnTo>
                    <a:pt x="887539" y="270797"/>
                  </a:lnTo>
                  <a:lnTo>
                    <a:pt x="893202" y="274122"/>
                  </a:lnTo>
                  <a:lnTo>
                    <a:pt x="904921" y="276257"/>
                  </a:lnTo>
                  <a:lnTo>
                    <a:pt x="906890" y="277425"/>
                  </a:lnTo>
                  <a:lnTo>
                    <a:pt x="908203" y="279195"/>
                  </a:lnTo>
                  <a:lnTo>
                    <a:pt x="909078" y="281368"/>
                  </a:lnTo>
                  <a:lnTo>
                    <a:pt x="910654" y="281823"/>
                  </a:lnTo>
                  <a:lnTo>
                    <a:pt x="912696" y="281136"/>
                  </a:lnTo>
                  <a:lnTo>
                    <a:pt x="917612" y="278717"/>
                  </a:lnTo>
                  <a:lnTo>
                    <a:pt x="944734" y="274250"/>
                  </a:lnTo>
                  <a:lnTo>
                    <a:pt x="964248" y="258701"/>
                  </a:lnTo>
                  <a:lnTo>
                    <a:pt x="969297" y="252872"/>
                  </a:lnTo>
                  <a:lnTo>
                    <a:pt x="982813" y="225061"/>
                  </a:lnTo>
                  <a:lnTo>
                    <a:pt x="985607" y="221466"/>
                  </a:lnTo>
                  <a:lnTo>
                    <a:pt x="988712" y="212179"/>
                  </a:lnTo>
                  <a:lnTo>
                    <a:pt x="991084" y="202429"/>
                  </a:lnTo>
                  <a:lnTo>
                    <a:pt x="998045" y="188086"/>
                  </a:lnTo>
                  <a:lnTo>
                    <a:pt x="1000125" y="151770"/>
                  </a:lnTo>
                  <a:lnTo>
                    <a:pt x="1013428" y="165069"/>
                  </a:lnTo>
                  <a:lnTo>
                    <a:pt x="1018605" y="167601"/>
                  </a:lnTo>
                  <a:lnTo>
                    <a:pt x="1021375" y="168276"/>
                  </a:lnTo>
                  <a:lnTo>
                    <a:pt x="1030013" y="173966"/>
                  </a:lnTo>
                  <a:lnTo>
                    <a:pt x="1061238" y="203952"/>
                  </a:lnTo>
                  <a:lnTo>
                    <a:pt x="1062511" y="212911"/>
                  </a:lnTo>
                  <a:lnTo>
                    <a:pt x="1062622" y="221844"/>
                  </a:lnTo>
                  <a:lnTo>
                    <a:pt x="1036247" y="249591"/>
                  </a:lnTo>
                  <a:lnTo>
                    <a:pt x="1035963" y="254615"/>
                  </a:lnTo>
                  <a:lnTo>
                    <a:pt x="1038543" y="259654"/>
                  </a:lnTo>
                  <a:lnTo>
                    <a:pt x="1049406" y="272451"/>
                  </a:lnTo>
                  <a:lnTo>
                    <a:pt x="1054439" y="274857"/>
                  </a:lnTo>
                  <a:lnTo>
                    <a:pt x="1065755" y="276402"/>
                  </a:lnTo>
                  <a:lnTo>
                    <a:pt x="1071627" y="273968"/>
                  </a:lnTo>
                  <a:lnTo>
                    <a:pt x="1077545" y="270571"/>
                  </a:lnTo>
                  <a:lnTo>
                    <a:pt x="1089427" y="268390"/>
                  </a:lnTo>
                  <a:lnTo>
                    <a:pt x="1092403" y="268211"/>
                  </a:lnTo>
                  <a:lnTo>
                    <a:pt x="1098354" y="265366"/>
                  </a:lnTo>
                  <a:lnTo>
                    <a:pt x="1114999" y="255456"/>
                  </a:lnTo>
                  <a:lnTo>
                    <a:pt x="1131259" y="249088"/>
                  </a:lnTo>
                  <a:lnTo>
                    <a:pt x="1160260" y="226233"/>
                  </a:lnTo>
                  <a:lnTo>
                    <a:pt x="1163436" y="225223"/>
                  </a:lnTo>
                  <a:lnTo>
                    <a:pt x="1169612" y="218810"/>
                  </a:lnTo>
                  <a:lnTo>
                    <a:pt x="1176656" y="210338"/>
                  </a:lnTo>
                  <a:lnTo>
                    <a:pt x="1201697" y="191632"/>
                  </a:lnTo>
                  <a:lnTo>
                    <a:pt x="1214273" y="185659"/>
                  </a:lnTo>
                  <a:lnTo>
                    <a:pt x="1230524" y="171284"/>
                  </a:lnTo>
                  <a:lnTo>
                    <a:pt x="1234155" y="170363"/>
                  </a:lnTo>
                  <a:lnTo>
                    <a:pt x="1254407" y="169639"/>
                  </a:lnTo>
                  <a:lnTo>
                    <a:pt x="1255966" y="170627"/>
                  </a:lnTo>
                  <a:lnTo>
                    <a:pt x="1257006" y="172278"/>
                  </a:lnTo>
                  <a:lnTo>
                    <a:pt x="1257699" y="174371"/>
                  </a:lnTo>
                  <a:lnTo>
                    <a:pt x="1265971" y="187718"/>
                  </a:lnTo>
                  <a:lnTo>
                    <a:pt x="1267897" y="213076"/>
                  </a:lnTo>
                  <a:lnTo>
                    <a:pt x="1254710" y="264923"/>
                  </a:lnTo>
                  <a:lnTo>
                    <a:pt x="1223544" y="317187"/>
                  </a:lnTo>
                  <a:lnTo>
                    <a:pt x="1221501" y="318601"/>
                  </a:lnTo>
                  <a:lnTo>
                    <a:pt x="1216585" y="321166"/>
                  </a:lnTo>
                  <a:lnTo>
                    <a:pt x="1208239" y="327196"/>
                  </a:lnTo>
                  <a:lnTo>
                    <a:pt x="1202422" y="328954"/>
                  </a:lnTo>
                  <a:lnTo>
                    <a:pt x="1199482" y="328431"/>
                  </a:lnTo>
                  <a:lnTo>
                    <a:pt x="1187634" y="323107"/>
                  </a:lnTo>
                  <a:lnTo>
                    <a:pt x="1184662" y="322549"/>
                  </a:lnTo>
                  <a:lnTo>
                    <a:pt x="1160859" y="310451"/>
                  </a:lnTo>
                  <a:lnTo>
                    <a:pt x="1143414" y="295045"/>
                  </a:lnTo>
                  <a:lnTo>
                    <a:pt x="1150725" y="294677"/>
                  </a:lnTo>
                  <a:lnTo>
                    <a:pt x="1156313" y="299393"/>
                  </a:lnTo>
                  <a:lnTo>
                    <a:pt x="1164131" y="301714"/>
                  </a:lnTo>
                  <a:lnTo>
                    <a:pt x="1196866" y="306055"/>
                  </a:lnTo>
                  <a:lnTo>
                    <a:pt x="1209605" y="309636"/>
                  </a:lnTo>
                  <a:lnTo>
                    <a:pt x="1264677" y="320078"/>
                  </a:lnTo>
                  <a:lnTo>
                    <a:pt x="1308415" y="321312"/>
                  </a:lnTo>
                  <a:lnTo>
                    <a:pt x="1318383" y="318733"/>
                  </a:lnTo>
                  <a:lnTo>
                    <a:pt x="1327112" y="315271"/>
                  </a:lnTo>
                  <a:lnTo>
                    <a:pt x="1342190" y="312330"/>
                  </a:lnTo>
                  <a:lnTo>
                    <a:pt x="1369347" y="295440"/>
                  </a:lnTo>
                  <a:lnTo>
                    <a:pt x="1377544" y="287390"/>
                  </a:lnTo>
                  <a:lnTo>
                    <a:pt x="1387547" y="269397"/>
                  </a:lnTo>
                  <a:lnTo>
                    <a:pt x="1392550" y="244466"/>
                  </a:lnTo>
                  <a:lnTo>
                    <a:pt x="1384102" y="2232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SMARTInkShape-120"/>
            <p:cNvSpPr/>
            <p:nvPr/>
          </p:nvSpPr>
          <p:spPr>
            <a:xfrm>
              <a:off x="4813102" y="4286250"/>
              <a:ext cx="1017985" cy="26790"/>
            </a:xfrm>
            <a:custGeom>
              <a:avLst/>
              <a:gdLst/>
              <a:ahLst/>
              <a:cxnLst/>
              <a:rect l="0" t="0" r="0" b="0"/>
              <a:pathLst>
                <a:path w="1017985" h="26790">
                  <a:moveTo>
                    <a:pt x="0" y="26789"/>
                  </a:moveTo>
                  <a:lnTo>
                    <a:pt x="31217" y="25796"/>
                  </a:lnTo>
                  <a:lnTo>
                    <a:pt x="59722" y="19101"/>
                  </a:lnTo>
                  <a:lnTo>
                    <a:pt x="107695" y="13228"/>
                  </a:lnTo>
                  <a:lnTo>
                    <a:pt x="154521" y="9496"/>
                  </a:lnTo>
                  <a:lnTo>
                    <a:pt x="204564" y="9004"/>
                  </a:lnTo>
                  <a:lnTo>
                    <a:pt x="254663" y="8939"/>
                  </a:lnTo>
                  <a:lnTo>
                    <a:pt x="300960" y="8932"/>
                  </a:lnTo>
                  <a:lnTo>
                    <a:pt x="348322" y="8930"/>
                  </a:lnTo>
                  <a:lnTo>
                    <a:pt x="400636" y="8930"/>
                  </a:lnTo>
                  <a:lnTo>
                    <a:pt x="452604" y="8930"/>
                  </a:lnTo>
                  <a:lnTo>
                    <a:pt x="495040" y="8930"/>
                  </a:lnTo>
                  <a:lnTo>
                    <a:pt x="539033" y="8930"/>
                  </a:lnTo>
                  <a:lnTo>
                    <a:pt x="582495" y="8930"/>
                  </a:lnTo>
                  <a:lnTo>
                    <a:pt x="635886" y="8930"/>
                  </a:lnTo>
                  <a:lnTo>
                    <a:pt x="679212" y="8930"/>
                  </a:lnTo>
                  <a:lnTo>
                    <a:pt x="733557" y="8930"/>
                  </a:lnTo>
                  <a:lnTo>
                    <a:pt x="783501" y="8930"/>
                  </a:lnTo>
                  <a:lnTo>
                    <a:pt x="834818" y="8930"/>
                  </a:lnTo>
                  <a:lnTo>
                    <a:pt x="884429" y="8930"/>
                  </a:lnTo>
                  <a:lnTo>
                    <a:pt x="939529" y="8930"/>
                  </a:lnTo>
                  <a:lnTo>
                    <a:pt x="993708" y="8930"/>
                  </a:lnTo>
                  <a:lnTo>
                    <a:pt x="1017980" y="8930"/>
                  </a:lnTo>
                  <a:lnTo>
                    <a:pt x="101798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SMARTInkShape-121"/>
            <p:cNvSpPr/>
            <p:nvPr/>
          </p:nvSpPr>
          <p:spPr>
            <a:xfrm>
              <a:off x="6000750" y="4304109"/>
              <a:ext cx="44649" cy="62509"/>
            </a:xfrm>
            <a:custGeom>
              <a:avLst/>
              <a:gdLst/>
              <a:ahLst/>
              <a:cxnLst/>
              <a:rect l="0" t="0" r="0" b="0"/>
              <a:pathLst>
                <a:path w="44649" h="62509">
                  <a:moveTo>
                    <a:pt x="44648" y="0"/>
                  </a:moveTo>
                  <a:lnTo>
                    <a:pt x="44648" y="7689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SMARTInkShape-122"/>
            <p:cNvSpPr/>
            <p:nvPr/>
          </p:nvSpPr>
          <p:spPr>
            <a:xfrm>
              <a:off x="6278968" y="4241602"/>
              <a:ext cx="78971" cy="89297"/>
            </a:xfrm>
            <a:custGeom>
              <a:avLst/>
              <a:gdLst/>
              <a:ahLst/>
              <a:cxnLst/>
              <a:rect l="0" t="0" r="0" b="0"/>
              <a:pathLst>
                <a:path w="78971" h="89297">
                  <a:moveTo>
                    <a:pt x="78970" y="0"/>
                  </a:moveTo>
                  <a:lnTo>
                    <a:pt x="78970" y="4740"/>
                  </a:lnTo>
                  <a:lnTo>
                    <a:pt x="77977" y="6136"/>
                  </a:lnTo>
                  <a:lnTo>
                    <a:pt x="76324" y="7067"/>
                  </a:lnTo>
                  <a:lnTo>
                    <a:pt x="48917" y="15985"/>
                  </a:lnTo>
                  <a:lnTo>
                    <a:pt x="16508" y="42021"/>
                  </a:lnTo>
                  <a:lnTo>
                    <a:pt x="13516" y="42897"/>
                  </a:lnTo>
                  <a:lnTo>
                    <a:pt x="11522" y="44473"/>
                  </a:lnTo>
                  <a:lnTo>
                    <a:pt x="1746" y="59777"/>
                  </a:lnTo>
                  <a:lnTo>
                    <a:pt x="0" y="65593"/>
                  </a:lnTo>
                  <a:lnTo>
                    <a:pt x="526" y="67541"/>
                  </a:lnTo>
                  <a:lnTo>
                    <a:pt x="1869" y="68840"/>
                  </a:lnTo>
                  <a:lnTo>
                    <a:pt x="3757" y="69705"/>
                  </a:lnTo>
                  <a:lnTo>
                    <a:pt x="5015" y="71275"/>
                  </a:lnTo>
                  <a:lnTo>
                    <a:pt x="9681" y="80923"/>
                  </a:lnTo>
                  <a:lnTo>
                    <a:pt x="15122" y="87643"/>
                  </a:lnTo>
                  <a:lnTo>
                    <a:pt x="18512" y="88561"/>
                  </a:lnTo>
                  <a:lnTo>
                    <a:pt x="25391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SMARTInkShape-123"/>
            <p:cNvSpPr/>
            <p:nvPr/>
          </p:nvSpPr>
          <p:spPr>
            <a:xfrm>
              <a:off x="6313289" y="425053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SMARTInkShape-124"/>
            <p:cNvSpPr/>
            <p:nvPr/>
          </p:nvSpPr>
          <p:spPr>
            <a:xfrm>
              <a:off x="6313289" y="4268391"/>
              <a:ext cx="26790" cy="44649"/>
            </a:xfrm>
            <a:custGeom>
              <a:avLst/>
              <a:gdLst/>
              <a:ahLst/>
              <a:cxnLst/>
              <a:rect l="0" t="0" r="0" b="0"/>
              <a:pathLst>
                <a:path w="26790" h="44649">
                  <a:moveTo>
                    <a:pt x="0" y="0"/>
                  </a:moveTo>
                  <a:lnTo>
                    <a:pt x="0" y="16250"/>
                  </a:lnTo>
                  <a:lnTo>
                    <a:pt x="6137" y="24670"/>
                  </a:lnTo>
                  <a:lnTo>
                    <a:pt x="9094" y="32996"/>
                  </a:lnTo>
                  <a:lnTo>
                    <a:pt x="16509" y="42918"/>
                  </a:lnTo>
                  <a:lnTo>
                    <a:pt x="19905" y="43879"/>
                  </a:lnTo>
                  <a:lnTo>
                    <a:pt x="26789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SMARTInkShape-125"/>
            <p:cNvSpPr/>
            <p:nvPr/>
          </p:nvSpPr>
          <p:spPr>
            <a:xfrm>
              <a:off x="6179466" y="4223742"/>
              <a:ext cx="124894" cy="98191"/>
            </a:xfrm>
            <a:custGeom>
              <a:avLst/>
              <a:gdLst/>
              <a:ahLst/>
              <a:cxnLst/>
              <a:rect l="0" t="0" r="0" b="0"/>
              <a:pathLst>
                <a:path w="124894" h="98191">
                  <a:moveTo>
                    <a:pt x="44526" y="0"/>
                  </a:moveTo>
                  <a:lnTo>
                    <a:pt x="44526" y="4740"/>
                  </a:lnTo>
                  <a:lnTo>
                    <a:pt x="43534" y="6137"/>
                  </a:lnTo>
                  <a:lnTo>
                    <a:pt x="41880" y="7068"/>
                  </a:lnTo>
                  <a:lnTo>
                    <a:pt x="39785" y="7688"/>
                  </a:lnTo>
                  <a:lnTo>
                    <a:pt x="26435" y="18480"/>
                  </a:lnTo>
                  <a:lnTo>
                    <a:pt x="10558" y="33992"/>
                  </a:lnTo>
                  <a:lnTo>
                    <a:pt x="3016" y="48644"/>
                  </a:lnTo>
                  <a:lnTo>
                    <a:pt x="0" y="69597"/>
                  </a:lnTo>
                  <a:lnTo>
                    <a:pt x="6962" y="80909"/>
                  </a:lnTo>
                  <a:lnTo>
                    <a:pt x="7577" y="83705"/>
                  </a:lnTo>
                  <a:lnTo>
                    <a:pt x="8980" y="85569"/>
                  </a:lnTo>
                  <a:lnTo>
                    <a:pt x="25025" y="96840"/>
                  </a:lnTo>
                  <a:lnTo>
                    <a:pt x="56177" y="98190"/>
                  </a:lnTo>
                  <a:lnTo>
                    <a:pt x="62272" y="95565"/>
                  </a:lnTo>
                  <a:lnTo>
                    <a:pt x="68288" y="92083"/>
                  </a:lnTo>
                  <a:lnTo>
                    <a:pt x="80235" y="89847"/>
                  </a:lnTo>
                  <a:lnTo>
                    <a:pt x="83215" y="89664"/>
                  </a:lnTo>
                  <a:lnTo>
                    <a:pt x="89172" y="86814"/>
                  </a:lnTo>
                  <a:lnTo>
                    <a:pt x="110011" y="68315"/>
                  </a:lnTo>
                  <a:lnTo>
                    <a:pt x="113318" y="62443"/>
                  </a:lnTo>
                  <a:lnTo>
                    <a:pt x="115441" y="55329"/>
                  </a:lnTo>
                  <a:lnTo>
                    <a:pt x="124893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SMARTInkShape-126"/>
            <p:cNvSpPr/>
            <p:nvPr/>
          </p:nvSpPr>
          <p:spPr>
            <a:xfrm>
              <a:off x="6340078" y="4330898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8930"/>
                  </a:moveTo>
                  <a:lnTo>
                    <a:pt x="16251" y="8930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SMARTInkShape-127"/>
            <p:cNvSpPr/>
            <p:nvPr/>
          </p:nvSpPr>
          <p:spPr>
            <a:xfrm>
              <a:off x="6420445" y="4286250"/>
              <a:ext cx="17861" cy="26790"/>
            </a:xfrm>
            <a:custGeom>
              <a:avLst/>
              <a:gdLst/>
              <a:ahLst/>
              <a:cxnLst/>
              <a:rect l="0" t="0" r="0" b="0"/>
              <a:pathLst>
                <a:path w="17861" h="26790">
                  <a:moveTo>
                    <a:pt x="0" y="26789"/>
                  </a:moveTo>
                  <a:lnTo>
                    <a:pt x="4741" y="22048"/>
                  </a:lnTo>
                  <a:lnTo>
                    <a:pt x="7068" y="17075"/>
                  </a:lnTo>
                  <a:lnTo>
                    <a:pt x="7689" y="14360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SMARTInkShape-128"/>
            <p:cNvSpPr/>
            <p:nvPr/>
          </p:nvSpPr>
          <p:spPr>
            <a:xfrm>
              <a:off x="6438305" y="427732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SMARTInkShape-129"/>
            <p:cNvSpPr/>
            <p:nvPr/>
          </p:nvSpPr>
          <p:spPr>
            <a:xfrm>
              <a:off x="6331262" y="4348758"/>
              <a:ext cx="89184" cy="160308"/>
            </a:xfrm>
            <a:custGeom>
              <a:avLst/>
              <a:gdLst/>
              <a:ahLst/>
              <a:cxnLst/>
              <a:rect l="0" t="0" r="0" b="0"/>
              <a:pathLst>
                <a:path w="89184" h="160308">
                  <a:moveTo>
                    <a:pt x="89183" y="0"/>
                  </a:moveTo>
                  <a:lnTo>
                    <a:pt x="84443" y="4741"/>
                  </a:lnTo>
                  <a:lnTo>
                    <a:pt x="82116" y="9714"/>
                  </a:lnTo>
                  <a:lnTo>
                    <a:pt x="71232" y="62243"/>
                  </a:lnTo>
                  <a:lnTo>
                    <a:pt x="50368" y="112983"/>
                  </a:lnTo>
                  <a:lnTo>
                    <a:pt x="32619" y="144076"/>
                  </a:lnTo>
                  <a:lnTo>
                    <a:pt x="26670" y="148370"/>
                  </a:lnTo>
                  <a:lnTo>
                    <a:pt x="20720" y="151270"/>
                  </a:lnTo>
                  <a:lnTo>
                    <a:pt x="9339" y="160307"/>
                  </a:lnTo>
                  <a:lnTo>
                    <a:pt x="1174" y="153008"/>
                  </a:lnTo>
                  <a:lnTo>
                    <a:pt x="268" y="147421"/>
                  </a:lnTo>
                  <a:lnTo>
                    <a:pt x="0" y="139482"/>
                  </a:lnTo>
                  <a:lnTo>
                    <a:pt x="4661" y="126105"/>
                  </a:lnTo>
                  <a:lnTo>
                    <a:pt x="38272" y="71252"/>
                  </a:lnTo>
                  <a:lnTo>
                    <a:pt x="62394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SMARTInkShape-130"/>
            <p:cNvSpPr/>
            <p:nvPr/>
          </p:nvSpPr>
          <p:spPr>
            <a:xfrm>
              <a:off x="6599039" y="4313043"/>
              <a:ext cx="17860" cy="26786"/>
            </a:xfrm>
            <a:custGeom>
              <a:avLst/>
              <a:gdLst/>
              <a:ahLst/>
              <a:cxnLst/>
              <a:rect l="0" t="0" r="0" b="0"/>
              <a:pathLst>
                <a:path w="17860" h="26786">
                  <a:moveTo>
                    <a:pt x="8930" y="26785"/>
                  </a:moveTo>
                  <a:lnTo>
                    <a:pt x="16618" y="19097"/>
                  </a:lnTo>
                  <a:lnTo>
                    <a:pt x="17491" y="13483"/>
                  </a:lnTo>
                  <a:lnTo>
                    <a:pt x="17859" y="8"/>
                  </a:lnTo>
                  <a:lnTo>
                    <a:pt x="13119" y="0"/>
                  </a:lnTo>
                  <a:lnTo>
                    <a:pt x="11723" y="991"/>
                  </a:lnTo>
                  <a:lnTo>
                    <a:pt x="10792" y="2643"/>
                  </a:lnTo>
                  <a:lnTo>
                    <a:pt x="9298" y="7685"/>
                  </a:lnTo>
                  <a:lnTo>
                    <a:pt x="6448" y="8374"/>
                  </a:lnTo>
                  <a:lnTo>
                    <a:pt x="0" y="89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SMARTInkShape-131"/>
            <p:cNvSpPr/>
            <p:nvPr/>
          </p:nvSpPr>
          <p:spPr>
            <a:xfrm>
              <a:off x="6643688" y="4313040"/>
              <a:ext cx="276821" cy="178594"/>
            </a:xfrm>
            <a:custGeom>
              <a:avLst/>
              <a:gdLst/>
              <a:ahLst/>
              <a:cxnLst/>
              <a:rect l="0" t="0" r="0" b="0"/>
              <a:pathLst>
                <a:path w="276821" h="178594">
                  <a:moveTo>
                    <a:pt x="0" y="53577"/>
                  </a:moveTo>
                  <a:lnTo>
                    <a:pt x="7688" y="53577"/>
                  </a:lnTo>
                  <a:lnTo>
                    <a:pt x="40926" y="30654"/>
                  </a:lnTo>
                  <a:lnTo>
                    <a:pt x="53430" y="24906"/>
                  </a:lnTo>
                  <a:lnTo>
                    <a:pt x="78601" y="1730"/>
                  </a:lnTo>
                  <a:lnTo>
                    <a:pt x="82228" y="768"/>
                  </a:lnTo>
                  <a:lnTo>
                    <a:pt x="89286" y="0"/>
                  </a:lnTo>
                  <a:lnTo>
                    <a:pt x="84553" y="4740"/>
                  </a:lnTo>
                  <a:lnTo>
                    <a:pt x="82227" y="9713"/>
                  </a:lnTo>
                  <a:lnTo>
                    <a:pt x="81607" y="12428"/>
                  </a:lnTo>
                  <a:lnTo>
                    <a:pt x="73462" y="26857"/>
                  </a:lnTo>
                  <a:lnTo>
                    <a:pt x="71472" y="56555"/>
                  </a:lnTo>
                  <a:lnTo>
                    <a:pt x="79129" y="77361"/>
                  </a:lnTo>
                  <a:lnTo>
                    <a:pt x="92687" y="92531"/>
                  </a:lnTo>
                  <a:lnTo>
                    <a:pt x="110398" y="103238"/>
                  </a:lnTo>
                  <a:lnTo>
                    <a:pt x="121236" y="106987"/>
                  </a:lnTo>
                  <a:lnTo>
                    <a:pt x="130730" y="112948"/>
                  </a:lnTo>
                  <a:lnTo>
                    <a:pt x="140820" y="115156"/>
                  </a:lnTo>
                  <a:lnTo>
                    <a:pt x="150561" y="115672"/>
                  </a:lnTo>
                  <a:lnTo>
                    <a:pt x="158858" y="113256"/>
                  </a:lnTo>
                  <a:lnTo>
                    <a:pt x="165854" y="109867"/>
                  </a:lnTo>
                  <a:lnTo>
                    <a:pt x="186201" y="102772"/>
                  </a:lnTo>
                  <a:lnTo>
                    <a:pt x="204816" y="89111"/>
                  </a:lnTo>
                  <a:lnTo>
                    <a:pt x="244075" y="50600"/>
                  </a:lnTo>
                  <a:lnTo>
                    <a:pt x="247384" y="44647"/>
                  </a:lnTo>
                  <a:lnTo>
                    <a:pt x="249508" y="32741"/>
                  </a:lnTo>
                  <a:lnTo>
                    <a:pt x="250029" y="9084"/>
                  </a:lnTo>
                  <a:lnTo>
                    <a:pt x="237601" y="8942"/>
                  </a:lnTo>
                  <a:lnTo>
                    <a:pt x="231939" y="11581"/>
                  </a:lnTo>
                  <a:lnTo>
                    <a:pt x="211322" y="29920"/>
                  </a:lnTo>
                  <a:lnTo>
                    <a:pt x="208022" y="38433"/>
                  </a:lnTo>
                  <a:lnTo>
                    <a:pt x="205413" y="93131"/>
                  </a:lnTo>
                  <a:lnTo>
                    <a:pt x="206383" y="110386"/>
                  </a:lnTo>
                  <a:lnTo>
                    <a:pt x="212514" y="127074"/>
                  </a:lnTo>
                  <a:lnTo>
                    <a:pt x="244091" y="172227"/>
                  </a:lnTo>
                  <a:lnTo>
                    <a:pt x="250037" y="175763"/>
                  </a:lnTo>
                  <a:lnTo>
                    <a:pt x="257198" y="178034"/>
                  </a:lnTo>
                  <a:lnTo>
                    <a:pt x="276820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SMARTInkShape-132"/>
            <p:cNvSpPr/>
            <p:nvPr/>
          </p:nvSpPr>
          <p:spPr>
            <a:xfrm>
              <a:off x="6554391" y="4116586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0" y="12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2" name="SMARTInkShape-Group34"/>
          <p:cNvGrpSpPr/>
          <p:nvPr/>
        </p:nvGrpSpPr>
        <p:grpSpPr>
          <a:xfrm>
            <a:off x="4509860" y="4644834"/>
            <a:ext cx="1294436" cy="653987"/>
            <a:chOff x="4509860" y="4644834"/>
            <a:chExt cx="1294436" cy="653987"/>
          </a:xfrm>
        </p:grpSpPr>
        <p:sp>
          <p:nvSpPr>
            <p:cNvPr id="1146" name="SMARTInkShape-133"/>
            <p:cNvSpPr/>
            <p:nvPr/>
          </p:nvSpPr>
          <p:spPr>
            <a:xfrm>
              <a:off x="4679156" y="4652367"/>
              <a:ext cx="35720" cy="44650"/>
            </a:xfrm>
            <a:custGeom>
              <a:avLst/>
              <a:gdLst/>
              <a:ahLst/>
              <a:cxnLst/>
              <a:rect l="0" t="0" r="0" b="0"/>
              <a:pathLst>
                <a:path w="35720" h="44650">
                  <a:moveTo>
                    <a:pt x="35719" y="0"/>
                  </a:moveTo>
                  <a:lnTo>
                    <a:pt x="30978" y="0"/>
                  </a:lnTo>
                  <a:lnTo>
                    <a:pt x="29582" y="992"/>
                  </a:lnTo>
                  <a:lnTo>
                    <a:pt x="28652" y="2646"/>
                  </a:lnTo>
                  <a:lnTo>
                    <a:pt x="28031" y="4741"/>
                  </a:lnTo>
                  <a:lnTo>
                    <a:pt x="26625" y="6137"/>
                  </a:lnTo>
                  <a:lnTo>
                    <a:pt x="22417" y="7689"/>
                  </a:lnTo>
                  <a:lnTo>
                    <a:pt x="20897" y="9095"/>
                  </a:lnTo>
                  <a:lnTo>
                    <a:pt x="13520" y="21250"/>
                  </a:lnTo>
                  <a:lnTo>
                    <a:pt x="487" y="35207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SMARTInkShape-134"/>
            <p:cNvSpPr/>
            <p:nvPr/>
          </p:nvSpPr>
          <p:spPr>
            <a:xfrm>
              <a:off x="4705945" y="4644834"/>
              <a:ext cx="285618" cy="284163"/>
            </a:xfrm>
            <a:custGeom>
              <a:avLst/>
              <a:gdLst/>
              <a:ahLst/>
              <a:cxnLst/>
              <a:rect l="0" t="0" r="0" b="0"/>
              <a:pathLst>
                <a:path w="285618" h="284163">
                  <a:moveTo>
                    <a:pt x="0" y="266494"/>
                  </a:moveTo>
                  <a:lnTo>
                    <a:pt x="0" y="275391"/>
                  </a:lnTo>
                  <a:lnTo>
                    <a:pt x="4741" y="275414"/>
                  </a:lnTo>
                  <a:lnTo>
                    <a:pt x="6137" y="274425"/>
                  </a:lnTo>
                  <a:lnTo>
                    <a:pt x="7068" y="272774"/>
                  </a:lnTo>
                  <a:lnTo>
                    <a:pt x="7689" y="270680"/>
                  </a:lnTo>
                  <a:lnTo>
                    <a:pt x="9095" y="269285"/>
                  </a:lnTo>
                  <a:lnTo>
                    <a:pt x="13303" y="267734"/>
                  </a:lnTo>
                  <a:lnTo>
                    <a:pt x="24089" y="265747"/>
                  </a:lnTo>
                  <a:lnTo>
                    <a:pt x="47833" y="252276"/>
                  </a:lnTo>
                  <a:lnTo>
                    <a:pt x="58711" y="248721"/>
                  </a:lnTo>
                  <a:lnTo>
                    <a:pt x="113255" y="210274"/>
                  </a:lnTo>
                  <a:lnTo>
                    <a:pt x="142894" y="192455"/>
                  </a:lnTo>
                  <a:lnTo>
                    <a:pt x="196454" y="152434"/>
                  </a:lnTo>
                  <a:lnTo>
                    <a:pt x="243086" y="117580"/>
                  </a:lnTo>
                  <a:lnTo>
                    <a:pt x="272081" y="81438"/>
                  </a:lnTo>
                  <a:lnTo>
                    <a:pt x="284232" y="50591"/>
                  </a:lnTo>
                  <a:lnTo>
                    <a:pt x="285617" y="31467"/>
                  </a:lnTo>
                  <a:lnTo>
                    <a:pt x="283045" y="25446"/>
                  </a:lnTo>
                  <a:lnTo>
                    <a:pt x="279587" y="19463"/>
                  </a:lnTo>
                  <a:lnTo>
                    <a:pt x="278050" y="13497"/>
                  </a:lnTo>
                  <a:lnTo>
                    <a:pt x="276648" y="11509"/>
                  </a:lnTo>
                  <a:lnTo>
                    <a:pt x="274721" y="10184"/>
                  </a:lnTo>
                  <a:lnTo>
                    <a:pt x="269935" y="7719"/>
                  </a:lnTo>
                  <a:lnTo>
                    <a:pt x="261661" y="1745"/>
                  </a:lnTo>
                  <a:lnTo>
                    <a:pt x="255862" y="0"/>
                  </a:lnTo>
                  <a:lnTo>
                    <a:pt x="253918" y="527"/>
                  </a:lnTo>
                  <a:lnTo>
                    <a:pt x="252623" y="1870"/>
                  </a:lnTo>
                  <a:lnTo>
                    <a:pt x="251759" y="3757"/>
                  </a:lnTo>
                  <a:lnTo>
                    <a:pt x="250191" y="5016"/>
                  </a:lnTo>
                  <a:lnTo>
                    <a:pt x="240546" y="9682"/>
                  </a:lnTo>
                  <a:lnTo>
                    <a:pt x="229086" y="19863"/>
                  </a:lnTo>
                  <a:lnTo>
                    <a:pt x="225840" y="25581"/>
                  </a:lnTo>
                  <a:lnTo>
                    <a:pt x="215706" y="53928"/>
                  </a:lnTo>
                  <a:lnTo>
                    <a:pt x="217578" y="63210"/>
                  </a:lnTo>
                  <a:lnTo>
                    <a:pt x="221564" y="79592"/>
                  </a:lnTo>
                  <a:lnTo>
                    <a:pt x="225741" y="114744"/>
                  </a:lnTo>
                  <a:lnTo>
                    <a:pt x="230267" y="132565"/>
                  </a:lnTo>
                  <a:lnTo>
                    <a:pt x="234253" y="150413"/>
                  </a:lnTo>
                  <a:lnTo>
                    <a:pt x="247569" y="188773"/>
                  </a:lnTo>
                  <a:lnTo>
                    <a:pt x="249935" y="241444"/>
                  </a:lnTo>
                  <a:lnTo>
                    <a:pt x="249011" y="254332"/>
                  </a:lnTo>
                  <a:lnTo>
                    <a:pt x="242894" y="269285"/>
                  </a:lnTo>
                  <a:lnTo>
                    <a:pt x="237599" y="276995"/>
                  </a:lnTo>
                  <a:lnTo>
                    <a:pt x="231938" y="281083"/>
                  </a:lnTo>
                  <a:lnTo>
                    <a:pt x="223173" y="283385"/>
                  </a:lnTo>
                  <a:lnTo>
                    <a:pt x="211322" y="284162"/>
                  </a:lnTo>
                  <a:lnTo>
                    <a:pt x="205377" y="281623"/>
                  </a:lnTo>
                  <a:lnTo>
                    <a:pt x="202402" y="279557"/>
                  </a:lnTo>
                  <a:lnTo>
                    <a:pt x="180455" y="273322"/>
                  </a:lnTo>
                  <a:lnTo>
                    <a:pt x="167056" y="263102"/>
                  </a:lnTo>
                  <a:lnTo>
                    <a:pt x="149207" y="241512"/>
                  </a:lnTo>
                  <a:lnTo>
                    <a:pt x="140729" y="234555"/>
                  </a:lnTo>
                  <a:lnTo>
                    <a:pt x="118617" y="204000"/>
                  </a:lnTo>
                  <a:lnTo>
                    <a:pt x="116586" y="196824"/>
                  </a:lnTo>
                  <a:lnTo>
                    <a:pt x="110048" y="188276"/>
                  </a:lnTo>
                  <a:lnTo>
                    <a:pt x="107538" y="178853"/>
                  </a:lnTo>
                  <a:lnTo>
                    <a:pt x="108403" y="178300"/>
                  </a:lnTo>
                  <a:lnTo>
                    <a:pt x="114879" y="177342"/>
                  </a:lnTo>
                  <a:lnTo>
                    <a:pt x="115549" y="174616"/>
                  </a:lnTo>
                  <a:lnTo>
                    <a:pt x="116086" y="1682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SMARTInkShape-135"/>
            <p:cNvSpPr/>
            <p:nvPr/>
          </p:nvSpPr>
          <p:spPr>
            <a:xfrm>
              <a:off x="5002022" y="4804172"/>
              <a:ext cx="284354" cy="177198"/>
            </a:xfrm>
            <a:custGeom>
              <a:avLst/>
              <a:gdLst/>
              <a:ahLst/>
              <a:cxnLst/>
              <a:rect l="0" t="0" r="0" b="0"/>
              <a:pathLst>
                <a:path w="284354" h="177198">
                  <a:moveTo>
                    <a:pt x="132548" y="62508"/>
                  </a:moveTo>
                  <a:lnTo>
                    <a:pt x="124860" y="62508"/>
                  </a:lnTo>
                  <a:lnTo>
                    <a:pt x="124446" y="61516"/>
                  </a:lnTo>
                  <a:lnTo>
                    <a:pt x="123987" y="57768"/>
                  </a:lnTo>
                  <a:lnTo>
                    <a:pt x="122872" y="56371"/>
                  </a:lnTo>
                  <a:lnTo>
                    <a:pt x="118987" y="54819"/>
                  </a:lnTo>
                  <a:lnTo>
                    <a:pt x="89070" y="53611"/>
                  </a:lnTo>
                  <a:lnTo>
                    <a:pt x="80813" y="56238"/>
                  </a:lnTo>
                  <a:lnTo>
                    <a:pt x="34888" y="89317"/>
                  </a:lnTo>
                  <a:lnTo>
                    <a:pt x="28620" y="96251"/>
                  </a:lnTo>
                  <a:lnTo>
                    <a:pt x="10193" y="124464"/>
                  </a:lnTo>
                  <a:lnTo>
                    <a:pt x="7723" y="130724"/>
                  </a:lnTo>
                  <a:lnTo>
                    <a:pt x="1746" y="139826"/>
                  </a:lnTo>
                  <a:lnTo>
                    <a:pt x="0" y="145819"/>
                  </a:lnTo>
                  <a:lnTo>
                    <a:pt x="527" y="147814"/>
                  </a:lnTo>
                  <a:lnTo>
                    <a:pt x="1869" y="149145"/>
                  </a:lnTo>
                  <a:lnTo>
                    <a:pt x="3757" y="150031"/>
                  </a:lnTo>
                  <a:lnTo>
                    <a:pt x="5016" y="151614"/>
                  </a:lnTo>
                  <a:lnTo>
                    <a:pt x="6414" y="156020"/>
                  </a:lnTo>
                  <a:lnTo>
                    <a:pt x="7779" y="157591"/>
                  </a:lnTo>
                  <a:lnTo>
                    <a:pt x="25580" y="167618"/>
                  </a:lnTo>
                  <a:lnTo>
                    <a:pt x="28494" y="168300"/>
                  </a:lnTo>
                  <a:lnTo>
                    <a:pt x="53928" y="161855"/>
                  </a:lnTo>
                  <a:lnTo>
                    <a:pt x="60564" y="158587"/>
                  </a:lnTo>
                  <a:lnTo>
                    <a:pt x="108735" y="113106"/>
                  </a:lnTo>
                  <a:lnTo>
                    <a:pt x="112043" y="107155"/>
                  </a:lnTo>
                  <a:lnTo>
                    <a:pt x="114534" y="91060"/>
                  </a:lnTo>
                  <a:lnTo>
                    <a:pt x="114685" y="80781"/>
                  </a:lnTo>
                  <a:lnTo>
                    <a:pt x="107000" y="80404"/>
                  </a:lnTo>
                  <a:lnTo>
                    <a:pt x="92489" y="93671"/>
                  </a:lnTo>
                  <a:lnTo>
                    <a:pt x="89939" y="98847"/>
                  </a:lnTo>
                  <a:lnTo>
                    <a:pt x="88019" y="126787"/>
                  </a:lnTo>
                  <a:lnTo>
                    <a:pt x="87911" y="145746"/>
                  </a:lnTo>
                  <a:lnTo>
                    <a:pt x="89891" y="148757"/>
                  </a:lnTo>
                  <a:lnTo>
                    <a:pt x="111234" y="165689"/>
                  </a:lnTo>
                  <a:lnTo>
                    <a:pt x="123525" y="171525"/>
                  </a:lnTo>
                  <a:lnTo>
                    <a:pt x="126532" y="173881"/>
                  </a:lnTo>
                  <a:lnTo>
                    <a:pt x="135166" y="176499"/>
                  </a:lnTo>
                  <a:lnTo>
                    <a:pt x="140247" y="177197"/>
                  </a:lnTo>
                  <a:lnTo>
                    <a:pt x="174139" y="169418"/>
                  </a:lnTo>
                  <a:lnTo>
                    <a:pt x="192982" y="160097"/>
                  </a:lnTo>
                  <a:lnTo>
                    <a:pt x="241036" y="123269"/>
                  </a:lnTo>
                  <a:lnTo>
                    <a:pt x="269428" y="74291"/>
                  </a:lnTo>
                  <a:lnTo>
                    <a:pt x="282955" y="34135"/>
                  </a:lnTo>
                  <a:lnTo>
                    <a:pt x="2843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SMARTInkShape-136"/>
            <p:cNvSpPr/>
            <p:nvPr/>
          </p:nvSpPr>
          <p:spPr>
            <a:xfrm>
              <a:off x="4938653" y="4741711"/>
              <a:ext cx="160153" cy="249985"/>
            </a:xfrm>
            <a:custGeom>
              <a:avLst/>
              <a:gdLst/>
              <a:ahLst/>
              <a:cxnLst/>
              <a:rect l="0" t="0" r="0" b="0"/>
              <a:pathLst>
                <a:path w="160153" h="249985">
                  <a:moveTo>
                    <a:pt x="35183" y="178547"/>
                  </a:moveTo>
                  <a:lnTo>
                    <a:pt x="39924" y="178547"/>
                  </a:lnTo>
                  <a:lnTo>
                    <a:pt x="41320" y="177555"/>
                  </a:lnTo>
                  <a:lnTo>
                    <a:pt x="42250" y="175901"/>
                  </a:lnTo>
                  <a:lnTo>
                    <a:pt x="42871" y="173806"/>
                  </a:lnTo>
                  <a:lnTo>
                    <a:pt x="48853" y="168833"/>
                  </a:lnTo>
                  <a:lnTo>
                    <a:pt x="57133" y="162324"/>
                  </a:lnTo>
                  <a:lnTo>
                    <a:pt x="73180" y="144621"/>
                  </a:lnTo>
                  <a:lnTo>
                    <a:pt x="122784" y="99791"/>
                  </a:lnTo>
                  <a:lnTo>
                    <a:pt x="154124" y="52283"/>
                  </a:lnTo>
                  <a:lnTo>
                    <a:pt x="157499" y="42724"/>
                  </a:lnTo>
                  <a:lnTo>
                    <a:pt x="160152" y="6029"/>
                  </a:lnTo>
                  <a:lnTo>
                    <a:pt x="159175" y="4003"/>
                  </a:lnTo>
                  <a:lnTo>
                    <a:pt x="157532" y="2653"/>
                  </a:lnTo>
                  <a:lnTo>
                    <a:pt x="152506" y="486"/>
                  </a:lnTo>
                  <a:lnTo>
                    <a:pt x="138949" y="0"/>
                  </a:lnTo>
                  <a:lnTo>
                    <a:pt x="125570" y="4708"/>
                  </a:lnTo>
                  <a:lnTo>
                    <a:pt x="87131" y="29765"/>
                  </a:lnTo>
                  <a:lnTo>
                    <a:pt x="38039" y="85188"/>
                  </a:lnTo>
                  <a:lnTo>
                    <a:pt x="21452" y="110864"/>
                  </a:lnTo>
                  <a:lnTo>
                    <a:pt x="2178" y="160123"/>
                  </a:lnTo>
                  <a:lnTo>
                    <a:pt x="0" y="184388"/>
                  </a:lnTo>
                  <a:lnTo>
                    <a:pt x="4364" y="202326"/>
                  </a:lnTo>
                  <a:lnTo>
                    <a:pt x="24644" y="229475"/>
                  </a:lnTo>
                  <a:lnTo>
                    <a:pt x="33101" y="238767"/>
                  </a:lnTo>
                  <a:lnTo>
                    <a:pt x="53042" y="249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SMARTInkShape-137"/>
            <p:cNvSpPr/>
            <p:nvPr/>
          </p:nvSpPr>
          <p:spPr>
            <a:xfrm>
              <a:off x="5214948" y="4866680"/>
              <a:ext cx="589348" cy="432141"/>
            </a:xfrm>
            <a:custGeom>
              <a:avLst/>
              <a:gdLst/>
              <a:ahLst/>
              <a:cxnLst/>
              <a:rect l="0" t="0" r="0" b="0"/>
              <a:pathLst>
                <a:path w="589348" h="432141">
                  <a:moveTo>
                    <a:pt x="35708" y="0"/>
                  </a:moveTo>
                  <a:lnTo>
                    <a:pt x="35708" y="4740"/>
                  </a:lnTo>
                  <a:lnTo>
                    <a:pt x="33062" y="9713"/>
                  </a:lnTo>
                  <a:lnTo>
                    <a:pt x="29571" y="15231"/>
                  </a:lnTo>
                  <a:lnTo>
                    <a:pt x="11979" y="66417"/>
                  </a:lnTo>
                  <a:lnTo>
                    <a:pt x="8834" y="82628"/>
                  </a:lnTo>
                  <a:lnTo>
                    <a:pt x="3051" y="95148"/>
                  </a:lnTo>
                  <a:lnTo>
                    <a:pt x="0" y="141075"/>
                  </a:lnTo>
                  <a:lnTo>
                    <a:pt x="4733" y="147082"/>
                  </a:lnTo>
                  <a:lnTo>
                    <a:pt x="9705" y="149705"/>
                  </a:lnTo>
                  <a:lnTo>
                    <a:pt x="19779" y="151620"/>
                  </a:lnTo>
                  <a:lnTo>
                    <a:pt x="30136" y="151768"/>
                  </a:lnTo>
                  <a:lnTo>
                    <a:pt x="35878" y="149142"/>
                  </a:lnTo>
                  <a:lnTo>
                    <a:pt x="65477" y="121993"/>
                  </a:lnTo>
                  <a:lnTo>
                    <a:pt x="85318" y="93098"/>
                  </a:lnTo>
                  <a:lnTo>
                    <a:pt x="88110" y="83588"/>
                  </a:lnTo>
                  <a:lnTo>
                    <a:pt x="90175" y="65505"/>
                  </a:lnTo>
                  <a:lnTo>
                    <a:pt x="98106" y="53733"/>
                  </a:lnTo>
                  <a:lnTo>
                    <a:pt x="105895" y="45903"/>
                  </a:lnTo>
                  <a:lnTo>
                    <a:pt x="107304" y="46477"/>
                  </a:lnTo>
                  <a:lnTo>
                    <a:pt x="111515" y="49760"/>
                  </a:lnTo>
                  <a:lnTo>
                    <a:pt x="119341" y="51881"/>
                  </a:lnTo>
                  <a:lnTo>
                    <a:pt x="171360" y="53569"/>
                  </a:lnTo>
                  <a:lnTo>
                    <a:pt x="198066" y="53577"/>
                  </a:lnTo>
                  <a:lnTo>
                    <a:pt x="204771" y="50931"/>
                  </a:lnTo>
                  <a:lnTo>
                    <a:pt x="211058" y="47441"/>
                  </a:lnTo>
                  <a:lnTo>
                    <a:pt x="220176" y="44483"/>
                  </a:lnTo>
                  <a:lnTo>
                    <a:pt x="239324" y="28430"/>
                  </a:lnTo>
                  <a:lnTo>
                    <a:pt x="240305" y="24872"/>
                  </a:lnTo>
                  <a:lnTo>
                    <a:pt x="240936" y="14504"/>
                  </a:lnTo>
                  <a:lnTo>
                    <a:pt x="239995" y="12646"/>
                  </a:lnTo>
                  <a:lnTo>
                    <a:pt x="238376" y="11407"/>
                  </a:lnTo>
                  <a:lnTo>
                    <a:pt x="233389" y="9418"/>
                  </a:lnTo>
                  <a:lnTo>
                    <a:pt x="211202" y="8942"/>
                  </a:lnTo>
                  <a:lnTo>
                    <a:pt x="197619" y="13674"/>
                  </a:lnTo>
                  <a:lnTo>
                    <a:pt x="179131" y="27021"/>
                  </a:lnTo>
                  <a:lnTo>
                    <a:pt x="172874" y="33838"/>
                  </a:lnTo>
                  <a:lnTo>
                    <a:pt x="146839" y="82457"/>
                  </a:lnTo>
                  <a:lnTo>
                    <a:pt x="143650" y="100109"/>
                  </a:lnTo>
                  <a:lnTo>
                    <a:pt x="143388" y="105435"/>
                  </a:lnTo>
                  <a:lnTo>
                    <a:pt x="145743" y="113998"/>
                  </a:lnTo>
                  <a:lnTo>
                    <a:pt x="155339" y="127579"/>
                  </a:lnTo>
                  <a:lnTo>
                    <a:pt x="181575" y="154770"/>
                  </a:lnTo>
                  <a:lnTo>
                    <a:pt x="190165" y="158083"/>
                  </a:lnTo>
                  <a:lnTo>
                    <a:pt x="207109" y="160210"/>
                  </a:lnTo>
                  <a:lnTo>
                    <a:pt x="227139" y="153502"/>
                  </a:lnTo>
                  <a:lnTo>
                    <a:pt x="254880" y="141954"/>
                  </a:lnTo>
                  <a:lnTo>
                    <a:pt x="270310" y="126304"/>
                  </a:lnTo>
                  <a:lnTo>
                    <a:pt x="279874" y="118642"/>
                  </a:lnTo>
                  <a:lnTo>
                    <a:pt x="296744" y="100201"/>
                  </a:lnTo>
                  <a:lnTo>
                    <a:pt x="306506" y="92159"/>
                  </a:lnTo>
                  <a:lnTo>
                    <a:pt x="335269" y="56822"/>
                  </a:lnTo>
                  <a:lnTo>
                    <a:pt x="341164" y="44701"/>
                  </a:lnTo>
                  <a:lnTo>
                    <a:pt x="348211" y="35765"/>
                  </a:lnTo>
                  <a:lnTo>
                    <a:pt x="348244" y="48151"/>
                  </a:lnTo>
                  <a:lnTo>
                    <a:pt x="345600" y="53812"/>
                  </a:lnTo>
                  <a:lnTo>
                    <a:pt x="342110" y="59635"/>
                  </a:lnTo>
                  <a:lnTo>
                    <a:pt x="331288" y="95417"/>
                  </a:lnTo>
                  <a:lnTo>
                    <a:pt x="329662" y="110072"/>
                  </a:lnTo>
                  <a:lnTo>
                    <a:pt x="322735" y="127592"/>
                  </a:lnTo>
                  <a:lnTo>
                    <a:pt x="323302" y="130702"/>
                  </a:lnTo>
                  <a:lnTo>
                    <a:pt x="328693" y="142822"/>
                  </a:lnTo>
                  <a:lnTo>
                    <a:pt x="329258" y="145816"/>
                  </a:lnTo>
                  <a:lnTo>
                    <a:pt x="334793" y="154771"/>
                  </a:lnTo>
                  <a:lnTo>
                    <a:pt x="342718" y="163708"/>
                  </a:lnTo>
                  <a:lnTo>
                    <a:pt x="348436" y="167017"/>
                  </a:lnTo>
                  <a:lnTo>
                    <a:pt x="360191" y="169141"/>
                  </a:lnTo>
                  <a:lnTo>
                    <a:pt x="412686" y="169658"/>
                  </a:lnTo>
                  <a:lnTo>
                    <a:pt x="423519" y="168669"/>
                  </a:lnTo>
                  <a:lnTo>
                    <a:pt x="439783" y="162534"/>
                  </a:lnTo>
                  <a:lnTo>
                    <a:pt x="467168" y="146740"/>
                  </a:lnTo>
                  <a:lnTo>
                    <a:pt x="478292" y="143028"/>
                  </a:lnTo>
                  <a:lnTo>
                    <a:pt x="493977" y="130597"/>
                  </a:lnTo>
                  <a:lnTo>
                    <a:pt x="497352" y="124850"/>
                  </a:lnTo>
                  <a:lnTo>
                    <a:pt x="499697" y="116248"/>
                  </a:lnTo>
                  <a:lnTo>
                    <a:pt x="500048" y="107278"/>
                  </a:lnTo>
                  <a:lnTo>
                    <a:pt x="495310" y="107193"/>
                  </a:lnTo>
                  <a:lnTo>
                    <a:pt x="493915" y="108173"/>
                  </a:lnTo>
                  <a:lnTo>
                    <a:pt x="492983" y="109818"/>
                  </a:lnTo>
                  <a:lnTo>
                    <a:pt x="492363" y="111907"/>
                  </a:lnTo>
                  <a:lnTo>
                    <a:pt x="490958" y="113300"/>
                  </a:lnTo>
                  <a:lnTo>
                    <a:pt x="481572" y="118181"/>
                  </a:lnTo>
                  <a:lnTo>
                    <a:pt x="478802" y="120459"/>
                  </a:lnTo>
                  <a:lnTo>
                    <a:pt x="475725" y="128282"/>
                  </a:lnTo>
                  <a:lnTo>
                    <a:pt x="473407" y="146761"/>
                  </a:lnTo>
                  <a:lnTo>
                    <a:pt x="475973" y="152209"/>
                  </a:lnTo>
                  <a:lnTo>
                    <a:pt x="495387" y="173889"/>
                  </a:lnTo>
                  <a:lnTo>
                    <a:pt x="503271" y="176502"/>
                  </a:lnTo>
                  <a:lnTo>
                    <a:pt x="538648" y="178557"/>
                  </a:lnTo>
                  <a:lnTo>
                    <a:pt x="544656" y="175932"/>
                  </a:lnTo>
                  <a:lnTo>
                    <a:pt x="550633" y="172450"/>
                  </a:lnTo>
                  <a:lnTo>
                    <a:pt x="559577" y="169497"/>
                  </a:lnTo>
                  <a:lnTo>
                    <a:pt x="583396" y="148705"/>
                  </a:lnTo>
                  <a:lnTo>
                    <a:pt x="586703" y="142820"/>
                  </a:lnTo>
                  <a:lnTo>
                    <a:pt x="589194" y="126776"/>
                  </a:lnTo>
                  <a:lnTo>
                    <a:pt x="589347" y="116208"/>
                  </a:lnTo>
                  <a:lnTo>
                    <a:pt x="584608" y="116122"/>
                  </a:lnTo>
                  <a:lnTo>
                    <a:pt x="583212" y="117102"/>
                  </a:lnTo>
                  <a:lnTo>
                    <a:pt x="582281" y="118748"/>
                  </a:lnTo>
                  <a:lnTo>
                    <a:pt x="581661" y="120837"/>
                  </a:lnTo>
                  <a:lnTo>
                    <a:pt x="553575" y="172563"/>
                  </a:lnTo>
                  <a:lnTo>
                    <a:pt x="535766" y="226142"/>
                  </a:lnTo>
                  <a:lnTo>
                    <a:pt x="520888" y="277018"/>
                  </a:lnTo>
                  <a:lnTo>
                    <a:pt x="506005" y="329052"/>
                  </a:lnTo>
                  <a:lnTo>
                    <a:pt x="488146" y="383858"/>
                  </a:lnTo>
                  <a:lnTo>
                    <a:pt x="479216" y="405990"/>
                  </a:lnTo>
                  <a:lnTo>
                    <a:pt x="470617" y="416249"/>
                  </a:lnTo>
                  <a:lnTo>
                    <a:pt x="453669" y="430921"/>
                  </a:lnTo>
                  <a:lnTo>
                    <a:pt x="450278" y="432140"/>
                  </a:lnTo>
                  <a:lnTo>
                    <a:pt x="447026" y="431960"/>
                  </a:lnTo>
                  <a:lnTo>
                    <a:pt x="439774" y="430108"/>
                  </a:lnTo>
                  <a:lnTo>
                    <a:pt x="418949" y="426271"/>
                  </a:lnTo>
                  <a:lnTo>
                    <a:pt x="377970" y="407651"/>
                  </a:lnTo>
                  <a:lnTo>
                    <a:pt x="368734" y="399129"/>
                  </a:lnTo>
                  <a:lnTo>
                    <a:pt x="337736" y="360005"/>
                  </a:lnTo>
                  <a:lnTo>
                    <a:pt x="331032" y="333912"/>
                  </a:lnTo>
                  <a:lnTo>
                    <a:pt x="330388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SMARTInkShape-138"/>
            <p:cNvSpPr/>
            <p:nvPr/>
          </p:nvSpPr>
          <p:spPr>
            <a:xfrm>
              <a:off x="4509860" y="5098851"/>
              <a:ext cx="133579" cy="35602"/>
            </a:xfrm>
            <a:custGeom>
              <a:avLst/>
              <a:gdLst/>
              <a:ahLst/>
              <a:cxnLst/>
              <a:rect l="0" t="0" r="0" b="0"/>
              <a:pathLst>
                <a:path w="133579" h="35602">
                  <a:moveTo>
                    <a:pt x="8562" y="1"/>
                  </a:moveTo>
                  <a:lnTo>
                    <a:pt x="874" y="0"/>
                  </a:lnTo>
                  <a:lnTo>
                    <a:pt x="460" y="993"/>
                  </a:lnTo>
                  <a:lnTo>
                    <a:pt x="0" y="4741"/>
                  </a:lnTo>
                  <a:lnTo>
                    <a:pt x="870" y="6137"/>
                  </a:lnTo>
                  <a:lnTo>
                    <a:pt x="2441" y="7068"/>
                  </a:lnTo>
                  <a:lnTo>
                    <a:pt x="7353" y="8562"/>
                  </a:lnTo>
                  <a:lnTo>
                    <a:pt x="15452" y="14995"/>
                  </a:lnTo>
                  <a:lnTo>
                    <a:pt x="23722" y="17011"/>
                  </a:lnTo>
                  <a:lnTo>
                    <a:pt x="33449" y="18601"/>
                  </a:lnTo>
                  <a:lnTo>
                    <a:pt x="54011" y="24878"/>
                  </a:lnTo>
                  <a:lnTo>
                    <a:pt x="64480" y="26932"/>
                  </a:lnTo>
                  <a:lnTo>
                    <a:pt x="79286" y="33689"/>
                  </a:lnTo>
                  <a:lnTo>
                    <a:pt x="108482" y="35601"/>
                  </a:lnTo>
                  <a:lnTo>
                    <a:pt x="115148" y="33021"/>
                  </a:lnTo>
                  <a:lnTo>
                    <a:pt x="122771" y="28021"/>
                  </a:lnTo>
                  <a:lnTo>
                    <a:pt x="133578" y="26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6" name="SMARTInkShape-Group35"/>
          <p:cNvGrpSpPr/>
          <p:nvPr/>
        </p:nvGrpSpPr>
        <p:grpSpPr>
          <a:xfrm>
            <a:off x="4647571" y="5089922"/>
            <a:ext cx="1262516" cy="615614"/>
            <a:chOff x="4647571" y="5089922"/>
            <a:chExt cx="1262516" cy="615614"/>
          </a:xfrm>
        </p:grpSpPr>
        <p:sp>
          <p:nvSpPr>
            <p:cNvPr id="1153" name="SMARTInkShape-139"/>
            <p:cNvSpPr/>
            <p:nvPr/>
          </p:nvSpPr>
          <p:spPr>
            <a:xfrm>
              <a:off x="4647571" y="5089922"/>
              <a:ext cx="933073" cy="401313"/>
            </a:xfrm>
            <a:custGeom>
              <a:avLst/>
              <a:gdLst/>
              <a:ahLst/>
              <a:cxnLst/>
              <a:rect l="0" t="0" r="0" b="0"/>
              <a:pathLst>
                <a:path w="933073" h="401313">
                  <a:moveTo>
                    <a:pt x="103023" y="0"/>
                  </a:moveTo>
                  <a:lnTo>
                    <a:pt x="110711" y="0"/>
                  </a:lnTo>
                  <a:lnTo>
                    <a:pt x="98382" y="0"/>
                  </a:lnTo>
                  <a:lnTo>
                    <a:pt x="93353" y="2646"/>
                  </a:lnTo>
                  <a:lnTo>
                    <a:pt x="87811" y="6137"/>
                  </a:lnTo>
                  <a:lnTo>
                    <a:pt x="79113" y="9094"/>
                  </a:lnTo>
                  <a:lnTo>
                    <a:pt x="64315" y="21250"/>
                  </a:lnTo>
                  <a:lnTo>
                    <a:pt x="61014" y="26973"/>
                  </a:lnTo>
                  <a:lnTo>
                    <a:pt x="50065" y="61961"/>
                  </a:lnTo>
                  <a:lnTo>
                    <a:pt x="49567" y="74306"/>
                  </a:lnTo>
                  <a:lnTo>
                    <a:pt x="57144" y="99952"/>
                  </a:lnTo>
                  <a:lnTo>
                    <a:pt x="59539" y="102353"/>
                  </a:lnTo>
                  <a:lnTo>
                    <a:pt x="78384" y="111264"/>
                  </a:lnTo>
                  <a:lnTo>
                    <a:pt x="99998" y="130043"/>
                  </a:lnTo>
                  <a:lnTo>
                    <a:pt x="110182" y="133431"/>
                  </a:lnTo>
                  <a:lnTo>
                    <a:pt x="120468" y="133932"/>
                  </a:lnTo>
                  <a:lnTo>
                    <a:pt x="116019" y="133941"/>
                  </a:lnTo>
                  <a:lnTo>
                    <a:pt x="114664" y="132950"/>
                  </a:lnTo>
                  <a:lnTo>
                    <a:pt x="113157" y="129204"/>
                  </a:lnTo>
                  <a:lnTo>
                    <a:pt x="111764" y="127808"/>
                  </a:lnTo>
                  <a:lnTo>
                    <a:pt x="107569" y="126257"/>
                  </a:lnTo>
                  <a:lnTo>
                    <a:pt x="82150" y="125048"/>
                  </a:lnTo>
                  <a:lnTo>
                    <a:pt x="53247" y="134112"/>
                  </a:lnTo>
                  <a:lnTo>
                    <a:pt x="34634" y="149104"/>
                  </a:lnTo>
                  <a:lnTo>
                    <a:pt x="25653" y="158832"/>
                  </a:lnTo>
                  <a:lnTo>
                    <a:pt x="8766" y="184718"/>
                  </a:lnTo>
                  <a:lnTo>
                    <a:pt x="0" y="216573"/>
                  </a:lnTo>
                  <a:lnTo>
                    <a:pt x="4551" y="248675"/>
                  </a:lnTo>
                  <a:lnTo>
                    <a:pt x="6617" y="253096"/>
                  </a:lnTo>
                  <a:lnTo>
                    <a:pt x="34342" y="279684"/>
                  </a:lnTo>
                  <a:lnTo>
                    <a:pt x="43063" y="283054"/>
                  </a:lnTo>
                  <a:lnTo>
                    <a:pt x="82336" y="285592"/>
                  </a:lnTo>
                  <a:lnTo>
                    <a:pt x="106029" y="278589"/>
                  </a:lnTo>
                  <a:lnTo>
                    <a:pt x="129817" y="270298"/>
                  </a:lnTo>
                  <a:lnTo>
                    <a:pt x="142713" y="266976"/>
                  </a:lnTo>
                  <a:lnTo>
                    <a:pt x="195878" y="235318"/>
                  </a:lnTo>
                  <a:lnTo>
                    <a:pt x="232666" y="214501"/>
                  </a:lnTo>
                  <a:lnTo>
                    <a:pt x="234100" y="212454"/>
                  </a:lnTo>
                  <a:lnTo>
                    <a:pt x="236401" y="206780"/>
                  </a:lnTo>
                  <a:lnTo>
                    <a:pt x="239362" y="206004"/>
                  </a:lnTo>
                  <a:lnTo>
                    <a:pt x="245515" y="205419"/>
                  </a:lnTo>
                  <a:lnTo>
                    <a:pt x="241044" y="205394"/>
                  </a:lnTo>
                  <a:lnTo>
                    <a:pt x="239686" y="206382"/>
                  </a:lnTo>
                  <a:lnTo>
                    <a:pt x="238176" y="210127"/>
                  </a:lnTo>
                  <a:lnTo>
                    <a:pt x="236215" y="220615"/>
                  </a:lnTo>
                  <a:lnTo>
                    <a:pt x="222750" y="239148"/>
                  </a:lnTo>
                  <a:lnTo>
                    <a:pt x="217182" y="257105"/>
                  </a:lnTo>
                  <a:lnTo>
                    <a:pt x="214848" y="260700"/>
                  </a:lnTo>
                  <a:lnTo>
                    <a:pt x="211563" y="275241"/>
                  </a:lnTo>
                  <a:lnTo>
                    <a:pt x="209460" y="290803"/>
                  </a:lnTo>
                  <a:lnTo>
                    <a:pt x="205560" y="297256"/>
                  </a:lnTo>
                  <a:lnTo>
                    <a:pt x="205115" y="300366"/>
                  </a:lnTo>
                  <a:lnTo>
                    <a:pt x="209924" y="316746"/>
                  </a:lnTo>
                  <a:lnTo>
                    <a:pt x="211001" y="318320"/>
                  </a:lnTo>
                  <a:lnTo>
                    <a:pt x="212711" y="319370"/>
                  </a:lnTo>
                  <a:lnTo>
                    <a:pt x="217845" y="321054"/>
                  </a:lnTo>
                  <a:lnTo>
                    <a:pt x="228656" y="314346"/>
                  </a:lnTo>
                  <a:lnTo>
                    <a:pt x="231427" y="313744"/>
                  </a:lnTo>
                  <a:lnTo>
                    <a:pt x="240066" y="308155"/>
                  </a:lnTo>
                  <a:lnTo>
                    <a:pt x="266737" y="282736"/>
                  </a:lnTo>
                  <a:lnTo>
                    <a:pt x="270042" y="276804"/>
                  </a:lnTo>
                  <a:lnTo>
                    <a:pt x="272503" y="270860"/>
                  </a:lnTo>
                  <a:lnTo>
                    <a:pt x="288891" y="251795"/>
                  </a:lnTo>
                  <a:lnTo>
                    <a:pt x="289811" y="248169"/>
                  </a:lnTo>
                  <a:lnTo>
                    <a:pt x="290533" y="241224"/>
                  </a:lnTo>
                  <a:lnTo>
                    <a:pt x="295283" y="241138"/>
                  </a:lnTo>
                  <a:lnTo>
                    <a:pt x="296681" y="242118"/>
                  </a:lnTo>
                  <a:lnTo>
                    <a:pt x="297612" y="243764"/>
                  </a:lnTo>
                  <a:lnTo>
                    <a:pt x="299108" y="253534"/>
                  </a:lnTo>
                  <a:lnTo>
                    <a:pt x="299367" y="262094"/>
                  </a:lnTo>
                  <a:lnTo>
                    <a:pt x="300395" y="264026"/>
                  </a:lnTo>
                  <a:lnTo>
                    <a:pt x="302073" y="265314"/>
                  </a:lnTo>
                  <a:lnTo>
                    <a:pt x="306583" y="267737"/>
                  </a:lnTo>
                  <a:lnTo>
                    <a:pt x="332248" y="290784"/>
                  </a:lnTo>
                  <a:lnTo>
                    <a:pt x="341157" y="293526"/>
                  </a:lnTo>
                  <a:lnTo>
                    <a:pt x="381578" y="294666"/>
                  </a:lnTo>
                  <a:lnTo>
                    <a:pt x="388221" y="292028"/>
                  </a:lnTo>
                  <a:lnTo>
                    <a:pt x="394481" y="288540"/>
                  </a:lnTo>
                  <a:lnTo>
                    <a:pt x="403583" y="285584"/>
                  </a:lnTo>
                  <a:lnTo>
                    <a:pt x="409577" y="281376"/>
                  </a:lnTo>
                  <a:lnTo>
                    <a:pt x="412902" y="276199"/>
                  </a:lnTo>
                  <a:lnTo>
                    <a:pt x="415372" y="270591"/>
                  </a:lnTo>
                  <a:lnTo>
                    <a:pt x="421348" y="261856"/>
                  </a:lnTo>
                  <a:lnTo>
                    <a:pt x="423560" y="252984"/>
                  </a:lnTo>
                  <a:lnTo>
                    <a:pt x="424369" y="242862"/>
                  </a:lnTo>
                  <a:lnTo>
                    <a:pt x="417407" y="231620"/>
                  </a:lnTo>
                  <a:lnTo>
                    <a:pt x="416792" y="228827"/>
                  </a:lnTo>
                  <a:lnTo>
                    <a:pt x="415390" y="226965"/>
                  </a:lnTo>
                  <a:lnTo>
                    <a:pt x="411186" y="224897"/>
                  </a:lnTo>
                  <a:lnTo>
                    <a:pt x="385759" y="223285"/>
                  </a:lnTo>
                  <a:lnTo>
                    <a:pt x="379827" y="225907"/>
                  </a:lnTo>
                  <a:lnTo>
                    <a:pt x="359006" y="244234"/>
                  </a:lnTo>
                  <a:lnTo>
                    <a:pt x="355700" y="250101"/>
                  </a:lnTo>
                  <a:lnTo>
                    <a:pt x="353238" y="256015"/>
                  </a:lnTo>
                  <a:lnTo>
                    <a:pt x="348836" y="261951"/>
                  </a:lnTo>
                  <a:lnTo>
                    <a:pt x="346219" y="270542"/>
                  </a:lnTo>
                  <a:lnTo>
                    <a:pt x="345520" y="275611"/>
                  </a:lnTo>
                  <a:lnTo>
                    <a:pt x="347391" y="283890"/>
                  </a:lnTo>
                  <a:lnTo>
                    <a:pt x="350537" y="291868"/>
                  </a:lnTo>
                  <a:lnTo>
                    <a:pt x="353300" y="306525"/>
                  </a:lnTo>
                  <a:lnTo>
                    <a:pt x="359962" y="317592"/>
                  </a:lnTo>
                  <a:lnTo>
                    <a:pt x="365385" y="324045"/>
                  </a:lnTo>
                  <a:lnTo>
                    <a:pt x="371102" y="327574"/>
                  </a:lnTo>
                  <a:lnTo>
                    <a:pt x="376950" y="330136"/>
                  </a:lnTo>
                  <a:lnTo>
                    <a:pt x="385821" y="336163"/>
                  </a:lnTo>
                  <a:lnTo>
                    <a:pt x="395725" y="338390"/>
                  </a:lnTo>
                  <a:lnTo>
                    <a:pt x="405423" y="338911"/>
                  </a:lnTo>
                  <a:lnTo>
                    <a:pt x="413701" y="336497"/>
                  </a:lnTo>
                  <a:lnTo>
                    <a:pt x="421680" y="333109"/>
                  </a:lnTo>
                  <a:lnTo>
                    <a:pt x="448718" y="326014"/>
                  </a:lnTo>
                  <a:lnTo>
                    <a:pt x="457748" y="318198"/>
                  </a:lnTo>
                  <a:lnTo>
                    <a:pt x="466061" y="309101"/>
                  </a:lnTo>
                  <a:lnTo>
                    <a:pt x="519718" y="262935"/>
                  </a:lnTo>
                  <a:lnTo>
                    <a:pt x="525684" y="260728"/>
                  </a:lnTo>
                  <a:lnTo>
                    <a:pt x="527672" y="259146"/>
                  </a:lnTo>
                  <a:lnTo>
                    <a:pt x="531462" y="253173"/>
                  </a:lnTo>
                  <a:lnTo>
                    <a:pt x="540163" y="250154"/>
                  </a:lnTo>
                  <a:lnTo>
                    <a:pt x="540454" y="254808"/>
                  </a:lnTo>
                  <a:lnTo>
                    <a:pt x="537877" y="259761"/>
                  </a:lnTo>
                  <a:lnTo>
                    <a:pt x="534417" y="265270"/>
                  </a:lnTo>
                  <a:lnTo>
                    <a:pt x="531476" y="273949"/>
                  </a:lnTo>
                  <a:lnTo>
                    <a:pt x="525754" y="282804"/>
                  </a:lnTo>
                  <a:lnTo>
                    <a:pt x="522625" y="291712"/>
                  </a:lnTo>
                  <a:lnTo>
                    <a:pt x="516848" y="301628"/>
                  </a:lnTo>
                  <a:lnTo>
                    <a:pt x="513703" y="315700"/>
                  </a:lnTo>
                  <a:lnTo>
                    <a:pt x="506900" y="329847"/>
                  </a:lnTo>
                  <a:lnTo>
                    <a:pt x="504869" y="346968"/>
                  </a:lnTo>
                  <a:lnTo>
                    <a:pt x="504862" y="343135"/>
                  </a:lnTo>
                  <a:lnTo>
                    <a:pt x="505853" y="341866"/>
                  </a:lnTo>
                  <a:lnTo>
                    <a:pt x="509600" y="340456"/>
                  </a:lnTo>
                  <a:lnTo>
                    <a:pt x="520090" y="338559"/>
                  </a:lnTo>
                  <a:lnTo>
                    <a:pt x="537631" y="324116"/>
                  </a:lnTo>
                  <a:lnTo>
                    <a:pt x="573320" y="289716"/>
                  </a:lnTo>
                  <a:lnTo>
                    <a:pt x="585225" y="283888"/>
                  </a:lnTo>
                  <a:lnTo>
                    <a:pt x="594109" y="276856"/>
                  </a:lnTo>
                  <a:lnTo>
                    <a:pt x="594155" y="298070"/>
                  </a:lnTo>
                  <a:lnTo>
                    <a:pt x="591510" y="303793"/>
                  </a:lnTo>
                  <a:lnTo>
                    <a:pt x="589415" y="306709"/>
                  </a:lnTo>
                  <a:lnTo>
                    <a:pt x="586467" y="320292"/>
                  </a:lnTo>
                  <a:lnTo>
                    <a:pt x="585335" y="341940"/>
                  </a:lnTo>
                  <a:lnTo>
                    <a:pt x="587920" y="348096"/>
                  </a:lnTo>
                  <a:lnTo>
                    <a:pt x="601479" y="364344"/>
                  </a:lnTo>
                  <a:lnTo>
                    <a:pt x="605017" y="365329"/>
                  </a:lnTo>
                  <a:lnTo>
                    <a:pt x="628775" y="366071"/>
                  </a:lnTo>
                  <a:lnTo>
                    <a:pt x="636992" y="363450"/>
                  </a:lnTo>
                  <a:lnTo>
                    <a:pt x="654441" y="349891"/>
                  </a:lnTo>
                  <a:lnTo>
                    <a:pt x="682887" y="319353"/>
                  </a:lnTo>
                  <a:lnTo>
                    <a:pt x="721251" y="265190"/>
                  </a:lnTo>
                  <a:lnTo>
                    <a:pt x="743074" y="231007"/>
                  </a:lnTo>
                  <a:lnTo>
                    <a:pt x="761779" y="212613"/>
                  </a:lnTo>
                  <a:lnTo>
                    <a:pt x="777442" y="185315"/>
                  </a:lnTo>
                  <a:lnTo>
                    <a:pt x="780842" y="170404"/>
                  </a:lnTo>
                  <a:lnTo>
                    <a:pt x="781121" y="167181"/>
                  </a:lnTo>
                  <a:lnTo>
                    <a:pt x="784077" y="160954"/>
                  </a:lnTo>
                  <a:lnTo>
                    <a:pt x="790227" y="152340"/>
                  </a:lnTo>
                  <a:lnTo>
                    <a:pt x="785755" y="151963"/>
                  </a:lnTo>
                  <a:lnTo>
                    <a:pt x="784397" y="152903"/>
                  </a:lnTo>
                  <a:lnTo>
                    <a:pt x="783491" y="154521"/>
                  </a:lnTo>
                  <a:lnTo>
                    <a:pt x="782887" y="156592"/>
                  </a:lnTo>
                  <a:lnTo>
                    <a:pt x="777296" y="164248"/>
                  </a:lnTo>
                  <a:lnTo>
                    <a:pt x="756567" y="181310"/>
                  </a:lnTo>
                  <a:lnTo>
                    <a:pt x="728144" y="232242"/>
                  </a:lnTo>
                  <a:lnTo>
                    <a:pt x="714216" y="268083"/>
                  </a:lnTo>
                  <a:lnTo>
                    <a:pt x="705446" y="306342"/>
                  </a:lnTo>
                  <a:lnTo>
                    <a:pt x="710682" y="341291"/>
                  </a:lnTo>
                  <a:lnTo>
                    <a:pt x="717207" y="353029"/>
                  </a:lnTo>
                  <a:lnTo>
                    <a:pt x="726416" y="362790"/>
                  </a:lnTo>
                  <a:lnTo>
                    <a:pt x="754356" y="381310"/>
                  </a:lnTo>
                  <a:lnTo>
                    <a:pt x="757510" y="382199"/>
                  </a:lnTo>
                  <a:lnTo>
                    <a:pt x="766307" y="380540"/>
                  </a:lnTo>
                  <a:lnTo>
                    <a:pt x="802447" y="368132"/>
                  </a:lnTo>
                  <a:lnTo>
                    <a:pt x="853296" y="328287"/>
                  </a:lnTo>
                  <a:lnTo>
                    <a:pt x="907985" y="283903"/>
                  </a:lnTo>
                  <a:lnTo>
                    <a:pt x="910532" y="281542"/>
                  </a:lnTo>
                  <a:lnTo>
                    <a:pt x="913221" y="280960"/>
                  </a:lnTo>
                  <a:lnTo>
                    <a:pt x="916006" y="281564"/>
                  </a:lnTo>
                  <a:lnTo>
                    <a:pt x="922866" y="284923"/>
                  </a:lnTo>
                  <a:lnTo>
                    <a:pt x="928795" y="290245"/>
                  </a:lnTo>
                  <a:lnTo>
                    <a:pt x="931400" y="295355"/>
                  </a:lnTo>
                  <a:lnTo>
                    <a:pt x="933072" y="311460"/>
                  </a:lnTo>
                  <a:lnTo>
                    <a:pt x="924366" y="350353"/>
                  </a:lnTo>
                  <a:lnTo>
                    <a:pt x="917663" y="361997"/>
                  </a:lnTo>
                  <a:lnTo>
                    <a:pt x="885848" y="395870"/>
                  </a:lnTo>
                  <a:lnTo>
                    <a:pt x="879901" y="399184"/>
                  </a:lnTo>
                  <a:lnTo>
                    <a:pt x="867999" y="401312"/>
                  </a:lnTo>
                  <a:lnTo>
                    <a:pt x="862045" y="398957"/>
                  </a:lnTo>
                  <a:lnTo>
                    <a:pt x="826327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SMARTInkShape-140"/>
            <p:cNvSpPr/>
            <p:nvPr/>
          </p:nvSpPr>
          <p:spPr>
            <a:xfrm>
              <a:off x="5331023" y="5277445"/>
              <a:ext cx="133947" cy="44650"/>
            </a:xfrm>
            <a:custGeom>
              <a:avLst/>
              <a:gdLst/>
              <a:ahLst/>
              <a:cxnLst/>
              <a:rect l="0" t="0" r="0" b="0"/>
              <a:pathLst>
                <a:path w="133947" h="44650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55543" y="25148"/>
                  </a:lnTo>
                  <a:lnTo>
                    <a:pt x="106535" y="37749"/>
                  </a:lnTo>
                  <a:lnTo>
                    <a:pt x="133946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SMARTInkShape-141"/>
            <p:cNvSpPr/>
            <p:nvPr/>
          </p:nvSpPr>
          <p:spPr>
            <a:xfrm>
              <a:off x="5732905" y="5349006"/>
              <a:ext cx="177182" cy="356530"/>
            </a:xfrm>
            <a:custGeom>
              <a:avLst/>
              <a:gdLst/>
              <a:ahLst/>
              <a:cxnLst/>
              <a:rect l="0" t="0" r="0" b="0"/>
              <a:pathLst>
                <a:path w="177182" h="356530">
                  <a:moveTo>
                    <a:pt x="44603" y="62385"/>
                  </a:moveTo>
                  <a:lnTo>
                    <a:pt x="36914" y="62384"/>
                  </a:lnTo>
                  <a:lnTo>
                    <a:pt x="5871" y="92196"/>
                  </a:lnTo>
                  <a:lnTo>
                    <a:pt x="2584" y="98124"/>
                  </a:lnTo>
                  <a:lnTo>
                    <a:pt x="474" y="110014"/>
                  </a:lnTo>
                  <a:lnTo>
                    <a:pt x="0" y="132610"/>
                  </a:lnTo>
                  <a:lnTo>
                    <a:pt x="977" y="135990"/>
                  </a:lnTo>
                  <a:lnTo>
                    <a:pt x="2621" y="138245"/>
                  </a:lnTo>
                  <a:lnTo>
                    <a:pt x="4708" y="139747"/>
                  </a:lnTo>
                  <a:lnTo>
                    <a:pt x="6101" y="141741"/>
                  </a:lnTo>
                  <a:lnTo>
                    <a:pt x="9051" y="149287"/>
                  </a:lnTo>
                  <a:lnTo>
                    <a:pt x="21204" y="163664"/>
                  </a:lnTo>
                  <a:lnTo>
                    <a:pt x="26928" y="166929"/>
                  </a:lnTo>
                  <a:lnTo>
                    <a:pt x="29843" y="167800"/>
                  </a:lnTo>
                  <a:lnTo>
                    <a:pt x="32778" y="167388"/>
                  </a:lnTo>
                  <a:lnTo>
                    <a:pt x="44619" y="162244"/>
                  </a:lnTo>
                  <a:lnTo>
                    <a:pt x="47590" y="161699"/>
                  </a:lnTo>
                  <a:lnTo>
                    <a:pt x="49571" y="160345"/>
                  </a:lnTo>
                  <a:lnTo>
                    <a:pt x="50892" y="158449"/>
                  </a:lnTo>
                  <a:lnTo>
                    <a:pt x="53351" y="153697"/>
                  </a:lnTo>
                  <a:lnTo>
                    <a:pt x="57751" y="148278"/>
                  </a:lnTo>
                  <a:lnTo>
                    <a:pt x="60369" y="139917"/>
                  </a:lnTo>
                  <a:lnTo>
                    <a:pt x="62439" y="86911"/>
                  </a:lnTo>
                  <a:lnTo>
                    <a:pt x="63452" y="59548"/>
                  </a:lnTo>
                  <a:lnTo>
                    <a:pt x="73486" y="35778"/>
                  </a:lnTo>
                  <a:lnTo>
                    <a:pt x="92351" y="14770"/>
                  </a:lnTo>
                  <a:lnTo>
                    <a:pt x="100881" y="11457"/>
                  </a:lnTo>
                  <a:lnTo>
                    <a:pt x="110295" y="8993"/>
                  </a:lnTo>
                  <a:lnTo>
                    <a:pt x="124423" y="1972"/>
                  </a:lnTo>
                  <a:lnTo>
                    <a:pt x="153463" y="0"/>
                  </a:lnTo>
                  <a:lnTo>
                    <a:pt x="155871" y="951"/>
                  </a:lnTo>
                  <a:lnTo>
                    <a:pt x="157477" y="2577"/>
                  </a:lnTo>
                  <a:lnTo>
                    <a:pt x="158548" y="4654"/>
                  </a:lnTo>
                  <a:lnTo>
                    <a:pt x="160254" y="6038"/>
                  </a:lnTo>
                  <a:lnTo>
                    <a:pt x="164795" y="7576"/>
                  </a:lnTo>
                  <a:lnTo>
                    <a:pt x="166402" y="8978"/>
                  </a:lnTo>
                  <a:lnTo>
                    <a:pt x="176498" y="26850"/>
                  </a:lnTo>
                  <a:lnTo>
                    <a:pt x="177181" y="29765"/>
                  </a:lnTo>
                  <a:lnTo>
                    <a:pt x="173402" y="43349"/>
                  </a:lnTo>
                  <a:lnTo>
                    <a:pt x="149029" y="91890"/>
                  </a:lnTo>
                  <a:lnTo>
                    <a:pt x="110164" y="146478"/>
                  </a:lnTo>
                  <a:lnTo>
                    <a:pt x="65326" y="201906"/>
                  </a:lnTo>
                  <a:lnTo>
                    <a:pt x="38991" y="252035"/>
                  </a:lnTo>
                  <a:lnTo>
                    <a:pt x="30813" y="270492"/>
                  </a:lnTo>
                  <a:lnTo>
                    <a:pt x="27280" y="300477"/>
                  </a:lnTo>
                  <a:lnTo>
                    <a:pt x="31642" y="318359"/>
                  </a:lnTo>
                  <a:lnTo>
                    <a:pt x="42006" y="335050"/>
                  </a:lnTo>
                  <a:lnTo>
                    <a:pt x="56559" y="350956"/>
                  </a:lnTo>
                  <a:lnTo>
                    <a:pt x="62485" y="354350"/>
                  </a:lnTo>
                  <a:lnTo>
                    <a:pt x="74044" y="356260"/>
                  </a:lnTo>
                  <a:lnTo>
                    <a:pt x="79113" y="356529"/>
                  </a:lnTo>
                  <a:lnTo>
                    <a:pt x="87391" y="354180"/>
                  </a:lnTo>
                  <a:lnTo>
                    <a:pt x="103890" y="341802"/>
                  </a:lnTo>
                  <a:lnTo>
                    <a:pt x="112991" y="332147"/>
                  </a:lnTo>
                  <a:lnTo>
                    <a:pt x="127937" y="305925"/>
                  </a:lnTo>
                  <a:lnTo>
                    <a:pt x="132133" y="283704"/>
                  </a:lnTo>
                  <a:lnTo>
                    <a:pt x="126056" y="231880"/>
                  </a:lnTo>
                  <a:lnTo>
                    <a:pt x="125291" y="219431"/>
                  </a:lnTo>
                  <a:lnTo>
                    <a:pt x="107111" y="187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0" name="SMARTInkShape-Group36"/>
          <p:cNvGrpSpPr/>
          <p:nvPr/>
        </p:nvGrpSpPr>
        <p:grpSpPr>
          <a:xfrm>
            <a:off x="4527388" y="5402461"/>
            <a:ext cx="1142965" cy="819186"/>
            <a:chOff x="4527388" y="5402461"/>
            <a:chExt cx="1142965" cy="819186"/>
          </a:xfrm>
        </p:grpSpPr>
        <p:sp>
          <p:nvSpPr>
            <p:cNvPr id="1157" name="SMARTInkShape-142"/>
            <p:cNvSpPr/>
            <p:nvPr/>
          </p:nvSpPr>
          <p:spPr>
            <a:xfrm>
              <a:off x="4527388" y="5402461"/>
              <a:ext cx="1142965" cy="819186"/>
            </a:xfrm>
            <a:custGeom>
              <a:avLst/>
              <a:gdLst/>
              <a:ahLst/>
              <a:cxnLst/>
              <a:rect l="0" t="0" r="0" b="0"/>
              <a:pathLst>
                <a:path w="1142965" h="819186">
                  <a:moveTo>
                    <a:pt x="107120" y="0"/>
                  </a:moveTo>
                  <a:lnTo>
                    <a:pt x="102379" y="4740"/>
                  </a:lnTo>
                  <a:lnTo>
                    <a:pt x="100052" y="9713"/>
                  </a:lnTo>
                  <a:lnTo>
                    <a:pt x="99431" y="12429"/>
                  </a:lnTo>
                  <a:lnTo>
                    <a:pt x="84024" y="39902"/>
                  </a:lnTo>
                  <a:lnTo>
                    <a:pt x="70833" y="90151"/>
                  </a:lnTo>
                  <a:lnTo>
                    <a:pt x="50532" y="144166"/>
                  </a:lnTo>
                  <a:lnTo>
                    <a:pt x="32703" y="196567"/>
                  </a:lnTo>
                  <a:lnTo>
                    <a:pt x="10657" y="251092"/>
                  </a:lnTo>
                  <a:lnTo>
                    <a:pt x="0" y="276661"/>
                  </a:lnTo>
                  <a:lnTo>
                    <a:pt x="4715" y="276773"/>
                  </a:lnTo>
                  <a:lnTo>
                    <a:pt x="6107" y="275796"/>
                  </a:lnTo>
                  <a:lnTo>
                    <a:pt x="7036" y="274153"/>
                  </a:lnTo>
                  <a:lnTo>
                    <a:pt x="7655" y="272066"/>
                  </a:lnTo>
                  <a:lnTo>
                    <a:pt x="16770" y="260594"/>
                  </a:lnTo>
                  <a:lnTo>
                    <a:pt x="46761" y="232702"/>
                  </a:lnTo>
                  <a:lnTo>
                    <a:pt x="98246" y="194373"/>
                  </a:lnTo>
                  <a:lnTo>
                    <a:pt x="110121" y="185607"/>
                  </a:lnTo>
                  <a:lnTo>
                    <a:pt x="152982" y="171179"/>
                  </a:lnTo>
                  <a:lnTo>
                    <a:pt x="172449" y="169797"/>
                  </a:lnTo>
                  <a:lnTo>
                    <a:pt x="174485" y="170745"/>
                  </a:lnTo>
                  <a:lnTo>
                    <a:pt x="175843" y="172369"/>
                  </a:lnTo>
                  <a:lnTo>
                    <a:pt x="177351" y="176819"/>
                  </a:lnTo>
                  <a:lnTo>
                    <a:pt x="178510" y="199477"/>
                  </a:lnTo>
                  <a:lnTo>
                    <a:pt x="160077" y="250652"/>
                  </a:lnTo>
                  <a:lnTo>
                    <a:pt x="154230" y="265429"/>
                  </a:lnTo>
                  <a:lnTo>
                    <a:pt x="151912" y="288582"/>
                  </a:lnTo>
                  <a:lnTo>
                    <a:pt x="154478" y="294615"/>
                  </a:lnTo>
                  <a:lnTo>
                    <a:pt x="164210" y="306573"/>
                  </a:lnTo>
                  <a:lnTo>
                    <a:pt x="169866" y="309888"/>
                  </a:lnTo>
                  <a:lnTo>
                    <a:pt x="181581" y="312015"/>
                  </a:lnTo>
                  <a:lnTo>
                    <a:pt x="187508" y="309660"/>
                  </a:lnTo>
                  <a:lnTo>
                    <a:pt x="190478" y="307644"/>
                  </a:lnTo>
                  <a:lnTo>
                    <a:pt x="244145" y="288448"/>
                  </a:lnTo>
                  <a:lnTo>
                    <a:pt x="292551" y="258956"/>
                  </a:lnTo>
                  <a:lnTo>
                    <a:pt x="306136" y="247054"/>
                  </a:lnTo>
                  <a:lnTo>
                    <a:pt x="309673" y="241101"/>
                  </a:lnTo>
                  <a:lnTo>
                    <a:pt x="312498" y="232185"/>
                  </a:lnTo>
                  <a:lnTo>
                    <a:pt x="307761" y="236916"/>
                  </a:lnTo>
                  <a:lnTo>
                    <a:pt x="305434" y="241887"/>
                  </a:lnTo>
                  <a:lnTo>
                    <a:pt x="304814" y="244602"/>
                  </a:lnTo>
                  <a:lnTo>
                    <a:pt x="296669" y="259030"/>
                  </a:lnTo>
                  <a:lnTo>
                    <a:pt x="295994" y="261984"/>
                  </a:lnTo>
                  <a:lnTo>
                    <a:pt x="287753" y="276826"/>
                  </a:lnTo>
                  <a:lnTo>
                    <a:pt x="285833" y="292917"/>
                  </a:lnTo>
                  <a:lnTo>
                    <a:pt x="293413" y="302214"/>
                  </a:lnTo>
                  <a:lnTo>
                    <a:pt x="296742" y="302989"/>
                  </a:lnTo>
                  <a:lnTo>
                    <a:pt x="315602" y="303574"/>
                  </a:lnTo>
                  <a:lnTo>
                    <a:pt x="321487" y="300947"/>
                  </a:lnTo>
                  <a:lnTo>
                    <a:pt x="324445" y="298858"/>
                  </a:lnTo>
                  <a:lnTo>
                    <a:pt x="377099" y="280513"/>
                  </a:lnTo>
                  <a:lnTo>
                    <a:pt x="394752" y="277549"/>
                  </a:lnTo>
                  <a:lnTo>
                    <a:pt x="429911" y="276862"/>
                  </a:lnTo>
                  <a:lnTo>
                    <a:pt x="436783" y="279485"/>
                  </a:lnTo>
                  <a:lnTo>
                    <a:pt x="440005" y="281573"/>
                  </a:lnTo>
                  <a:lnTo>
                    <a:pt x="442153" y="283957"/>
                  </a:lnTo>
                  <a:lnTo>
                    <a:pt x="450623" y="297812"/>
                  </a:lnTo>
                  <a:lnTo>
                    <a:pt x="451215" y="301729"/>
                  </a:lnTo>
                  <a:lnTo>
                    <a:pt x="447272" y="323218"/>
                  </a:lnTo>
                  <a:lnTo>
                    <a:pt x="444169" y="329853"/>
                  </a:lnTo>
                  <a:lnTo>
                    <a:pt x="441951" y="333011"/>
                  </a:lnTo>
                  <a:lnTo>
                    <a:pt x="417790" y="351203"/>
                  </a:lnTo>
                  <a:lnTo>
                    <a:pt x="408575" y="354528"/>
                  </a:lnTo>
                  <a:lnTo>
                    <a:pt x="398858" y="356998"/>
                  </a:lnTo>
                  <a:lnTo>
                    <a:pt x="386817" y="362974"/>
                  </a:lnTo>
                  <a:lnTo>
                    <a:pt x="339825" y="366113"/>
                  </a:lnTo>
                  <a:lnTo>
                    <a:pt x="339450" y="361376"/>
                  </a:lnTo>
                  <a:lnTo>
                    <a:pt x="340389" y="359980"/>
                  </a:lnTo>
                  <a:lnTo>
                    <a:pt x="342008" y="359049"/>
                  </a:lnTo>
                  <a:lnTo>
                    <a:pt x="344079" y="358428"/>
                  </a:lnTo>
                  <a:lnTo>
                    <a:pt x="355525" y="351296"/>
                  </a:lnTo>
                  <a:lnTo>
                    <a:pt x="403732" y="335947"/>
                  </a:lnTo>
                  <a:lnTo>
                    <a:pt x="436908" y="323373"/>
                  </a:lnTo>
                  <a:lnTo>
                    <a:pt x="491670" y="295226"/>
                  </a:lnTo>
                  <a:lnTo>
                    <a:pt x="526928" y="278141"/>
                  </a:lnTo>
                  <a:lnTo>
                    <a:pt x="580165" y="239175"/>
                  </a:lnTo>
                  <a:lnTo>
                    <a:pt x="609622" y="211746"/>
                  </a:lnTo>
                  <a:lnTo>
                    <a:pt x="613228" y="205565"/>
                  </a:lnTo>
                  <a:lnTo>
                    <a:pt x="616107" y="187569"/>
                  </a:lnTo>
                  <a:lnTo>
                    <a:pt x="564927" y="241355"/>
                  </a:lnTo>
                  <a:lnTo>
                    <a:pt x="530713" y="294873"/>
                  </a:lnTo>
                  <a:lnTo>
                    <a:pt x="513005" y="333131"/>
                  </a:lnTo>
                  <a:lnTo>
                    <a:pt x="509061" y="385955"/>
                  </a:lnTo>
                  <a:lnTo>
                    <a:pt x="509003" y="394116"/>
                  </a:lnTo>
                  <a:lnTo>
                    <a:pt x="511623" y="401050"/>
                  </a:lnTo>
                  <a:lnTo>
                    <a:pt x="521388" y="413587"/>
                  </a:lnTo>
                  <a:lnTo>
                    <a:pt x="527049" y="416980"/>
                  </a:lnTo>
                  <a:lnTo>
                    <a:pt x="538460" y="418891"/>
                  </a:lnTo>
                  <a:lnTo>
                    <a:pt x="548858" y="418346"/>
                  </a:lnTo>
                  <a:lnTo>
                    <a:pt x="587635" y="406379"/>
                  </a:lnTo>
                  <a:lnTo>
                    <a:pt x="643080" y="367963"/>
                  </a:lnTo>
                  <a:lnTo>
                    <a:pt x="672155" y="345389"/>
                  </a:lnTo>
                  <a:lnTo>
                    <a:pt x="675746" y="339376"/>
                  </a:lnTo>
                  <a:lnTo>
                    <a:pt x="676704" y="336384"/>
                  </a:lnTo>
                  <a:lnTo>
                    <a:pt x="678335" y="334388"/>
                  </a:lnTo>
                  <a:lnTo>
                    <a:pt x="687132" y="330554"/>
                  </a:lnTo>
                  <a:lnTo>
                    <a:pt x="679825" y="330412"/>
                  </a:lnTo>
                  <a:lnTo>
                    <a:pt x="657660" y="351390"/>
                  </a:lnTo>
                  <a:lnTo>
                    <a:pt x="646845" y="369308"/>
                  </a:lnTo>
                  <a:lnTo>
                    <a:pt x="634902" y="407882"/>
                  </a:lnTo>
                  <a:lnTo>
                    <a:pt x="634094" y="430242"/>
                  </a:lnTo>
                  <a:lnTo>
                    <a:pt x="636672" y="436950"/>
                  </a:lnTo>
                  <a:lnTo>
                    <a:pt x="647277" y="450667"/>
                  </a:lnTo>
                  <a:lnTo>
                    <a:pt x="652452" y="453304"/>
                  </a:lnTo>
                  <a:lnTo>
                    <a:pt x="655222" y="454007"/>
                  </a:lnTo>
                  <a:lnTo>
                    <a:pt x="658060" y="453484"/>
                  </a:lnTo>
                  <a:lnTo>
                    <a:pt x="666795" y="448007"/>
                  </a:lnTo>
                  <a:lnTo>
                    <a:pt x="681608" y="434387"/>
                  </a:lnTo>
                  <a:lnTo>
                    <a:pt x="684909" y="425894"/>
                  </a:lnTo>
                  <a:lnTo>
                    <a:pt x="696066" y="371994"/>
                  </a:lnTo>
                  <a:lnTo>
                    <a:pt x="697447" y="336686"/>
                  </a:lnTo>
                  <a:lnTo>
                    <a:pt x="703542" y="319477"/>
                  </a:lnTo>
                  <a:lnTo>
                    <a:pt x="704164" y="314188"/>
                  </a:lnTo>
                  <a:lnTo>
                    <a:pt x="705571" y="310662"/>
                  </a:lnTo>
                  <a:lnTo>
                    <a:pt x="707501" y="308311"/>
                  </a:lnTo>
                  <a:lnTo>
                    <a:pt x="720568" y="298091"/>
                  </a:lnTo>
                  <a:lnTo>
                    <a:pt x="729303" y="295691"/>
                  </a:lnTo>
                  <a:lnTo>
                    <a:pt x="744114" y="294813"/>
                  </a:lnTo>
                  <a:lnTo>
                    <a:pt x="750062" y="297385"/>
                  </a:lnTo>
                  <a:lnTo>
                    <a:pt x="778582" y="315674"/>
                  </a:lnTo>
                  <a:lnTo>
                    <a:pt x="782579" y="321538"/>
                  </a:lnTo>
                  <a:lnTo>
                    <a:pt x="785347" y="327453"/>
                  </a:lnTo>
                  <a:lnTo>
                    <a:pt x="789885" y="333389"/>
                  </a:lnTo>
                  <a:lnTo>
                    <a:pt x="792562" y="341980"/>
                  </a:lnTo>
                  <a:lnTo>
                    <a:pt x="794282" y="358924"/>
                  </a:lnTo>
                  <a:lnTo>
                    <a:pt x="791872" y="365566"/>
                  </a:lnTo>
                  <a:lnTo>
                    <a:pt x="788485" y="371825"/>
                  </a:lnTo>
                  <a:lnTo>
                    <a:pt x="785587" y="380927"/>
                  </a:lnTo>
                  <a:lnTo>
                    <a:pt x="779877" y="389908"/>
                  </a:lnTo>
                  <a:lnTo>
                    <a:pt x="776753" y="398853"/>
                  </a:lnTo>
                  <a:lnTo>
                    <a:pt x="770975" y="407787"/>
                  </a:lnTo>
                  <a:lnTo>
                    <a:pt x="768823" y="416718"/>
                  </a:lnTo>
                  <a:lnTo>
                    <a:pt x="767952" y="432843"/>
                  </a:lnTo>
                  <a:lnTo>
                    <a:pt x="770579" y="438107"/>
                  </a:lnTo>
                  <a:lnTo>
                    <a:pt x="775608" y="444829"/>
                  </a:lnTo>
                  <a:lnTo>
                    <a:pt x="778942" y="445749"/>
                  </a:lnTo>
                  <a:lnTo>
                    <a:pt x="811389" y="446471"/>
                  </a:lnTo>
                  <a:lnTo>
                    <a:pt x="866716" y="435072"/>
                  </a:lnTo>
                  <a:lnTo>
                    <a:pt x="881526" y="427889"/>
                  </a:lnTo>
                  <a:lnTo>
                    <a:pt x="885328" y="425158"/>
                  </a:lnTo>
                  <a:lnTo>
                    <a:pt x="894845" y="422123"/>
                  </a:lnTo>
                  <a:lnTo>
                    <a:pt x="900160" y="421314"/>
                  </a:lnTo>
                  <a:lnTo>
                    <a:pt x="903704" y="419782"/>
                  </a:lnTo>
                  <a:lnTo>
                    <a:pt x="906067" y="417769"/>
                  </a:lnTo>
                  <a:lnTo>
                    <a:pt x="907641" y="415434"/>
                  </a:lnTo>
                  <a:lnTo>
                    <a:pt x="909684" y="413878"/>
                  </a:lnTo>
                  <a:lnTo>
                    <a:pt x="919588" y="410801"/>
                  </a:lnTo>
                  <a:lnTo>
                    <a:pt x="889833" y="440654"/>
                  </a:lnTo>
                  <a:lnTo>
                    <a:pt x="886594" y="449185"/>
                  </a:lnTo>
                  <a:lnTo>
                    <a:pt x="884047" y="485072"/>
                  </a:lnTo>
                  <a:lnTo>
                    <a:pt x="886668" y="491085"/>
                  </a:lnTo>
                  <a:lnTo>
                    <a:pt x="890148" y="497065"/>
                  </a:lnTo>
                  <a:lnTo>
                    <a:pt x="891695" y="503029"/>
                  </a:lnTo>
                  <a:lnTo>
                    <a:pt x="894092" y="505017"/>
                  </a:lnTo>
                  <a:lnTo>
                    <a:pt x="905954" y="507814"/>
                  </a:lnTo>
                  <a:lnTo>
                    <a:pt x="936296" y="508946"/>
                  </a:lnTo>
                  <a:lnTo>
                    <a:pt x="944616" y="506326"/>
                  </a:lnTo>
                  <a:lnTo>
                    <a:pt x="998049" y="473253"/>
                  </a:lnTo>
                  <a:lnTo>
                    <a:pt x="1014702" y="457396"/>
                  </a:lnTo>
                  <a:lnTo>
                    <a:pt x="1023822" y="444315"/>
                  </a:lnTo>
                  <a:lnTo>
                    <a:pt x="1031815" y="438566"/>
                  </a:lnTo>
                  <a:lnTo>
                    <a:pt x="1035794" y="428664"/>
                  </a:lnTo>
                  <a:lnTo>
                    <a:pt x="1028676" y="436754"/>
                  </a:lnTo>
                  <a:lnTo>
                    <a:pt x="996898" y="492442"/>
                  </a:lnTo>
                  <a:lnTo>
                    <a:pt x="979616" y="540694"/>
                  </a:lnTo>
                  <a:lnTo>
                    <a:pt x="960289" y="587757"/>
                  </a:lnTo>
                  <a:lnTo>
                    <a:pt x="940009" y="641151"/>
                  </a:lnTo>
                  <a:lnTo>
                    <a:pt x="921414" y="690209"/>
                  </a:lnTo>
                  <a:lnTo>
                    <a:pt x="904769" y="737125"/>
                  </a:lnTo>
                  <a:lnTo>
                    <a:pt x="878958" y="787259"/>
                  </a:lnTo>
                  <a:lnTo>
                    <a:pt x="863287" y="813613"/>
                  </a:lnTo>
                  <a:lnTo>
                    <a:pt x="857267" y="818011"/>
                  </a:lnTo>
                  <a:lnTo>
                    <a:pt x="854272" y="819185"/>
                  </a:lnTo>
                  <a:lnTo>
                    <a:pt x="851284" y="818975"/>
                  </a:lnTo>
                  <a:lnTo>
                    <a:pt x="845317" y="816095"/>
                  </a:lnTo>
                  <a:lnTo>
                    <a:pt x="843330" y="812946"/>
                  </a:lnTo>
                  <a:lnTo>
                    <a:pt x="840532" y="799034"/>
                  </a:lnTo>
                  <a:lnTo>
                    <a:pt x="840449" y="758694"/>
                  </a:lnTo>
                  <a:lnTo>
                    <a:pt x="857452" y="704817"/>
                  </a:lnTo>
                  <a:lnTo>
                    <a:pt x="864265" y="688298"/>
                  </a:lnTo>
                  <a:lnTo>
                    <a:pt x="890492" y="655330"/>
                  </a:lnTo>
                  <a:lnTo>
                    <a:pt x="907974" y="641869"/>
                  </a:lnTo>
                  <a:lnTo>
                    <a:pt x="955977" y="622269"/>
                  </a:lnTo>
                  <a:lnTo>
                    <a:pt x="1002805" y="616955"/>
                  </a:lnTo>
                  <a:lnTo>
                    <a:pt x="1048250" y="621048"/>
                  </a:lnTo>
                  <a:lnTo>
                    <a:pt x="1102029" y="624725"/>
                  </a:lnTo>
                  <a:lnTo>
                    <a:pt x="1142964" y="6161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SMARTInkShape-143"/>
            <p:cNvSpPr/>
            <p:nvPr/>
          </p:nvSpPr>
          <p:spPr>
            <a:xfrm>
              <a:off x="5054203" y="5661422"/>
              <a:ext cx="142876" cy="44649"/>
            </a:xfrm>
            <a:custGeom>
              <a:avLst/>
              <a:gdLst/>
              <a:ahLst/>
              <a:cxnLst/>
              <a:rect l="0" t="0" r="0" b="0"/>
              <a:pathLst>
                <a:path w="142876" h="44649">
                  <a:moveTo>
                    <a:pt x="0" y="0"/>
                  </a:moveTo>
                  <a:lnTo>
                    <a:pt x="13302" y="13302"/>
                  </a:lnTo>
                  <a:lnTo>
                    <a:pt x="21126" y="15834"/>
                  </a:lnTo>
                  <a:lnTo>
                    <a:pt x="36687" y="19905"/>
                  </a:lnTo>
                  <a:lnTo>
                    <a:pt x="88304" y="35898"/>
                  </a:lnTo>
                  <a:lnTo>
                    <a:pt x="115404" y="43496"/>
                  </a:lnTo>
                  <a:lnTo>
                    <a:pt x="142875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SMARTInkShape-144"/>
            <p:cNvSpPr/>
            <p:nvPr/>
          </p:nvSpPr>
          <p:spPr>
            <a:xfrm>
              <a:off x="4857750" y="5518547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8930" y="7689"/>
                  </a:lnTo>
                  <a:lnTo>
                    <a:pt x="7938" y="810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3" name="SMARTInkShape-Group37"/>
          <p:cNvGrpSpPr/>
          <p:nvPr/>
        </p:nvGrpSpPr>
        <p:grpSpPr>
          <a:xfrm>
            <a:off x="3366525" y="3991570"/>
            <a:ext cx="892937" cy="533972"/>
            <a:chOff x="3366525" y="3991570"/>
            <a:chExt cx="892937" cy="533972"/>
          </a:xfrm>
        </p:grpSpPr>
        <p:sp>
          <p:nvSpPr>
            <p:cNvPr id="1161" name="SMARTInkShape-145"/>
            <p:cNvSpPr/>
            <p:nvPr/>
          </p:nvSpPr>
          <p:spPr>
            <a:xfrm>
              <a:off x="3366525" y="3991570"/>
              <a:ext cx="160703" cy="187510"/>
            </a:xfrm>
            <a:custGeom>
              <a:avLst/>
              <a:gdLst/>
              <a:ahLst/>
              <a:cxnLst/>
              <a:rect l="0" t="0" r="0" b="0"/>
              <a:pathLst>
                <a:path w="160703" h="187510">
                  <a:moveTo>
                    <a:pt x="35686" y="0"/>
                  </a:moveTo>
                  <a:lnTo>
                    <a:pt x="35686" y="12429"/>
                  </a:lnTo>
                  <a:lnTo>
                    <a:pt x="33040" y="18092"/>
                  </a:lnTo>
                  <a:lnTo>
                    <a:pt x="30946" y="20991"/>
                  </a:lnTo>
                  <a:lnTo>
                    <a:pt x="27998" y="34552"/>
                  </a:lnTo>
                  <a:lnTo>
                    <a:pt x="26009" y="50776"/>
                  </a:lnTo>
                  <a:lnTo>
                    <a:pt x="19737" y="72060"/>
                  </a:lnTo>
                  <a:lnTo>
                    <a:pt x="17086" y="100293"/>
                  </a:lnTo>
                  <a:lnTo>
                    <a:pt x="10171" y="118551"/>
                  </a:lnTo>
                  <a:lnTo>
                    <a:pt x="9008" y="136877"/>
                  </a:lnTo>
                  <a:lnTo>
                    <a:pt x="7979" y="138876"/>
                  </a:lnTo>
                  <a:lnTo>
                    <a:pt x="6301" y="140210"/>
                  </a:lnTo>
                  <a:lnTo>
                    <a:pt x="4189" y="141098"/>
                  </a:lnTo>
                  <a:lnTo>
                    <a:pt x="2782" y="142683"/>
                  </a:lnTo>
                  <a:lnTo>
                    <a:pt x="0" y="151682"/>
                  </a:lnTo>
                  <a:lnTo>
                    <a:pt x="7658" y="144105"/>
                  </a:lnTo>
                  <a:lnTo>
                    <a:pt x="9644" y="135989"/>
                  </a:lnTo>
                  <a:lnTo>
                    <a:pt x="51569" y="86135"/>
                  </a:lnTo>
                  <a:lnTo>
                    <a:pt x="76531" y="66722"/>
                  </a:lnTo>
                  <a:lnTo>
                    <a:pt x="82944" y="64381"/>
                  </a:lnTo>
                  <a:lnTo>
                    <a:pt x="85050" y="62764"/>
                  </a:lnTo>
                  <a:lnTo>
                    <a:pt x="89008" y="56741"/>
                  </a:lnTo>
                  <a:lnTo>
                    <a:pt x="97777" y="53702"/>
                  </a:lnTo>
                  <a:lnTo>
                    <a:pt x="102811" y="58355"/>
                  </a:lnTo>
                  <a:lnTo>
                    <a:pt x="105207" y="63308"/>
                  </a:lnTo>
                  <a:lnTo>
                    <a:pt x="107011" y="83391"/>
                  </a:lnTo>
                  <a:lnTo>
                    <a:pt x="95710" y="137212"/>
                  </a:lnTo>
                  <a:lnTo>
                    <a:pt x="89121" y="164766"/>
                  </a:lnTo>
                  <a:lnTo>
                    <a:pt x="84901" y="171787"/>
                  </a:lnTo>
                  <a:lnTo>
                    <a:pt x="84371" y="175048"/>
                  </a:lnTo>
                  <a:lnTo>
                    <a:pt x="85010" y="178215"/>
                  </a:lnTo>
                  <a:lnTo>
                    <a:pt x="89258" y="187509"/>
                  </a:lnTo>
                  <a:lnTo>
                    <a:pt x="89263" y="182779"/>
                  </a:lnTo>
                  <a:lnTo>
                    <a:pt x="91909" y="177808"/>
                  </a:lnTo>
                  <a:lnTo>
                    <a:pt x="133919" y="122920"/>
                  </a:lnTo>
                  <a:lnTo>
                    <a:pt x="149127" y="98827"/>
                  </a:lnTo>
                  <a:lnTo>
                    <a:pt x="151249" y="91180"/>
                  </a:lnTo>
                  <a:lnTo>
                    <a:pt x="160702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SMARTInkShape-146"/>
            <p:cNvSpPr/>
            <p:nvPr/>
          </p:nvSpPr>
          <p:spPr>
            <a:xfrm>
              <a:off x="3536159" y="4063412"/>
              <a:ext cx="723303" cy="462130"/>
            </a:xfrm>
            <a:custGeom>
              <a:avLst/>
              <a:gdLst/>
              <a:ahLst/>
              <a:cxnLst/>
              <a:rect l="0" t="0" r="0" b="0"/>
              <a:pathLst>
                <a:path w="723303" h="462130">
                  <a:moveTo>
                    <a:pt x="35716" y="79963"/>
                  </a:moveTo>
                  <a:lnTo>
                    <a:pt x="35716" y="84704"/>
                  </a:lnTo>
                  <a:lnTo>
                    <a:pt x="34724" y="86100"/>
                  </a:lnTo>
                  <a:lnTo>
                    <a:pt x="33070" y="87031"/>
                  </a:lnTo>
                  <a:lnTo>
                    <a:pt x="30976" y="87651"/>
                  </a:lnTo>
                  <a:lnTo>
                    <a:pt x="29579" y="89057"/>
                  </a:lnTo>
                  <a:lnTo>
                    <a:pt x="24692" y="98443"/>
                  </a:lnTo>
                  <a:lnTo>
                    <a:pt x="20894" y="104051"/>
                  </a:lnTo>
                  <a:lnTo>
                    <a:pt x="17764" y="112787"/>
                  </a:lnTo>
                  <a:lnTo>
                    <a:pt x="11986" y="121659"/>
                  </a:lnTo>
                  <a:lnTo>
                    <a:pt x="10287" y="127599"/>
                  </a:lnTo>
                  <a:lnTo>
                    <a:pt x="8841" y="129579"/>
                  </a:lnTo>
                  <a:lnTo>
                    <a:pt x="6886" y="130900"/>
                  </a:lnTo>
                  <a:lnTo>
                    <a:pt x="4589" y="131780"/>
                  </a:lnTo>
                  <a:lnTo>
                    <a:pt x="3059" y="133360"/>
                  </a:lnTo>
                  <a:lnTo>
                    <a:pt x="400" y="141075"/>
                  </a:lnTo>
                  <a:lnTo>
                    <a:pt x="0" y="156021"/>
                  </a:lnTo>
                  <a:lnTo>
                    <a:pt x="991" y="157457"/>
                  </a:lnTo>
                  <a:lnTo>
                    <a:pt x="2644" y="158415"/>
                  </a:lnTo>
                  <a:lnTo>
                    <a:pt x="4738" y="159054"/>
                  </a:lnTo>
                  <a:lnTo>
                    <a:pt x="6135" y="158487"/>
                  </a:lnTo>
                  <a:lnTo>
                    <a:pt x="7066" y="157117"/>
                  </a:lnTo>
                  <a:lnTo>
                    <a:pt x="7686" y="155212"/>
                  </a:lnTo>
                  <a:lnTo>
                    <a:pt x="9092" y="153941"/>
                  </a:lnTo>
                  <a:lnTo>
                    <a:pt x="13300" y="152530"/>
                  </a:lnTo>
                  <a:lnTo>
                    <a:pt x="24086" y="150631"/>
                  </a:lnTo>
                  <a:lnTo>
                    <a:pt x="47830" y="137181"/>
                  </a:lnTo>
                  <a:lnTo>
                    <a:pt x="55321" y="135159"/>
                  </a:lnTo>
                  <a:lnTo>
                    <a:pt x="61958" y="128969"/>
                  </a:lnTo>
                  <a:lnTo>
                    <a:pt x="75621" y="106978"/>
                  </a:lnTo>
                  <a:lnTo>
                    <a:pt x="82386" y="89314"/>
                  </a:lnTo>
                  <a:lnTo>
                    <a:pt x="86224" y="83127"/>
                  </a:lnTo>
                  <a:lnTo>
                    <a:pt x="87929" y="77070"/>
                  </a:lnTo>
                  <a:lnTo>
                    <a:pt x="87392" y="74065"/>
                  </a:lnTo>
                  <a:lnTo>
                    <a:pt x="82047" y="62115"/>
                  </a:lnTo>
                  <a:lnTo>
                    <a:pt x="81486" y="59134"/>
                  </a:lnTo>
                  <a:lnTo>
                    <a:pt x="80120" y="57148"/>
                  </a:lnTo>
                  <a:lnTo>
                    <a:pt x="78217" y="55823"/>
                  </a:lnTo>
                  <a:lnTo>
                    <a:pt x="73457" y="53359"/>
                  </a:lnTo>
                  <a:lnTo>
                    <a:pt x="65199" y="47386"/>
                  </a:lnTo>
                  <a:lnTo>
                    <a:pt x="56468" y="45175"/>
                  </a:lnTo>
                  <a:lnTo>
                    <a:pt x="41658" y="44367"/>
                  </a:lnTo>
                  <a:lnTo>
                    <a:pt x="35711" y="46944"/>
                  </a:lnTo>
                  <a:lnTo>
                    <a:pt x="14512" y="65495"/>
                  </a:lnTo>
                  <a:lnTo>
                    <a:pt x="11409" y="71217"/>
                  </a:lnTo>
                  <a:lnTo>
                    <a:pt x="9417" y="82976"/>
                  </a:lnTo>
                  <a:lnTo>
                    <a:pt x="11791" y="88909"/>
                  </a:lnTo>
                  <a:lnTo>
                    <a:pt x="30180" y="110096"/>
                  </a:lnTo>
                  <a:lnTo>
                    <a:pt x="35902" y="113199"/>
                  </a:lnTo>
                  <a:lnTo>
                    <a:pt x="50623" y="115355"/>
                  </a:lnTo>
                  <a:lnTo>
                    <a:pt x="105573" y="115680"/>
                  </a:lnTo>
                  <a:lnTo>
                    <a:pt x="114058" y="113035"/>
                  </a:lnTo>
                  <a:lnTo>
                    <a:pt x="127589" y="103253"/>
                  </a:lnTo>
                  <a:lnTo>
                    <a:pt x="131119" y="97590"/>
                  </a:lnTo>
                  <a:lnTo>
                    <a:pt x="132060" y="94691"/>
                  </a:lnTo>
                  <a:lnTo>
                    <a:pt x="133680" y="92758"/>
                  </a:lnTo>
                  <a:lnTo>
                    <a:pt x="139708" y="89046"/>
                  </a:lnTo>
                  <a:lnTo>
                    <a:pt x="141466" y="84661"/>
                  </a:lnTo>
                  <a:lnTo>
                    <a:pt x="142927" y="83095"/>
                  </a:lnTo>
                  <a:lnTo>
                    <a:pt x="147196" y="81355"/>
                  </a:lnTo>
                  <a:lnTo>
                    <a:pt x="148731" y="79899"/>
                  </a:lnTo>
                  <a:lnTo>
                    <a:pt x="151791" y="71069"/>
                  </a:lnTo>
                  <a:lnTo>
                    <a:pt x="151802" y="123403"/>
                  </a:lnTo>
                  <a:lnTo>
                    <a:pt x="150810" y="154316"/>
                  </a:lnTo>
                  <a:lnTo>
                    <a:pt x="135293" y="197749"/>
                  </a:lnTo>
                  <a:lnTo>
                    <a:pt x="134061" y="216773"/>
                  </a:lnTo>
                  <a:lnTo>
                    <a:pt x="133029" y="218794"/>
                  </a:lnTo>
                  <a:lnTo>
                    <a:pt x="131349" y="220142"/>
                  </a:lnTo>
                  <a:lnTo>
                    <a:pt x="129237" y="221041"/>
                  </a:lnTo>
                  <a:lnTo>
                    <a:pt x="127829" y="222632"/>
                  </a:lnTo>
                  <a:lnTo>
                    <a:pt x="125384" y="230369"/>
                  </a:lnTo>
                  <a:lnTo>
                    <a:pt x="126252" y="230835"/>
                  </a:lnTo>
                  <a:lnTo>
                    <a:pt x="129863" y="231353"/>
                  </a:lnTo>
                  <a:lnTo>
                    <a:pt x="131223" y="232484"/>
                  </a:lnTo>
                  <a:lnTo>
                    <a:pt x="133584" y="239420"/>
                  </a:lnTo>
                  <a:lnTo>
                    <a:pt x="136429" y="240130"/>
                  </a:lnTo>
                  <a:lnTo>
                    <a:pt x="138577" y="240319"/>
                  </a:lnTo>
                  <a:lnTo>
                    <a:pt x="143609" y="237884"/>
                  </a:lnTo>
                  <a:lnTo>
                    <a:pt x="149153" y="234486"/>
                  </a:lnTo>
                  <a:lnTo>
                    <a:pt x="194042" y="220791"/>
                  </a:lnTo>
                  <a:lnTo>
                    <a:pt x="247985" y="187103"/>
                  </a:lnTo>
                  <a:lnTo>
                    <a:pt x="292800" y="148755"/>
                  </a:lnTo>
                  <a:lnTo>
                    <a:pt x="326405" y="103664"/>
                  </a:lnTo>
                  <a:lnTo>
                    <a:pt x="341350" y="62705"/>
                  </a:lnTo>
                  <a:lnTo>
                    <a:pt x="343652" y="59528"/>
                  </a:lnTo>
                  <a:lnTo>
                    <a:pt x="346209" y="50706"/>
                  </a:lnTo>
                  <a:lnTo>
                    <a:pt x="348254" y="4202"/>
                  </a:lnTo>
                  <a:lnTo>
                    <a:pt x="347262" y="2666"/>
                  </a:lnTo>
                  <a:lnTo>
                    <a:pt x="345609" y="1643"/>
                  </a:lnTo>
                  <a:lnTo>
                    <a:pt x="340567" y="0"/>
                  </a:lnTo>
                  <a:lnTo>
                    <a:pt x="329775" y="9363"/>
                  </a:lnTo>
                  <a:lnTo>
                    <a:pt x="306559" y="33363"/>
                  </a:lnTo>
                  <a:lnTo>
                    <a:pt x="265793" y="88962"/>
                  </a:lnTo>
                  <a:lnTo>
                    <a:pt x="241699" y="124618"/>
                  </a:lnTo>
                  <a:lnTo>
                    <a:pt x="218302" y="172236"/>
                  </a:lnTo>
                  <a:lnTo>
                    <a:pt x="214414" y="225815"/>
                  </a:lnTo>
                  <a:lnTo>
                    <a:pt x="215333" y="242681"/>
                  </a:lnTo>
                  <a:lnTo>
                    <a:pt x="219064" y="250839"/>
                  </a:lnTo>
                  <a:lnTo>
                    <a:pt x="244121" y="279347"/>
                  </a:lnTo>
                  <a:lnTo>
                    <a:pt x="252695" y="282679"/>
                  </a:lnTo>
                  <a:lnTo>
                    <a:pt x="291856" y="292878"/>
                  </a:lnTo>
                  <a:lnTo>
                    <a:pt x="339332" y="283197"/>
                  </a:lnTo>
                  <a:lnTo>
                    <a:pt x="392904" y="258501"/>
                  </a:lnTo>
                  <a:lnTo>
                    <a:pt x="411976" y="246639"/>
                  </a:lnTo>
                  <a:lnTo>
                    <a:pt x="436185" y="228790"/>
                  </a:lnTo>
                  <a:lnTo>
                    <a:pt x="450584" y="223022"/>
                  </a:lnTo>
                  <a:lnTo>
                    <a:pt x="452193" y="220976"/>
                  </a:lnTo>
                  <a:lnTo>
                    <a:pt x="453266" y="218620"/>
                  </a:lnTo>
                  <a:lnTo>
                    <a:pt x="454973" y="217050"/>
                  </a:lnTo>
                  <a:lnTo>
                    <a:pt x="464304" y="213919"/>
                  </a:lnTo>
                  <a:lnTo>
                    <a:pt x="451038" y="213909"/>
                  </a:lnTo>
                  <a:lnTo>
                    <a:pt x="438351" y="218649"/>
                  </a:lnTo>
                  <a:lnTo>
                    <a:pt x="383507" y="246681"/>
                  </a:lnTo>
                  <a:lnTo>
                    <a:pt x="360326" y="258563"/>
                  </a:lnTo>
                  <a:lnTo>
                    <a:pt x="325393" y="283362"/>
                  </a:lnTo>
                  <a:lnTo>
                    <a:pt x="315794" y="296444"/>
                  </a:lnTo>
                  <a:lnTo>
                    <a:pt x="307659" y="302194"/>
                  </a:lnTo>
                  <a:lnTo>
                    <a:pt x="305408" y="307055"/>
                  </a:lnTo>
                  <a:lnTo>
                    <a:pt x="303765" y="324118"/>
                  </a:lnTo>
                  <a:lnTo>
                    <a:pt x="304704" y="326077"/>
                  </a:lnTo>
                  <a:lnTo>
                    <a:pt x="306323" y="327383"/>
                  </a:lnTo>
                  <a:lnTo>
                    <a:pt x="310767" y="328833"/>
                  </a:lnTo>
                  <a:lnTo>
                    <a:pt x="324601" y="329842"/>
                  </a:lnTo>
                  <a:lnTo>
                    <a:pt x="330466" y="327280"/>
                  </a:lnTo>
                  <a:lnTo>
                    <a:pt x="333420" y="325208"/>
                  </a:lnTo>
                  <a:lnTo>
                    <a:pt x="388842" y="301055"/>
                  </a:lnTo>
                  <a:lnTo>
                    <a:pt x="443477" y="252470"/>
                  </a:lnTo>
                  <a:lnTo>
                    <a:pt x="491129" y="197906"/>
                  </a:lnTo>
                  <a:lnTo>
                    <a:pt x="532802" y="146798"/>
                  </a:lnTo>
                  <a:lnTo>
                    <a:pt x="548493" y="122893"/>
                  </a:lnTo>
                  <a:lnTo>
                    <a:pt x="561606" y="90014"/>
                  </a:lnTo>
                  <a:lnTo>
                    <a:pt x="562441" y="81482"/>
                  </a:lnTo>
                  <a:lnTo>
                    <a:pt x="561491" y="80976"/>
                  </a:lnTo>
                  <a:lnTo>
                    <a:pt x="550127" y="80096"/>
                  </a:lnTo>
                  <a:lnTo>
                    <a:pt x="544471" y="82668"/>
                  </a:lnTo>
                  <a:lnTo>
                    <a:pt x="493948" y="114516"/>
                  </a:lnTo>
                  <a:lnTo>
                    <a:pt x="444323" y="169714"/>
                  </a:lnTo>
                  <a:lnTo>
                    <a:pt x="408851" y="222878"/>
                  </a:lnTo>
                  <a:lnTo>
                    <a:pt x="398069" y="249639"/>
                  </a:lnTo>
                  <a:lnTo>
                    <a:pt x="393584" y="294277"/>
                  </a:lnTo>
                  <a:lnTo>
                    <a:pt x="400167" y="329002"/>
                  </a:lnTo>
                  <a:lnTo>
                    <a:pt x="405392" y="343114"/>
                  </a:lnTo>
                  <a:lnTo>
                    <a:pt x="423393" y="366954"/>
                  </a:lnTo>
                  <a:lnTo>
                    <a:pt x="473595" y="406971"/>
                  </a:lnTo>
                  <a:lnTo>
                    <a:pt x="520608" y="434450"/>
                  </a:lnTo>
                  <a:lnTo>
                    <a:pt x="571667" y="451678"/>
                  </a:lnTo>
                  <a:lnTo>
                    <a:pt x="623726" y="462129"/>
                  </a:lnTo>
                  <a:lnTo>
                    <a:pt x="651464" y="458663"/>
                  </a:lnTo>
                  <a:lnTo>
                    <a:pt x="673794" y="451352"/>
                  </a:lnTo>
                  <a:lnTo>
                    <a:pt x="692979" y="438161"/>
                  </a:lnTo>
                  <a:lnTo>
                    <a:pt x="723302" y="3835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6" name="SMARTInkShape-Group38"/>
          <p:cNvGrpSpPr/>
          <p:nvPr/>
        </p:nvGrpSpPr>
        <p:grpSpPr>
          <a:xfrm>
            <a:off x="1205508" y="4339875"/>
            <a:ext cx="1607345" cy="544083"/>
            <a:chOff x="1205508" y="4339875"/>
            <a:chExt cx="1607345" cy="544083"/>
          </a:xfrm>
        </p:grpSpPr>
        <p:sp>
          <p:nvSpPr>
            <p:cNvPr id="1164" name="SMARTInkShape-147"/>
            <p:cNvSpPr/>
            <p:nvPr/>
          </p:nvSpPr>
          <p:spPr>
            <a:xfrm>
              <a:off x="1205508" y="4339875"/>
              <a:ext cx="1607345" cy="544083"/>
            </a:xfrm>
            <a:custGeom>
              <a:avLst/>
              <a:gdLst/>
              <a:ahLst/>
              <a:cxnLst/>
              <a:rect l="0" t="0" r="0" b="0"/>
              <a:pathLst>
                <a:path w="1607345" h="544083">
                  <a:moveTo>
                    <a:pt x="0" y="142828"/>
                  </a:moveTo>
                  <a:lnTo>
                    <a:pt x="0" y="163819"/>
                  </a:lnTo>
                  <a:lnTo>
                    <a:pt x="2646" y="169686"/>
                  </a:lnTo>
                  <a:lnTo>
                    <a:pt x="6137" y="175601"/>
                  </a:lnTo>
                  <a:lnTo>
                    <a:pt x="7688" y="181537"/>
                  </a:lnTo>
                  <a:lnTo>
                    <a:pt x="9094" y="183517"/>
                  </a:lnTo>
                  <a:lnTo>
                    <a:pt x="11024" y="184837"/>
                  </a:lnTo>
                  <a:lnTo>
                    <a:pt x="13302" y="185717"/>
                  </a:lnTo>
                  <a:lnTo>
                    <a:pt x="14821" y="187296"/>
                  </a:lnTo>
                  <a:lnTo>
                    <a:pt x="19905" y="196958"/>
                  </a:lnTo>
                  <a:lnTo>
                    <a:pt x="22200" y="199751"/>
                  </a:lnTo>
                  <a:lnTo>
                    <a:pt x="30041" y="202854"/>
                  </a:lnTo>
                  <a:lnTo>
                    <a:pt x="70126" y="205293"/>
                  </a:lnTo>
                  <a:lnTo>
                    <a:pt x="78461" y="202671"/>
                  </a:lnTo>
                  <a:lnTo>
                    <a:pt x="115485" y="178477"/>
                  </a:lnTo>
                  <a:lnTo>
                    <a:pt x="150038" y="144592"/>
                  </a:lnTo>
                  <a:lnTo>
                    <a:pt x="151019" y="140966"/>
                  </a:lnTo>
                  <a:lnTo>
                    <a:pt x="151281" y="138610"/>
                  </a:lnTo>
                  <a:lnTo>
                    <a:pt x="152448" y="137040"/>
                  </a:lnTo>
                  <a:lnTo>
                    <a:pt x="160353" y="134021"/>
                  </a:lnTo>
                  <a:lnTo>
                    <a:pt x="155881" y="133935"/>
                  </a:lnTo>
                  <a:lnTo>
                    <a:pt x="154522" y="134915"/>
                  </a:lnTo>
                  <a:lnTo>
                    <a:pt x="153012" y="138650"/>
                  </a:lnTo>
                  <a:lnTo>
                    <a:pt x="149318" y="154637"/>
                  </a:lnTo>
                  <a:lnTo>
                    <a:pt x="145738" y="164944"/>
                  </a:lnTo>
                  <a:lnTo>
                    <a:pt x="133329" y="212479"/>
                  </a:lnTo>
                  <a:lnTo>
                    <a:pt x="119973" y="250925"/>
                  </a:lnTo>
                  <a:lnTo>
                    <a:pt x="109298" y="304637"/>
                  </a:lnTo>
                  <a:lnTo>
                    <a:pt x="98337" y="359113"/>
                  </a:lnTo>
                  <a:lnTo>
                    <a:pt x="87267" y="410051"/>
                  </a:lnTo>
                  <a:lnTo>
                    <a:pt x="82411" y="428380"/>
                  </a:lnTo>
                  <a:lnTo>
                    <a:pt x="80370" y="455308"/>
                  </a:lnTo>
                  <a:lnTo>
                    <a:pt x="81359" y="424321"/>
                  </a:lnTo>
                  <a:lnTo>
                    <a:pt x="98459" y="374141"/>
                  </a:lnTo>
                  <a:lnTo>
                    <a:pt x="116106" y="318701"/>
                  </a:lnTo>
                  <a:lnTo>
                    <a:pt x="127667" y="287543"/>
                  </a:lnTo>
                  <a:lnTo>
                    <a:pt x="153899" y="232286"/>
                  </a:lnTo>
                  <a:lnTo>
                    <a:pt x="180639" y="181207"/>
                  </a:lnTo>
                  <a:lnTo>
                    <a:pt x="225731" y="131491"/>
                  </a:lnTo>
                  <a:lnTo>
                    <a:pt x="231955" y="127867"/>
                  </a:lnTo>
                  <a:lnTo>
                    <a:pt x="244035" y="125541"/>
                  </a:lnTo>
                  <a:lnTo>
                    <a:pt x="250012" y="127869"/>
                  </a:lnTo>
                  <a:lnTo>
                    <a:pt x="261933" y="137448"/>
                  </a:lnTo>
                  <a:lnTo>
                    <a:pt x="265243" y="143082"/>
                  </a:lnTo>
                  <a:lnTo>
                    <a:pt x="267106" y="154479"/>
                  </a:lnTo>
                  <a:lnTo>
                    <a:pt x="267877" y="203648"/>
                  </a:lnTo>
                  <a:lnTo>
                    <a:pt x="265239" y="212192"/>
                  </a:lnTo>
                  <a:lnTo>
                    <a:pt x="252658" y="228876"/>
                  </a:lnTo>
                  <a:lnTo>
                    <a:pt x="243974" y="237005"/>
                  </a:lnTo>
                  <a:lnTo>
                    <a:pt x="216168" y="247885"/>
                  </a:lnTo>
                  <a:lnTo>
                    <a:pt x="185897" y="249862"/>
                  </a:lnTo>
                  <a:lnTo>
                    <a:pt x="171277" y="245208"/>
                  </a:lnTo>
                  <a:lnTo>
                    <a:pt x="152409" y="234534"/>
                  </a:lnTo>
                  <a:lnTo>
                    <a:pt x="149231" y="233731"/>
                  </a:lnTo>
                  <a:lnTo>
                    <a:pt x="147112" y="232204"/>
                  </a:lnTo>
                  <a:lnTo>
                    <a:pt x="145700" y="230193"/>
                  </a:lnTo>
                  <a:lnTo>
                    <a:pt x="143138" y="225313"/>
                  </a:lnTo>
                  <a:lnTo>
                    <a:pt x="135352" y="215916"/>
                  </a:lnTo>
                  <a:lnTo>
                    <a:pt x="133982" y="205747"/>
                  </a:lnTo>
                  <a:lnTo>
                    <a:pt x="141637" y="197683"/>
                  </a:lnTo>
                  <a:lnTo>
                    <a:pt x="147248" y="196785"/>
                  </a:lnTo>
                  <a:lnTo>
                    <a:pt x="159935" y="196518"/>
                  </a:lnTo>
                  <a:lnTo>
                    <a:pt x="167986" y="199102"/>
                  </a:lnTo>
                  <a:lnTo>
                    <a:pt x="175863" y="202566"/>
                  </a:lnTo>
                  <a:lnTo>
                    <a:pt x="229600" y="205304"/>
                  </a:lnTo>
                  <a:lnTo>
                    <a:pt x="282597" y="204343"/>
                  </a:lnTo>
                  <a:lnTo>
                    <a:pt x="314769" y="190105"/>
                  </a:lnTo>
                  <a:lnTo>
                    <a:pt x="366285" y="150968"/>
                  </a:lnTo>
                  <a:lnTo>
                    <a:pt x="381380" y="133664"/>
                  </a:lnTo>
                  <a:lnTo>
                    <a:pt x="410698" y="80314"/>
                  </a:lnTo>
                  <a:lnTo>
                    <a:pt x="424647" y="50554"/>
                  </a:lnTo>
                  <a:lnTo>
                    <a:pt x="428579" y="6061"/>
                  </a:lnTo>
                  <a:lnTo>
                    <a:pt x="427602" y="4025"/>
                  </a:lnTo>
                  <a:lnTo>
                    <a:pt x="425959" y="2668"/>
                  </a:lnTo>
                  <a:lnTo>
                    <a:pt x="420932" y="490"/>
                  </a:lnTo>
                  <a:lnTo>
                    <a:pt x="407375" y="0"/>
                  </a:lnTo>
                  <a:lnTo>
                    <a:pt x="404536" y="1969"/>
                  </a:lnTo>
                  <a:lnTo>
                    <a:pt x="367326" y="51014"/>
                  </a:lnTo>
                  <a:lnTo>
                    <a:pt x="345648" y="98742"/>
                  </a:lnTo>
                  <a:lnTo>
                    <a:pt x="327454" y="151807"/>
                  </a:lnTo>
                  <a:lnTo>
                    <a:pt x="314690" y="206166"/>
                  </a:lnTo>
                  <a:lnTo>
                    <a:pt x="299359" y="259636"/>
                  </a:lnTo>
                  <a:lnTo>
                    <a:pt x="295604" y="279488"/>
                  </a:lnTo>
                  <a:lnTo>
                    <a:pt x="294683" y="294576"/>
                  </a:lnTo>
                  <a:lnTo>
                    <a:pt x="307109" y="282199"/>
                  </a:lnTo>
                  <a:lnTo>
                    <a:pt x="310125" y="273893"/>
                  </a:lnTo>
                  <a:lnTo>
                    <a:pt x="310930" y="268900"/>
                  </a:lnTo>
                  <a:lnTo>
                    <a:pt x="342050" y="217193"/>
                  </a:lnTo>
                  <a:lnTo>
                    <a:pt x="355153" y="194412"/>
                  </a:lnTo>
                  <a:lnTo>
                    <a:pt x="373175" y="176683"/>
                  </a:lnTo>
                  <a:lnTo>
                    <a:pt x="380168" y="167797"/>
                  </a:lnTo>
                  <a:lnTo>
                    <a:pt x="388691" y="161802"/>
                  </a:lnTo>
                  <a:lnTo>
                    <a:pt x="392649" y="155175"/>
                  </a:lnTo>
                  <a:lnTo>
                    <a:pt x="397091" y="153276"/>
                  </a:lnTo>
                  <a:lnTo>
                    <a:pt x="409108" y="151891"/>
                  </a:lnTo>
                  <a:lnTo>
                    <a:pt x="409660" y="152839"/>
                  </a:lnTo>
                  <a:lnTo>
                    <a:pt x="410763" y="207678"/>
                  </a:lnTo>
                  <a:lnTo>
                    <a:pt x="409773" y="220141"/>
                  </a:lnTo>
                  <a:lnTo>
                    <a:pt x="403077" y="242649"/>
                  </a:lnTo>
                  <a:lnTo>
                    <a:pt x="401945" y="264718"/>
                  </a:lnTo>
                  <a:lnTo>
                    <a:pt x="404530" y="269100"/>
                  </a:lnTo>
                  <a:lnTo>
                    <a:pt x="407994" y="274355"/>
                  </a:lnTo>
                  <a:lnTo>
                    <a:pt x="409534" y="279998"/>
                  </a:lnTo>
                  <a:lnTo>
                    <a:pt x="410937" y="281899"/>
                  </a:lnTo>
                  <a:lnTo>
                    <a:pt x="412864" y="283168"/>
                  </a:lnTo>
                  <a:lnTo>
                    <a:pt x="415141" y="284013"/>
                  </a:lnTo>
                  <a:lnTo>
                    <a:pt x="416659" y="285568"/>
                  </a:lnTo>
                  <a:lnTo>
                    <a:pt x="418346" y="289942"/>
                  </a:lnTo>
                  <a:lnTo>
                    <a:pt x="419788" y="291506"/>
                  </a:lnTo>
                  <a:lnTo>
                    <a:pt x="424036" y="293243"/>
                  </a:lnTo>
                  <a:lnTo>
                    <a:pt x="426558" y="292714"/>
                  </a:lnTo>
                  <a:lnTo>
                    <a:pt x="437734" y="287382"/>
                  </a:lnTo>
                  <a:lnTo>
                    <a:pt x="440651" y="286822"/>
                  </a:lnTo>
                  <a:lnTo>
                    <a:pt x="446537" y="280909"/>
                  </a:lnTo>
                  <a:lnTo>
                    <a:pt x="452461" y="273650"/>
                  </a:lnTo>
                  <a:lnTo>
                    <a:pt x="483939" y="247953"/>
                  </a:lnTo>
                  <a:lnTo>
                    <a:pt x="517907" y="194486"/>
                  </a:lnTo>
                  <a:lnTo>
                    <a:pt x="529825" y="176955"/>
                  </a:lnTo>
                  <a:lnTo>
                    <a:pt x="535780" y="172878"/>
                  </a:lnTo>
                  <a:lnTo>
                    <a:pt x="538757" y="171791"/>
                  </a:lnTo>
                  <a:lnTo>
                    <a:pt x="540741" y="170075"/>
                  </a:lnTo>
                  <a:lnTo>
                    <a:pt x="544665" y="160813"/>
                  </a:lnTo>
                  <a:lnTo>
                    <a:pt x="544697" y="165466"/>
                  </a:lnTo>
                  <a:lnTo>
                    <a:pt x="543709" y="166850"/>
                  </a:lnTo>
                  <a:lnTo>
                    <a:pt x="539966" y="168387"/>
                  </a:lnTo>
                  <a:lnTo>
                    <a:pt x="538571" y="170781"/>
                  </a:lnTo>
                  <a:lnTo>
                    <a:pt x="535616" y="182640"/>
                  </a:lnTo>
                  <a:lnTo>
                    <a:pt x="529889" y="193871"/>
                  </a:lnTo>
                  <a:lnTo>
                    <a:pt x="526759" y="208333"/>
                  </a:lnTo>
                  <a:lnTo>
                    <a:pt x="520981" y="220335"/>
                  </a:lnTo>
                  <a:lnTo>
                    <a:pt x="518041" y="252559"/>
                  </a:lnTo>
                  <a:lnTo>
                    <a:pt x="520621" y="258735"/>
                  </a:lnTo>
                  <a:lnTo>
                    <a:pt x="531227" y="272051"/>
                  </a:lnTo>
                  <a:lnTo>
                    <a:pt x="536403" y="274674"/>
                  </a:lnTo>
                  <a:lnTo>
                    <a:pt x="553695" y="276589"/>
                  </a:lnTo>
                  <a:lnTo>
                    <a:pt x="556653" y="276651"/>
                  </a:lnTo>
                  <a:lnTo>
                    <a:pt x="562586" y="274073"/>
                  </a:lnTo>
                  <a:lnTo>
                    <a:pt x="610134" y="243008"/>
                  </a:lnTo>
                  <a:lnTo>
                    <a:pt x="660229" y="188077"/>
                  </a:lnTo>
                  <a:lnTo>
                    <a:pt x="665506" y="181790"/>
                  </a:lnTo>
                  <a:lnTo>
                    <a:pt x="671538" y="169670"/>
                  </a:lnTo>
                  <a:lnTo>
                    <a:pt x="678645" y="160701"/>
                  </a:lnTo>
                  <a:lnTo>
                    <a:pt x="678653" y="170173"/>
                  </a:lnTo>
                  <a:lnTo>
                    <a:pt x="676009" y="177471"/>
                  </a:lnTo>
                  <a:lnTo>
                    <a:pt x="673915" y="180806"/>
                  </a:lnTo>
                  <a:lnTo>
                    <a:pt x="662822" y="234423"/>
                  </a:lnTo>
                  <a:lnTo>
                    <a:pt x="653934" y="283213"/>
                  </a:lnTo>
                  <a:lnTo>
                    <a:pt x="644582" y="334764"/>
                  </a:lnTo>
                  <a:lnTo>
                    <a:pt x="636133" y="381237"/>
                  </a:lnTo>
                  <a:lnTo>
                    <a:pt x="626730" y="435782"/>
                  </a:lnTo>
                  <a:lnTo>
                    <a:pt x="612794" y="490934"/>
                  </a:lnTo>
                  <a:lnTo>
                    <a:pt x="598239" y="523355"/>
                  </a:lnTo>
                  <a:lnTo>
                    <a:pt x="586373" y="538030"/>
                  </a:lnTo>
                  <a:lnTo>
                    <a:pt x="580425" y="541716"/>
                  </a:lnTo>
                  <a:lnTo>
                    <a:pt x="568522" y="544082"/>
                  </a:lnTo>
                  <a:lnTo>
                    <a:pt x="562570" y="541760"/>
                  </a:lnTo>
                  <a:lnTo>
                    <a:pt x="550664" y="532184"/>
                  </a:lnTo>
                  <a:lnTo>
                    <a:pt x="547357" y="523904"/>
                  </a:lnTo>
                  <a:lnTo>
                    <a:pt x="536402" y="473151"/>
                  </a:lnTo>
                  <a:lnTo>
                    <a:pt x="537049" y="460295"/>
                  </a:lnTo>
                  <a:lnTo>
                    <a:pt x="553889" y="408623"/>
                  </a:lnTo>
                  <a:lnTo>
                    <a:pt x="578589" y="356957"/>
                  </a:lnTo>
                  <a:lnTo>
                    <a:pt x="591460" y="332942"/>
                  </a:lnTo>
                  <a:lnTo>
                    <a:pt x="625262" y="285147"/>
                  </a:lnTo>
                  <a:lnTo>
                    <a:pt x="666761" y="235592"/>
                  </a:lnTo>
                  <a:lnTo>
                    <a:pt x="702285" y="185356"/>
                  </a:lnTo>
                  <a:lnTo>
                    <a:pt x="737912" y="141031"/>
                  </a:lnTo>
                  <a:lnTo>
                    <a:pt x="746043" y="135019"/>
                  </a:lnTo>
                  <a:lnTo>
                    <a:pt x="750047" y="125102"/>
                  </a:lnTo>
                  <a:lnTo>
                    <a:pt x="754820" y="125008"/>
                  </a:lnTo>
                  <a:lnTo>
                    <a:pt x="756221" y="125987"/>
                  </a:lnTo>
                  <a:lnTo>
                    <a:pt x="757155" y="127632"/>
                  </a:lnTo>
                  <a:lnTo>
                    <a:pt x="758654" y="132661"/>
                  </a:lnTo>
                  <a:lnTo>
                    <a:pt x="759943" y="147912"/>
                  </a:lnTo>
                  <a:lnTo>
                    <a:pt x="766702" y="175848"/>
                  </a:lnTo>
                  <a:lnTo>
                    <a:pt x="767904" y="225852"/>
                  </a:lnTo>
                  <a:lnTo>
                    <a:pt x="766959" y="279505"/>
                  </a:lnTo>
                  <a:lnTo>
                    <a:pt x="758858" y="308318"/>
                  </a:lnTo>
                  <a:lnTo>
                    <a:pt x="750494" y="320853"/>
                  </a:lnTo>
                  <a:lnTo>
                    <a:pt x="737700" y="321372"/>
                  </a:lnTo>
                  <a:lnTo>
                    <a:pt x="732018" y="318754"/>
                  </a:lnTo>
                  <a:lnTo>
                    <a:pt x="729113" y="316667"/>
                  </a:lnTo>
                  <a:lnTo>
                    <a:pt x="725886" y="311702"/>
                  </a:lnTo>
                  <a:lnTo>
                    <a:pt x="723460" y="306188"/>
                  </a:lnTo>
                  <a:lnTo>
                    <a:pt x="709166" y="282512"/>
                  </a:lnTo>
                  <a:lnTo>
                    <a:pt x="705555" y="271639"/>
                  </a:lnTo>
                  <a:lnTo>
                    <a:pt x="699635" y="262133"/>
                  </a:lnTo>
                  <a:lnTo>
                    <a:pt x="697440" y="253033"/>
                  </a:lnTo>
                  <a:lnTo>
                    <a:pt x="696926" y="247040"/>
                  </a:lnTo>
                  <a:lnTo>
                    <a:pt x="695797" y="245045"/>
                  </a:lnTo>
                  <a:lnTo>
                    <a:pt x="694052" y="243715"/>
                  </a:lnTo>
                  <a:lnTo>
                    <a:pt x="691897" y="242828"/>
                  </a:lnTo>
                  <a:lnTo>
                    <a:pt x="690460" y="241245"/>
                  </a:lnTo>
                  <a:lnTo>
                    <a:pt x="687595" y="232162"/>
                  </a:lnTo>
                  <a:lnTo>
                    <a:pt x="687589" y="236876"/>
                  </a:lnTo>
                  <a:lnTo>
                    <a:pt x="690233" y="241843"/>
                  </a:lnTo>
                  <a:lnTo>
                    <a:pt x="717474" y="270933"/>
                  </a:lnTo>
                  <a:lnTo>
                    <a:pt x="723359" y="274178"/>
                  </a:lnTo>
                  <a:lnTo>
                    <a:pt x="729282" y="276612"/>
                  </a:lnTo>
                  <a:lnTo>
                    <a:pt x="735222" y="281001"/>
                  </a:lnTo>
                  <a:lnTo>
                    <a:pt x="743814" y="283613"/>
                  </a:lnTo>
                  <a:lnTo>
                    <a:pt x="775302" y="285581"/>
                  </a:lnTo>
                  <a:lnTo>
                    <a:pt x="783787" y="283003"/>
                  </a:lnTo>
                  <a:lnTo>
                    <a:pt x="836310" y="251938"/>
                  </a:lnTo>
                  <a:lnTo>
                    <a:pt x="855171" y="231335"/>
                  </a:lnTo>
                  <a:lnTo>
                    <a:pt x="863271" y="220860"/>
                  </a:lnTo>
                  <a:lnTo>
                    <a:pt x="881995" y="203405"/>
                  </a:lnTo>
                  <a:lnTo>
                    <a:pt x="899073" y="179161"/>
                  </a:lnTo>
                  <a:lnTo>
                    <a:pt x="901635" y="172867"/>
                  </a:lnTo>
                  <a:lnTo>
                    <a:pt x="910411" y="161221"/>
                  </a:lnTo>
                  <a:lnTo>
                    <a:pt x="903103" y="160734"/>
                  </a:lnTo>
                  <a:lnTo>
                    <a:pt x="897515" y="165442"/>
                  </a:lnTo>
                  <a:lnTo>
                    <a:pt x="894989" y="170407"/>
                  </a:lnTo>
                  <a:lnTo>
                    <a:pt x="894316" y="173120"/>
                  </a:lnTo>
                  <a:lnTo>
                    <a:pt x="877575" y="203495"/>
                  </a:lnTo>
                  <a:lnTo>
                    <a:pt x="867565" y="233753"/>
                  </a:lnTo>
                  <a:lnTo>
                    <a:pt x="869441" y="243101"/>
                  </a:lnTo>
                  <a:lnTo>
                    <a:pt x="873989" y="260531"/>
                  </a:lnTo>
                  <a:lnTo>
                    <a:pt x="874777" y="270418"/>
                  </a:lnTo>
                  <a:lnTo>
                    <a:pt x="875880" y="272536"/>
                  </a:lnTo>
                  <a:lnTo>
                    <a:pt x="877607" y="273948"/>
                  </a:lnTo>
                  <a:lnTo>
                    <a:pt x="882173" y="276510"/>
                  </a:lnTo>
                  <a:lnTo>
                    <a:pt x="890321" y="282538"/>
                  </a:lnTo>
                  <a:lnTo>
                    <a:pt x="896091" y="284296"/>
                  </a:lnTo>
                  <a:lnTo>
                    <a:pt x="899019" y="283773"/>
                  </a:lnTo>
                  <a:lnTo>
                    <a:pt x="939713" y="263251"/>
                  </a:lnTo>
                  <a:lnTo>
                    <a:pt x="970874" y="238790"/>
                  </a:lnTo>
                  <a:lnTo>
                    <a:pt x="979187" y="229134"/>
                  </a:lnTo>
                  <a:lnTo>
                    <a:pt x="1033248" y="185434"/>
                  </a:lnTo>
                  <a:lnTo>
                    <a:pt x="1041635" y="175654"/>
                  </a:lnTo>
                  <a:lnTo>
                    <a:pt x="1056521" y="165563"/>
                  </a:lnTo>
                  <a:lnTo>
                    <a:pt x="1069386" y="161330"/>
                  </a:lnTo>
                  <a:lnTo>
                    <a:pt x="1079060" y="160744"/>
                  </a:lnTo>
                  <a:lnTo>
                    <a:pt x="1084808" y="165445"/>
                  </a:lnTo>
                  <a:lnTo>
                    <a:pt x="1087371" y="170409"/>
                  </a:lnTo>
                  <a:lnTo>
                    <a:pt x="1089242" y="187546"/>
                  </a:lnTo>
                  <a:lnTo>
                    <a:pt x="1089422" y="241044"/>
                  </a:lnTo>
                  <a:lnTo>
                    <a:pt x="1089422" y="228625"/>
                  </a:lnTo>
                  <a:lnTo>
                    <a:pt x="1092068" y="222963"/>
                  </a:lnTo>
                  <a:lnTo>
                    <a:pt x="1097110" y="215984"/>
                  </a:lnTo>
                  <a:lnTo>
                    <a:pt x="1098106" y="207476"/>
                  </a:lnTo>
                  <a:lnTo>
                    <a:pt x="1098242" y="201987"/>
                  </a:lnTo>
                  <a:lnTo>
                    <a:pt x="1095657" y="196241"/>
                  </a:lnTo>
                  <a:lnTo>
                    <a:pt x="1092193" y="190379"/>
                  </a:lnTo>
                  <a:lnTo>
                    <a:pt x="1090653" y="184467"/>
                  </a:lnTo>
                  <a:lnTo>
                    <a:pt x="1089251" y="182494"/>
                  </a:lnTo>
                  <a:lnTo>
                    <a:pt x="1087323" y="181178"/>
                  </a:lnTo>
                  <a:lnTo>
                    <a:pt x="1079870" y="179326"/>
                  </a:lnTo>
                  <a:lnTo>
                    <a:pt x="1059620" y="178593"/>
                  </a:lnTo>
                  <a:lnTo>
                    <a:pt x="1053687" y="181213"/>
                  </a:lnTo>
                  <a:lnTo>
                    <a:pt x="1047743" y="184693"/>
                  </a:lnTo>
                  <a:lnTo>
                    <a:pt x="1041793" y="186239"/>
                  </a:lnTo>
                  <a:lnTo>
                    <a:pt x="1016249" y="207485"/>
                  </a:lnTo>
                  <a:lnTo>
                    <a:pt x="988251" y="248382"/>
                  </a:lnTo>
                  <a:lnTo>
                    <a:pt x="984039" y="260534"/>
                  </a:lnTo>
                  <a:lnTo>
                    <a:pt x="982791" y="275159"/>
                  </a:lnTo>
                  <a:lnTo>
                    <a:pt x="985145" y="283662"/>
                  </a:lnTo>
                  <a:lnTo>
                    <a:pt x="994740" y="297206"/>
                  </a:lnTo>
                  <a:lnTo>
                    <a:pt x="1012081" y="315433"/>
                  </a:lnTo>
                  <a:lnTo>
                    <a:pt x="1018006" y="318761"/>
                  </a:lnTo>
                  <a:lnTo>
                    <a:pt x="1051250" y="328954"/>
                  </a:lnTo>
                  <a:lnTo>
                    <a:pt x="1105440" y="319273"/>
                  </a:lnTo>
                  <a:lnTo>
                    <a:pt x="1130730" y="309091"/>
                  </a:lnTo>
                  <a:lnTo>
                    <a:pt x="1184482" y="270066"/>
                  </a:lnTo>
                  <a:lnTo>
                    <a:pt x="1203412" y="249247"/>
                  </a:lnTo>
                  <a:lnTo>
                    <a:pt x="1220537" y="223915"/>
                  </a:lnTo>
                  <a:lnTo>
                    <a:pt x="1223102" y="217562"/>
                  </a:lnTo>
                  <a:lnTo>
                    <a:pt x="1229131" y="208407"/>
                  </a:lnTo>
                  <a:lnTo>
                    <a:pt x="1231359" y="199411"/>
                  </a:lnTo>
                  <a:lnTo>
                    <a:pt x="1231880" y="193442"/>
                  </a:lnTo>
                  <a:lnTo>
                    <a:pt x="1231027" y="191453"/>
                  </a:lnTo>
                  <a:lnTo>
                    <a:pt x="1229465" y="190128"/>
                  </a:lnTo>
                  <a:lnTo>
                    <a:pt x="1227433" y="189244"/>
                  </a:lnTo>
                  <a:lnTo>
                    <a:pt x="1226077" y="187663"/>
                  </a:lnTo>
                  <a:lnTo>
                    <a:pt x="1224572" y="183260"/>
                  </a:lnTo>
                  <a:lnTo>
                    <a:pt x="1223178" y="181689"/>
                  </a:lnTo>
                  <a:lnTo>
                    <a:pt x="1218984" y="179943"/>
                  </a:lnTo>
                  <a:lnTo>
                    <a:pt x="1217468" y="180470"/>
                  </a:lnTo>
                  <a:lnTo>
                    <a:pt x="1216458" y="181813"/>
                  </a:lnTo>
                  <a:lnTo>
                    <a:pt x="1215785" y="183701"/>
                  </a:lnTo>
                  <a:lnTo>
                    <a:pt x="1214343" y="184960"/>
                  </a:lnTo>
                  <a:lnTo>
                    <a:pt x="1189331" y="197043"/>
                  </a:lnTo>
                  <a:lnTo>
                    <a:pt x="1176074" y="208438"/>
                  </a:lnTo>
                  <a:lnTo>
                    <a:pt x="1155918" y="237258"/>
                  </a:lnTo>
                  <a:lnTo>
                    <a:pt x="1153111" y="246765"/>
                  </a:lnTo>
                  <a:lnTo>
                    <a:pt x="1151943" y="275007"/>
                  </a:lnTo>
                  <a:lnTo>
                    <a:pt x="1156674" y="280990"/>
                  </a:lnTo>
                  <a:lnTo>
                    <a:pt x="1161645" y="283608"/>
                  </a:lnTo>
                  <a:lnTo>
                    <a:pt x="1178787" y="285519"/>
                  </a:lnTo>
                  <a:lnTo>
                    <a:pt x="1181741" y="285580"/>
                  </a:lnTo>
                  <a:lnTo>
                    <a:pt x="1187669" y="283003"/>
                  </a:lnTo>
                  <a:lnTo>
                    <a:pt x="1226344" y="246994"/>
                  </a:lnTo>
                  <a:lnTo>
                    <a:pt x="1246187" y="218068"/>
                  </a:lnTo>
                  <a:lnTo>
                    <a:pt x="1248980" y="208557"/>
                  </a:lnTo>
                  <a:lnTo>
                    <a:pt x="1250110" y="192198"/>
                  </a:lnTo>
                  <a:lnTo>
                    <a:pt x="1249133" y="190624"/>
                  </a:lnTo>
                  <a:lnTo>
                    <a:pt x="1247490" y="189575"/>
                  </a:lnTo>
                  <a:lnTo>
                    <a:pt x="1242464" y="187891"/>
                  </a:lnTo>
                  <a:lnTo>
                    <a:pt x="1233647" y="187513"/>
                  </a:lnTo>
                  <a:lnTo>
                    <a:pt x="1233197" y="188493"/>
                  </a:lnTo>
                  <a:lnTo>
                    <a:pt x="1232697" y="192228"/>
                  </a:lnTo>
                  <a:lnTo>
                    <a:pt x="1229829" y="197195"/>
                  </a:lnTo>
                  <a:lnTo>
                    <a:pt x="1226239" y="202710"/>
                  </a:lnTo>
                  <a:lnTo>
                    <a:pt x="1224643" y="208468"/>
                  </a:lnTo>
                  <a:lnTo>
                    <a:pt x="1225210" y="211393"/>
                  </a:lnTo>
                  <a:lnTo>
                    <a:pt x="1229756" y="221242"/>
                  </a:lnTo>
                  <a:lnTo>
                    <a:pt x="1232536" y="235294"/>
                  </a:lnTo>
                  <a:lnTo>
                    <a:pt x="1239202" y="246183"/>
                  </a:lnTo>
                  <a:lnTo>
                    <a:pt x="1253258" y="261782"/>
                  </a:lnTo>
                  <a:lnTo>
                    <a:pt x="1261788" y="265150"/>
                  </a:lnTo>
                  <a:lnTo>
                    <a:pt x="1271201" y="267639"/>
                  </a:lnTo>
                  <a:lnTo>
                    <a:pt x="1283070" y="273626"/>
                  </a:lnTo>
                  <a:lnTo>
                    <a:pt x="1310102" y="276359"/>
                  </a:lnTo>
                  <a:lnTo>
                    <a:pt x="1363276" y="263460"/>
                  </a:lnTo>
                  <a:lnTo>
                    <a:pt x="1416844" y="224739"/>
                  </a:lnTo>
                  <a:lnTo>
                    <a:pt x="1457523" y="183424"/>
                  </a:lnTo>
                  <a:lnTo>
                    <a:pt x="1489163" y="131799"/>
                  </a:lnTo>
                  <a:lnTo>
                    <a:pt x="1504872" y="95110"/>
                  </a:lnTo>
                  <a:lnTo>
                    <a:pt x="1508558" y="62608"/>
                  </a:lnTo>
                  <a:lnTo>
                    <a:pt x="1504211" y="46739"/>
                  </a:lnTo>
                  <a:lnTo>
                    <a:pt x="1493853" y="30729"/>
                  </a:lnTo>
                  <a:lnTo>
                    <a:pt x="1488111" y="24214"/>
                  </a:lnTo>
                  <a:lnTo>
                    <a:pt x="1479607" y="20657"/>
                  </a:lnTo>
                  <a:lnTo>
                    <a:pt x="1457978" y="18374"/>
                  </a:lnTo>
                  <a:lnTo>
                    <a:pt x="1440497" y="22719"/>
                  </a:lnTo>
                  <a:lnTo>
                    <a:pt x="1416812" y="34069"/>
                  </a:lnTo>
                  <a:lnTo>
                    <a:pt x="1382114" y="65819"/>
                  </a:lnTo>
                  <a:lnTo>
                    <a:pt x="1360637" y="102182"/>
                  </a:lnTo>
                  <a:lnTo>
                    <a:pt x="1352454" y="126155"/>
                  </a:lnTo>
                  <a:lnTo>
                    <a:pt x="1348919" y="169773"/>
                  </a:lnTo>
                  <a:lnTo>
                    <a:pt x="1360859" y="223209"/>
                  </a:lnTo>
                  <a:lnTo>
                    <a:pt x="1379437" y="257924"/>
                  </a:lnTo>
                  <a:lnTo>
                    <a:pt x="1404861" y="284919"/>
                  </a:lnTo>
                  <a:lnTo>
                    <a:pt x="1455793" y="318707"/>
                  </a:lnTo>
                  <a:lnTo>
                    <a:pt x="1509139" y="339043"/>
                  </a:lnTo>
                  <a:lnTo>
                    <a:pt x="1526986" y="343144"/>
                  </a:lnTo>
                  <a:lnTo>
                    <a:pt x="1552776" y="339875"/>
                  </a:lnTo>
                  <a:lnTo>
                    <a:pt x="1594731" y="323093"/>
                  </a:lnTo>
                  <a:lnTo>
                    <a:pt x="1607344" y="294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148"/>
            <p:cNvSpPr/>
            <p:nvPr/>
          </p:nvSpPr>
          <p:spPr>
            <a:xfrm>
              <a:off x="2250281" y="439340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7" name="SMARTInkShape-149"/>
          <p:cNvSpPr/>
          <p:nvPr/>
        </p:nvSpPr>
        <p:spPr>
          <a:xfrm>
            <a:off x="1366242" y="4741667"/>
            <a:ext cx="303610" cy="294522"/>
          </a:xfrm>
          <a:custGeom>
            <a:avLst/>
            <a:gdLst/>
            <a:ahLst/>
            <a:cxnLst/>
            <a:rect l="0" t="0" r="0" b="0"/>
            <a:pathLst>
              <a:path w="303610" h="294522">
                <a:moveTo>
                  <a:pt x="0" y="214310"/>
                </a:moveTo>
                <a:lnTo>
                  <a:pt x="0" y="219050"/>
                </a:lnTo>
                <a:lnTo>
                  <a:pt x="992" y="220446"/>
                </a:lnTo>
                <a:lnTo>
                  <a:pt x="2646" y="221377"/>
                </a:lnTo>
                <a:lnTo>
                  <a:pt x="9094" y="222994"/>
                </a:lnTo>
                <a:lnTo>
                  <a:pt x="29888" y="223230"/>
                </a:lnTo>
                <a:lnTo>
                  <a:pt x="80989" y="207405"/>
                </a:lnTo>
                <a:lnTo>
                  <a:pt x="91558" y="205288"/>
                </a:lnTo>
                <a:lnTo>
                  <a:pt x="114387" y="193069"/>
                </a:lnTo>
                <a:lnTo>
                  <a:pt x="122938" y="184695"/>
                </a:lnTo>
                <a:lnTo>
                  <a:pt x="131038" y="175351"/>
                </a:lnTo>
                <a:lnTo>
                  <a:pt x="185824" y="126624"/>
                </a:lnTo>
                <a:lnTo>
                  <a:pt x="215637" y="92150"/>
                </a:lnTo>
                <a:lnTo>
                  <a:pt x="248992" y="38874"/>
                </a:lnTo>
                <a:lnTo>
                  <a:pt x="256698" y="19950"/>
                </a:lnTo>
                <a:lnTo>
                  <a:pt x="258961" y="0"/>
                </a:lnTo>
                <a:lnTo>
                  <a:pt x="229408" y="50540"/>
                </a:lnTo>
                <a:lnTo>
                  <a:pt x="202235" y="99396"/>
                </a:lnTo>
                <a:lnTo>
                  <a:pt x="178758" y="153732"/>
                </a:lnTo>
                <a:lnTo>
                  <a:pt x="160749" y="202903"/>
                </a:lnTo>
                <a:lnTo>
                  <a:pt x="157768" y="209682"/>
                </a:lnTo>
                <a:lnTo>
                  <a:pt x="157101" y="222505"/>
                </a:lnTo>
                <a:lnTo>
                  <a:pt x="161685" y="273484"/>
                </a:lnTo>
                <a:lnTo>
                  <a:pt x="170440" y="285677"/>
                </a:lnTo>
                <a:lnTo>
                  <a:pt x="175962" y="290677"/>
                </a:lnTo>
                <a:lnTo>
                  <a:pt x="181724" y="292899"/>
                </a:lnTo>
                <a:lnTo>
                  <a:pt x="207132" y="294521"/>
                </a:lnTo>
                <a:lnTo>
                  <a:pt x="221666" y="289890"/>
                </a:lnTo>
                <a:lnTo>
                  <a:pt x="260578" y="264864"/>
                </a:lnTo>
                <a:lnTo>
                  <a:pt x="281702" y="235970"/>
                </a:lnTo>
                <a:lnTo>
                  <a:pt x="287596" y="223402"/>
                </a:lnTo>
                <a:lnTo>
                  <a:pt x="293281" y="216106"/>
                </a:lnTo>
                <a:lnTo>
                  <a:pt x="294265" y="210101"/>
                </a:lnTo>
                <a:lnTo>
                  <a:pt x="294557" y="202038"/>
                </a:lnTo>
                <a:lnTo>
                  <a:pt x="295590" y="200176"/>
                </a:lnTo>
                <a:lnTo>
                  <a:pt x="297271" y="198934"/>
                </a:lnTo>
                <a:lnTo>
                  <a:pt x="302358" y="196941"/>
                </a:lnTo>
                <a:lnTo>
                  <a:pt x="303053" y="194022"/>
                </a:lnTo>
                <a:lnTo>
                  <a:pt x="303609" y="187524"/>
                </a:lnTo>
                <a:lnTo>
                  <a:pt x="295921" y="195209"/>
                </a:lnTo>
                <a:lnTo>
                  <a:pt x="294789" y="204030"/>
                </a:lnTo>
                <a:lnTo>
                  <a:pt x="294681" y="218931"/>
                </a:lnTo>
                <a:lnTo>
                  <a:pt x="293688" y="220367"/>
                </a:lnTo>
                <a:lnTo>
                  <a:pt x="292034" y="221325"/>
                </a:lnTo>
                <a:lnTo>
                  <a:pt x="286992" y="222861"/>
                </a:lnTo>
                <a:lnTo>
                  <a:pt x="286302" y="225717"/>
                </a:lnTo>
                <a:lnTo>
                  <a:pt x="285750" y="24109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0" name="SMARTInkShape-Group40"/>
          <p:cNvGrpSpPr/>
          <p:nvPr/>
        </p:nvGrpSpPr>
        <p:grpSpPr>
          <a:xfrm>
            <a:off x="1665064" y="4732869"/>
            <a:ext cx="763812" cy="320767"/>
            <a:chOff x="1665064" y="4732869"/>
            <a:chExt cx="763812" cy="320767"/>
          </a:xfrm>
        </p:grpSpPr>
        <p:sp>
          <p:nvSpPr>
            <p:cNvPr id="1168" name="SMARTInkShape-150"/>
            <p:cNvSpPr/>
            <p:nvPr/>
          </p:nvSpPr>
          <p:spPr>
            <a:xfrm>
              <a:off x="1665064" y="4732869"/>
              <a:ext cx="763812" cy="320767"/>
            </a:xfrm>
            <a:custGeom>
              <a:avLst/>
              <a:gdLst/>
              <a:ahLst/>
              <a:cxnLst/>
              <a:rect l="0" t="0" r="0" b="0"/>
              <a:pathLst>
                <a:path w="763812" h="320767">
                  <a:moveTo>
                    <a:pt x="147663" y="142740"/>
                  </a:moveTo>
                  <a:lnTo>
                    <a:pt x="147663" y="138000"/>
                  </a:lnTo>
                  <a:lnTo>
                    <a:pt x="146670" y="136604"/>
                  </a:lnTo>
                  <a:lnTo>
                    <a:pt x="145017" y="135673"/>
                  </a:lnTo>
                  <a:lnTo>
                    <a:pt x="138568" y="134056"/>
                  </a:lnTo>
                  <a:lnTo>
                    <a:pt x="134360" y="133920"/>
                  </a:lnTo>
                  <a:lnTo>
                    <a:pt x="129183" y="131213"/>
                  </a:lnTo>
                  <a:lnTo>
                    <a:pt x="126413" y="129102"/>
                  </a:lnTo>
                  <a:lnTo>
                    <a:pt x="123574" y="128688"/>
                  </a:lnTo>
                  <a:lnTo>
                    <a:pt x="74854" y="141423"/>
                  </a:lnTo>
                  <a:lnTo>
                    <a:pt x="43101" y="162742"/>
                  </a:lnTo>
                  <a:lnTo>
                    <a:pt x="20159" y="189051"/>
                  </a:lnTo>
                  <a:lnTo>
                    <a:pt x="8853" y="208149"/>
                  </a:lnTo>
                  <a:lnTo>
                    <a:pt x="0" y="234930"/>
                  </a:lnTo>
                  <a:lnTo>
                    <a:pt x="3961" y="252470"/>
                  </a:lnTo>
                  <a:lnTo>
                    <a:pt x="7066" y="258647"/>
                  </a:lnTo>
                  <a:lnTo>
                    <a:pt x="12403" y="265957"/>
                  </a:lnTo>
                  <a:lnTo>
                    <a:pt x="15779" y="266956"/>
                  </a:lnTo>
                  <a:lnTo>
                    <a:pt x="42362" y="267709"/>
                  </a:lnTo>
                  <a:lnTo>
                    <a:pt x="48938" y="265089"/>
                  </a:lnTo>
                  <a:lnTo>
                    <a:pt x="96994" y="233991"/>
                  </a:lnTo>
                  <a:lnTo>
                    <a:pt x="134741" y="182336"/>
                  </a:lnTo>
                  <a:lnTo>
                    <a:pt x="137550" y="172773"/>
                  </a:lnTo>
                  <a:lnTo>
                    <a:pt x="138732" y="151707"/>
                  </a:lnTo>
                  <a:lnTo>
                    <a:pt x="138733" y="156421"/>
                  </a:lnTo>
                  <a:lnTo>
                    <a:pt x="136087" y="161388"/>
                  </a:lnTo>
                  <a:lnTo>
                    <a:pt x="133992" y="164102"/>
                  </a:lnTo>
                  <a:lnTo>
                    <a:pt x="131665" y="172409"/>
                  </a:lnTo>
                  <a:lnTo>
                    <a:pt x="129056" y="198682"/>
                  </a:lnTo>
                  <a:lnTo>
                    <a:pt x="122784" y="216115"/>
                  </a:lnTo>
                  <a:lnTo>
                    <a:pt x="122715" y="226945"/>
                  </a:lnTo>
                  <a:lnTo>
                    <a:pt x="131947" y="265160"/>
                  </a:lnTo>
                  <a:lnTo>
                    <a:pt x="135717" y="272556"/>
                  </a:lnTo>
                  <a:lnTo>
                    <a:pt x="137392" y="279150"/>
                  </a:lnTo>
                  <a:lnTo>
                    <a:pt x="138832" y="281305"/>
                  </a:lnTo>
                  <a:lnTo>
                    <a:pt x="140783" y="282742"/>
                  </a:lnTo>
                  <a:lnTo>
                    <a:pt x="145597" y="285330"/>
                  </a:lnTo>
                  <a:lnTo>
                    <a:pt x="153886" y="291374"/>
                  </a:lnTo>
                  <a:lnTo>
                    <a:pt x="159689" y="293135"/>
                  </a:lnTo>
                  <a:lnTo>
                    <a:pt x="173275" y="294127"/>
                  </a:lnTo>
                  <a:lnTo>
                    <a:pt x="177636" y="292282"/>
                  </a:lnTo>
                  <a:lnTo>
                    <a:pt x="217190" y="256271"/>
                  </a:lnTo>
                  <a:lnTo>
                    <a:pt x="252907" y="205182"/>
                  </a:lnTo>
                  <a:lnTo>
                    <a:pt x="258930" y="193312"/>
                  </a:lnTo>
                  <a:lnTo>
                    <a:pt x="272255" y="140286"/>
                  </a:lnTo>
                  <a:lnTo>
                    <a:pt x="272677" y="124928"/>
                  </a:lnTo>
                  <a:lnTo>
                    <a:pt x="277418" y="124895"/>
                  </a:lnTo>
                  <a:lnTo>
                    <a:pt x="278815" y="125882"/>
                  </a:lnTo>
                  <a:lnTo>
                    <a:pt x="279746" y="127534"/>
                  </a:lnTo>
                  <a:lnTo>
                    <a:pt x="282355" y="140113"/>
                  </a:lnTo>
                  <a:lnTo>
                    <a:pt x="287672" y="149789"/>
                  </a:lnTo>
                  <a:lnTo>
                    <a:pt x="290504" y="202686"/>
                  </a:lnTo>
                  <a:lnTo>
                    <a:pt x="287877" y="211717"/>
                  </a:lnTo>
                  <a:lnTo>
                    <a:pt x="284394" y="220029"/>
                  </a:lnTo>
                  <a:lnTo>
                    <a:pt x="281441" y="234874"/>
                  </a:lnTo>
                  <a:lnTo>
                    <a:pt x="274723" y="245996"/>
                  </a:lnTo>
                  <a:lnTo>
                    <a:pt x="269288" y="252462"/>
                  </a:lnTo>
                  <a:lnTo>
                    <a:pt x="266210" y="261289"/>
                  </a:lnTo>
                  <a:lnTo>
                    <a:pt x="263761" y="298729"/>
                  </a:lnTo>
                  <a:lnTo>
                    <a:pt x="264749" y="300311"/>
                  </a:lnTo>
                  <a:lnTo>
                    <a:pt x="266400" y="301366"/>
                  </a:lnTo>
                  <a:lnTo>
                    <a:pt x="273464" y="302850"/>
                  </a:lnTo>
                  <a:lnTo>
                    <a:pt x="293560" y="303438"/>
                  </a:lnTo>
                  <a:lnTo>
                    <a:pt x="299488" y="300813"/>
                  </a:lnTo>
                  <a:lnTo>
                    <a:pt x="320490" y="287249"/>
                  </a:lnTo>
                  <a:lnTo>
                    <a:pt x="364021" y="231962"/>
                  </a:lnTo>
                  <a:lnTo>
                    <a:pt x="395228" y="193666"/>
                  </a:lnTo>
                  <a:lnTo>
                    <a:pt x="418385" y="138396"/>
                  </a:lnTo>
                  <a:lnTo>
                    <a:pt x="446467" y="87107"/>
                  </a:lnTo>
                  <a:lnTo>
                    <a:pt x="457979" y="45403"/>
                  </a:lnTo>
                  <a:lnTo>
                    <a:pt x="465386" y="30666"/>
                  </a:lnTo>
                  <a:lnTo>
                    <a:pt x="469127" y="0"/>
                  </a:lnTo>
                  <a:lnTo>
                    <a:pt x="469130" y="4646"/>
                  </a:lnTo>
                  <a:lnTo>
                    <a:pt x="466485" y="9597"/>
                  </a:lnTo>
                  <a:lnTo>
                    <a:pt x="464391" y="12306"/>
                  </a:lnTo>
                  <a:lnTo>
                    <a:pt x="462063" y="20608"/>
                  </a:lnTo>
                  <a:lnTo>
                    <a:pt x="458107" y="36438"/>
                  </a:lnTo>
                  <a:lnTo>
                    <a:pt x="444805" y="71378"/>
                  </a:lnTo>
                  <a:lnTo>
                    <a:pt x="430057" y="125408"/>
                  </a:lnTo>
                  <a:lnTo>
                    <a:pt x="424972" y="173765"/>
                  </a:lnTo>
                  <a:lnTo>
                    <a:pt x="424512" y="225156"/>
                  </a:lnTo>
                  <a:lnTo>
                    <a:pt x="425484" y="242676"/>
                  </a:lnTo>
                  <a:lnTo>
                    <a:pt x="436913" y="265984"/>
                  </a:lnTo>
                  <a:lnTo>
                    <a:pt x="442575" y="271929"/>
                  </a:lnTo>
                  <a:lnTo>
                    <a:pt x="448399" y="274572"/>
                  </a:lnTo>
                  <a:lnTo>
                    <a:pt x="471783" y="276562"/>
                  </a:lnTo>
                  <a:lnTo>
                    <a:pt x="476853" y="276603"/>
                  </a:lnTo>
                  <a:lnTo>
                    <a:pt x="485131" y="274003"/>
                  </a:lnTo>
                  <a:lnTo>
                    <a:pt x="503270" y="259509"/>
                  </a:lnTo>
                  <a:lnTo>
                    <a:pt x="529177" y="231735"/>
                  </a:lnTo>
                  <a:lnTo>
                    <a:pt x="560020" y="182659"/>
                  </a:lnTo>
                  <a:lnTo>
                    <a:pt x="579142" y="133395"/>
                  </a:lnTo>
                  <a:lnTo>
                    <a:pt x="597113" y="84937"/>
                  </a:lnTo>
                  <a:lnTo>
                    <a:pt x="602727" y="39673"/>
                  </a:lnTo>
                  <a:lnTo>
                    <a:pt x="603075" y="428"/>
                  </a:lnTo>
                  <a:lnTo>
                    <a:pt x="603076" y="4772"/>
                  </a:lnTo>
                  <a:lnTo>
                    <a:pt x="600430" y="9653"/>
                  </a:lnTo>
                  <a:lnTo>
                    <a:pt x="590648" y="25611"/>
                  </a:lnTo>
                  <a:lnTo>
                    <a:pt x="575716" y="74024"/>
                  </a:lnTo>
                  <a:lnTo>
                    <a:pt x="558378" y="125120"/>
                  </a:lnTo>
                  <a:lnTo>
                    <a:pt x="543210" y="175834"/>
                  </a:lnTo>
                  <a:lnTo>
                    <a:pt x="533035" y="227666"/>
                  </a:lnTo>
                  <a:lnTo>
                    <a:pt x="531676" y="261612"/>
                  </a:lnTo>
                  <a:lnTo>
                    <a:pt x="532656" y="263660"/>
                  </a:lnTo>
                  <a:lnTo>
                    <a:pt x="534301" y="265025"/>
                  </a:lnTo>
                  <a:lnTo>
                    <a:pt x="536390" y="265936"/>
                  </a:lnTo>
                  <a:lnTo>
                    <a:pt x="537783" y="267535"/>
                  </a:lnTo>
                  <a:lnTo>
                    <a:pt x="539331" y="271957"/>
                  </a:lnTo>
                  <a:lnTo>
                    <a:pt x="540736" y="272541"/>
                  </a:lnTo>
                  <a:lnTo>
                    <a:pt x="542664" y="271938"/>
                  </a:lnTo>
                  <a:lnTo>
                    <a:pt x="547453" y="269615"/>
                  </a:lnTo>
                  <a:lnTo>
                    <a:pt x="552889" y="268582"/>
                  </a:lnTo>
                  <a:lnTo>
                    <a:pt x="578059" y="247711"/>
                  </a:lnTo>
                  <a:lnTo>
                    <a:pt x="619060" y="195707"/>
                  </a:lnTo>
                  <a:lnTo>
                    <a:pt x="635985" y="170260"/>
                  </a:lnTo>
                  <a:lnTo>
                    <a:pt x="638538" y="163901"/>
                  </a:lnTo>
                  <a:lnTo>
                    <a:pt x="646319" y="153477"/>
                  </a:lnTo>
                  <a:lnTo>
                    <a:pt x="647447" y="146882"/>
                  </a:lnTo>
                  <a:lnTo>
                    <a:pt x="647602" y="148881"/>
                  </a:lnTo>
                  <a:lnTo>
                    <a:pt x="646651" y="149810"/>
                  </a:lnTo>
                  <a:lnTo>
                    <a:pt x="642948" y="150844"/>
                  </a:lnTo>
                  <a:lnTo>
                    <a:pt x="641564" y="152112"/>
                  </a:lnTo>
                  <a:lnTo>
                    <a:pt x="636696" y="161275"/>
                  </a:lnTo>
                  <a:lnTo>
                    <a:pt x="626474" y="177380"/>
                  </a:lnTo>
                  <a:lnTo>
                    <a:pt x="622577" y="189164"/>
                  </a:lnTo>
                  <a:lnTo>
                    <a:pt x="621080" y="220548"/>
                  </a:lnTo>
                  <a:lnTo>
                    <a:pt x="628094" y="244026"/>
                  </a:lnTo>
                  <a:lnTo>
                    <a:pt x="637168" y="261828"/>
                  </a:lnTo>
                  <a:lnTo>
                    <a:pt x="667699" y="300831"/>
                  </a:lnTo>
                  <a:lnTo>
                    <a:pt x="689815" y="314859"/>
                  </a:lnTo>
                  <a:lnTo>
                    <a:pt x="707380" y="319415"/>
                  </a:lnTo>
                  <a:lnTo>
                    <a:pt x="725153" y="320766"/>
                  </a:lnTo>
                  <a:lnTo>
                    <a:pt x="734392" y="318436"/>
                  </a:lnTo>
                  <a:lnTo>
                    <a:pt x="763811" y="303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SMARTInkShape-151"/>
            <p:cNvSpPr/>
            <p:nvPr/>
          </p:nvSpPr>
          <p:spPr>
            <a:xfrm>
              <a:off x="2116336" y="4786313"/>
              <a:ext cx="80368" cy="53579"/>
            </a:xfrm>
            <a:custGeom>
              <a:avLst/>
              <a:gdLst/>
              <a:ahLst/>
              <a:cxnLst/>
              <a:rect l="0" t="0" r="0" b="0"/>
              <a:pathLst>
                <a:path w="80368" h="53579">
                  <a:moveTo>
                    <a:pt x="0" y="0"/>
                  </a:moveTo>
                  <a:lnTo>
                    <a:pt x="0" y="8562"/>
                  </a:lnTo>
                  <a:lnTo>
                    <a:pt x="9713" y="25662"/>
                  </a:lnTo>
                  <a:lnTo>
                    <a:pt x="12429" y="29014"/>
                  </a:lnTo>
                  <a:lnTo>
                    <a:pt x="20737" y="32739"/>
                  </a:lnTo>
                  <a:lnTo>
                    <a:pt x="32037" y="36378"/>
                  </a:lnTo>
                  <a:lnTo>
                    <a:pt x="57907" y="50921"/>
                  </a:lnTo>
                  <a:lnTo>
                    <a:pt x="80367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3" name="SMARTInkShape-Group41"/>
          <p:cNvGrpSpPr/>
          <p:nvPr/>
        </p:nvGrpSpPr>
        <p:grpSpPr>
          <a:xfrm>
            <a:off x="2446734" y="4688086"/>
            <a:ext cx="1071149" cy="428099"/>
            <a:chOff x="2446734" y="4688086"/>
            <a:chExt cx="1071149" cy="428099"/>
          </a:xfrm>
        </p:grpSpPr>
        <p:sp>
          <p:nvSpPr>
            <p:cNvPr id="1171" name="SMARTInkShape-152"/>
            <p:cNvSpPr/>
            <p:nvPr/>
          </p:nvSpPr>
          <p:spPr>
            <a:xfrm>
              <a:off x="2446734" y="4822046"/>
              <a:ext cx="1071149" cy="294139"/>
            </a:xfrm>
            <a:custGeom>
              <a:avLst/>
              <a:gdLst/>
              <a:ahLst/>
              <a:cxnLst/>
              <a:rect l="0" t="0" r="0" b="0"/>
              <a:pathLst>
                <a:path w="1071149" h="294139">
                  <a:moveTo>
                    <a:pt x="0" y="187509"/>
                  </a:moveTo>
                  <a:lnTo>
                    <a:pt x="4741" y="187509"/>
                  </a:lnTo>
                  <a:lnTo>
                    <a:pt x="9714" y="184863"/>
                  </a:lnTo>
                  <a:lnTo>
                    <a:pt x="15232" y="181372"/>
                  </a:lnTo>
                  <a:lnTo>
                    <a:pt x="20991" y="179820"/>
                  </a:lnTo>
                  <a:lnTo>
                    <a:pt x="73361" y="144318"/>
                  </a:lnTo>
                  <a:lnTo>
                    <a:pt x="124859" y="98152"/>
                  </a:lnTo>
                  <a:lnTo>
                    <a:pt x="144057" y="74388"/>
                  </a:lnTo>
                  <a:lnTo>
                    <a:pt x="157853" y="47278"/>
                  </a:lnTo>
                  <a:lnTo>
                    <a:pt x="169246" y="6352"/>
                  </a:lnTo>
                  <a:lnTo>
                    <a:pt x="168394" y="4230"/>
                  </a:lnTo>
                  <a:lnTo>
                    <a:pt x="166833" y="2815"/>
                  </a:lnTo>
                  <a:lnTo>
                    <a:pt x="160766" y="0"/>
                  </a:lnTo>
                  <a:lnTo>
                    <a:pt x="160735" y="54708"/>
                  </a:lnTo>
                  <a:lnTo>
                    <a:pt x="159743" y="98235"/>
                  </a:lnTo>
                  <a:lnTo>
                    <a:pt x="152050" y="153697"/>
                  </a:lnTo>
                  <a:lnTo>
                    <a:pt x="151914" y="161898"/>
                  </a:lnTo>
                  <a:lnTo>
                    <a:pt x="149208" y="168850"/>
                  </a:lnTo>
                  <a:lnTo>
                    <a:pt x="138506" y="182750"/>
                  </a:lnTo>
                  <a:lnTo>
                    <a:pt x="136986" y="183344"/>
                  </a:lnTo>
                  <a:lnTo>
                    <a:pt x="135972" y="182748"/>
                  </a:lnTo>
                  <a:lnTo>
                    <a:pt x="135297" y="181358"/>
                  </a:lnTo>
                  <a:lnTo>
                    <a:pt x="133854" y="180432"/>
                  </a:lnTo>
                  <a:lnTo>
                    <a:pt x="127084" y="178136"/>
                  </a:lnTo>
                  <a:lnTo>
                    <a:pt x="77390" y="130951"/>
                  </a:lnTo>
                  <a:lnTo>
                    <a:pt x="74083" y="124999"/>
                  </a:lnTo>
                  <a:lnTo>
                    <a:pt x="71960" y="113094"/>
                  </a:lnTo>
                  <a:lnTo>
                    <a:pt x="70794" y="111110"/>
                  </a:lnTo>
                  <a:lnTo>
                    <a:pt x="69024" y="109787"/>
                  </a:lnTo>
                  <a:lnTo>
                    <a:pt x="63796" y="107664"/>
                  </a:lnTo>
                  <a:lnTo>
                    <a:pt x="65726" y="107374"/>
                  </a:lnTo>
                  <a:lnTo>
                    <a:pt x="70310" y="107188"/>
                  </a:lnTo>
                  <a:lnTo>
                    <a:pt x="78344" y="113287"/>
                  </a:lnTo>
                  <a:lnTo>
                    <a:pt x="83768" y="114834"/>
                  </a:lnTo>
                  <a:lnTo>
                    <a:pt x="107996" y="118554"/>
                  </a:lnTo>
                  <a:lnTo>
                    <a:pt x="125265" y="123091"/>
                  </a:lnTo>
                  <a:lnTo>
                    <a:pt x="161943" y="123757"/>
                  </a:lnTo>
                  <a:lnTo>
                    <a:pt x="213600" y="109541"/>
                  </a:lnTo>
                  <a:lnTo>
                    <a:pt x="231961" y="105207"/>
                  </a:lnTo>
                  <a:lnTo>
                    <a:pt x="243985" y="99337"/>
                  </a:lnTo>
                  <a:lnTo>
                    <a:pt x="296259" y="59616"/>
                  </a:lnTo>
                  <a:lnTo>
                    <a:pt x="300343" y="53607"/>
                  </a:lnTo>
                  <a:lnTo>
                    <a:pt x="303150" y="47630"/>
                  </a:lnTo>
                  <a:lnTo>
                    <a:pt x="309316" y="38686"/>
                  </a:lnTo>
                  <a:lnTo>
                    <a:pt x="312502" y="26929"/>
                  </a:lnTo>
                  <a:lnTo>
                    <a:pt x="307788" y="26820"/>
                  </a:lnTo>
                  <a:lnTo>
                    <a:pt x="306395" y="27797"/>
                  </a:lnTo>
                  <a:lnTo>
                    <a:pt x="305467" y="29441"/>
                  </a:lnTo>
                  <a:lnTo>
                    <a:pt x="304848" y="31528"/>
                  </a:lnTo>
                  <a:lnTo>
                    <a:pt x="296705" y="44868"/>
                  </a:lnTo>
                  <a:lnTo>
                    <a:pt x="296030" y="47766"/>
                  </a:lnTo>
                  <a:lnTo>
                    <a:pt x="294588" y="49698"/>
                  </a:lnTo>
                  <a:lnTo>
                    <a:pt x="292634" y="50987"/>
                  </a:lnTo>
                  <a:lnTo>
                    <a:pt x="290340" y="51846"/>
                  </a:lnTo>
                  <a:lnTo>
                    <a:pt x="288810" y="54402"/>
                  </a:lnTo>
                  <a:lnTo>
                    <a:pt x="285027" y="76796"/>
                  </a:lnTo>
                  <a:lnTo>
                    <a:pt x="278097" y="87442"/>
                  </a:lnTo>
                  <a:lnTo>
                    <a:pt x="276933" y="96809"/>
                  </a:lnTo>
                  <a:lnTo>
                    <a:pt x="277888" y="97277"/>
                  </a:lnTo>
                  <a:lnTo>
                    <a:pt x="285642" y="98201"/>
                  </a:lnTo>
                  <a:lnTo>
                    <a:pt x="290459" y="93468"/>
                  </a:lnTo>
                  <a:lnTo>
                    <a:pt x="292804" y="88497"/>
                  </a:lnTo>
                  <a:lnTo>
                    <a:pt x="293429" y="85782"/>
                  </a:lnTo>
                  <a:lnTo>
                    <a:pt x="301583" y="71354"/>
                  </a:lnTo>
                  <a:lnTo>
                    <a:pt x="303606" y="28538"/>
                  </a:lnTo>
                  <a:lnTo>
                    <a:pt x="303609" y="22556"/>
                  </a:lnTo>
                  <a:lnTo>
                    <a:pt x="302617" y="20986"/>
                  </a:lnTo>
                  <a:lnTo>
                    <a:pt x="300963" y="19939"/>
                  </a:lnTo>
                  <a:lnTo>
                    <a:pt x="294515" y="18121"/>
                  </a:lnTo>
                  <a:lnTo>
                    <a:pt x="287100" y="17881"/>
                  </a:lnTo>
                  <a:lnTo>
                    <a:pt x="278888" y="23988"/>
                  </a:lnTo>
                  <a:lnTo>
                    <a:pt x="273440" y="25536"/>
                  </a:lnTo>
                  <a:lnTo>
                    <a:pt x="267712" y="31515"/>
                  </a:lnTo>
                  <a:lnTo>
                    <a:pt x="245064" y="60345"/>
                  </a:lnTo>
                  <a:lnTo>
                    <a:pt x="241624" y="82066"/>
                  </a:lnTo>
                  <a:lnTo>
                    <a:pt x="241148" y="113507"/>
                  </a:lnTo>
                  <a:lnTo>
                    <a:pt x="243768" y="122538"/>
                  </a:lnTo>
                  <a:lnTo>
                    <a:pt x="247248" y="129859"/>
                  </a:lnTo>
                  <a:lnTo>
                    <a:pt x="248794" y="136421"/>
                  </a:lnTo>
                  <a:lnTo>
                    <a:pt x="259146" y="150433"/>
                  </a:lnTo>
                  <a:lnTo>
                    <a:pt x="266650" y="156148"/>
                  </a:lnTo>
                  <a:lnTo>
                    <a:pt x="276453" y="162011"/>
                  </a:lnTo>
                  <a:lnTo>
                    <a:pt x="279552" y="164557"/>
                  </a:lnTo>
                  <a:lnTo>
                    <a:pt x="288287" y="167386"/>
                  </a:lnTo>
                  <a:lnTo>
                    <a:pt x="305324" y="169202"/>
                  </a:lnTo>
                  <a:lnTo>
                    <a:pt x="311978" y="166805"/>
                  </a:lnTo>
                  <a:lnTo>
                    <a:pt x="315142" y="164776"/>
                  </a:lnTo>
                  <a:lnTo>
                    <a:pt x="337417" y="158608"/>
                  </a:lnTo>
                  <a:lnTo>
                    <a:pt x="367741" y="139760"/>
                  </a:lnTo>
                  <a:lnTo>
                    <a:pt x="388858" y="110939"/>
                  </a:lnTo>
                  <a:lnTo>
                    <a:pt x="391707" y="101432"/>
                  </a:lnTo>
                  <a:lnTo>
                    <a:pt x="392373" y="95343"/>
                  </a:lnTo>
                  <a:lnTo>
                    <a:pt x="395316" y="89331"/>
                  </a:lnTo>
                  <a:lnTo>
                    <a:pt x="401455" y="80878"/>
                  </a:lnTo>
                  <a:lnTo>
                    <a:pt x="401827" y="71804"/>
                  </a:lnTo>
                  <a:lnTo>
                    <a:pt x="388534" y="84735"/>
                  </a:lnTo>
                  <a:lnTo>
                    <a:pt x="386002" y="89907"/>
                  </a:lnTo>
                  <a:lnTo>
                    <a:pt x="384096" y="110155"/>
                  </a:lnTo>
                  <a:lnTo>
                    <a:pt x="383988" y="130929"/>
                  </a:lnTo>
                  <a:lnTo>
                    <a:pt x="391108" y="146604"/>
                  </a:lnTo>
                  <a:lnTo>
                    <a:pt x="400227" y="158664"/>
                  </a:lnTo>
                  <a:lnTo>
                    <a:pt x="428243" y="176085"/>
                  </a:lnTo>
                  <a:lnTo>
                    <a:pt x="444450" y="178251"/>
                  </a:lnTo>
                  <a:lnTo>
                    <a:pt x="459552" y="177489"/>
                  </a:lnTo>
                  <a:lnTo>
                    <a:pt x="487083" y="169476"/>
                  </a:lnTo>
                  <a:lnTo>
                    <a:pt x="526281" y="142806"/>
                  </a:lnTo>
                  <a:lnTo>
                    <a:pt x="541660" y="126978"/>
                  </a:lnTo>
                  <a:lnTo>
                    <a:pt x="549650" y="112909"/>
                  </a:lnTo>
                  <a:lnTo>
                    <a:pt x="552852" y="98763"/>
                  </a:lnTo>
                  <a:lnTo>
                    <a:pt x="553485" y="86414"/>
                  </a:lnTo>
                  <a:lnTo>
                    <a:pt x="550926" y="80401"/>
                  </a:lnTo>
                  <a:lnTo>
                    <a:pt x="537387" y="64260"/>
                  </a:lnTo>
                  <a:lnTo>
                    <a:pt x="533849" y="63279"/>
                  </a:lnTo>
                  <a:lnTo>
                    <a:pt x="514833" y="62539"/>
                  </a:lnTo>
                  <a:lnTo>
                    <a:pt x="508942" y="65160"/>
                  </a:lnTo>
                  <a:lnTo>
                    <a:pt x="488154" y="83485"/>
                  </a:lnTo>
                  <a:lnTo>
                    <a:pt x="484848" y="91997"/>
                  </a:lnTo>
                  <a:lnTo>
                    <a:pt x="482386" y="101403"/>
                  </a:lnTo>
                  <a:lnTo>
                    <a:pt x="476415" y="113268"/>
                  </a:lnTo>
                  <a:lnTo>
                    <a:pt x="473688" y="135558"/>
                  </a:lnTo>
                  <a:lnTo>
                    <a:pt x="478137" y="150178"/>
                  </a:lnTo>
                  <a:lnTo>
                    <a:pt x="488736" y="169045"/>
                  </a:lnTo>
                  <a:lnTo>
                    <a:pt x="491060" y="175333"/>
                  </a:lnTo>
                  <a:lnTo>
                    <a:pt x="503422" y="190450"/>
                  </a:lnTo>
                  <a:lnTo>
                    <a:pt x="509162" y="193777"/>
                  </a:lnTo>
                  <a:lnTo>
                    <a:pt x="520932" y="195913"/>
                  </a:lnTo>
                  <a:lnTo>
                    <a:pt x="526867" y="193559"/>
                  </a:lnTo>
                  <a:lnTo>
                    <a:pt x="540000" y="183123"/>
                  </a:lnTo>
                  <a:lnTo>
                    <a:pt x="551902" y="166210"/>
                  </a:lnTo>
                  <a:lnTo>
                    <a:pt x="569687" y="149641"/>
                  </a:lnTo>
                  <a:lnTo>
                    <a:pt x="610186" y="95638"/>
                  </a:lnTo>
                  <a:lnTo>
                    <a:pt x="630039" y="74423"/>
                  </a:lnTo>
                  <a:lnTo>
                    <a:pt x="632244" y="68456"/>
                  </a:lnTo>
                  <a:lnTo>
                    <a:pt x="633824" y="66469"/>
                  </a:lnTo>
                  <a:lnTo>
                    <a:pt x="638226" y="64260"/>
                  </a:lnTo>
                  <a:lnTo>
                    <a:pt x="656117" y="62539"/>
                  </a:lnTo>
                  <a:lnTo>
                    <a:pt x="657677" y="63516"/>
                  </a:lnTo>
                  <a:lnTo>
                    <a:pt x="658717" y="65160"/>
                  </a:lnTo>
                  <a:lnTo>
                    <a:pt x="660523" y="71590"/>
                  </a:lnTo>
                  <a:lnTo>
                    <a:pt x="660761" y="83743"/>
                  </a:lnTo>
                  <a:lnTo>
                    <a:pt x="656046" y="97122"/>
                  </a:lnTo>
                  <a:lnTo>
                    <a:pt x="646556" y="113283"/>
                  </a:lnTo>
                  <a:lnTo>
                    <a:pt x="643018" y="127923"/>
                  </a:lnTo>
                  <a:lnTo>
                    <a:pt x="633436" y="142262"/>
                  </a:lnTo>
                  <a:lnTo>
                    <a:pt x="628793" y="148547"/>
                  </a:lnTo>
                  <a:lnTo>
                    <a:pt x="623167" y="160667"/>
                  </a:lnTo>
                  <a:lnTo>
                    <a:pt x="619268" y="166649"/>
                  </a:lnTo>
                  <a:lnTo>
                    <a:pt x="616152" y="178565"/>
                  </a:lnTo>
                  <a:lnTo>
                    <a:pt x="616150" y="173835"/>
                  </a:lnTo>
                  <a:lnTo>
                    <a:pt x="618795" y="168864"/>
                  </a:lnTo>
                  <a:lnTo>
                    <a:pt x="620889" y="166149"/>
                  </a:lnTo>
                  <a:lnTo>
                    <a:pt x="625862" y="163133"/>
                  </a:lnTo>
                  <a:lnTo>
                    <a:pt x="628578" y="162328"/>
                  </a:lnTo>
                  <a:lnTo>
                    <a:pt x="634241" y="156143"/>
                  </a:lnTo>
                  <a:lnTo>
                    <a:pt x="663778" y="122100"/>
                  </a:lnTo>
                  <a:lnTo>
                    <a:pt x="719428" y="83329"/>
                  </a:lnTo>
                  <a:lnTo>
                    <a:pt x="728992" y="75392"/>
                  </a:lnTo>
                  <a:lnTo>
                    <a:pt x="738109" y="72599"/>
                  </a:lnTo>
                  <a:lnTo>
                    <a:pt x="750048" y="71427"/>
                  </a:lnTo>
                  <a:lnTo>
                    <a:pt x="750080" y="76164"/>
                  </a:lnTo>
                  <a:lnTo>
                    <a:pt x="747442" y="81137"/>
                  </a:lnTo>
                  <a:lnTo>
                    <a:pt x="743955" y="86654"/>
                  </a:lnTo>
                  <a:lnTo>
                    <a:pt x="740999" y="95338"/>
                  </a:lnTo>
                  <a:lnTo>
                    <a:pt x="735273" y="105188"/>
                  </a:lnTo>
                  <a:lnTo>
                    <a:pt x="732143" y="119241"/>
                  </a:lnTo>
                  <a:lnTo>
                    <a:pt x="725345" y="133381"/>
                  </a:lnTo>
                  <a:lnTo>
                    <a:pt x="723316" y="172623"/>
                  </a:lnTo>
                  <a:lnTo>
                    <a:pt x="724304" y="174609"/>
                  </a:lnTo>
                  <a:lnTo>
                    <a:pt x="725955" y="175932"/>
                  </a:lnTo>
                  <a:lnTo>
                    <a:pt x="730436" y="178395"/>
                  </a:lnTo>
                  <a:lnTo>
                    <a:pt x="738537" y="184367"/>
                  </a:lnTo>
                  <a:lnTo>
                    <a:pt x="744296" y="186113"/>
                  </a:lnTo>
                  <a:lnTo>
                    <a:pt x="747221" y="185586"/>
                  </a:lnTo>
                  <a:lnTo>
                    <a:pt x="759044" y="180257"/>
                  </a:lnTo>
                  <a:lnTo>
                    <a:pt x="762014" y="179698"/>
                  </a:lnTo>
                  <a:lnTo>
                    <a:pt x="779531" y="171658"/>
                  </a:lnTo>
                  <a:lnTo>
                    <a:pt x="788974" y="169550"/>
                  </a:lnTo>
                  <a:lnTo>
                    <a:pt x="799868" y="162785"/>
                  </a:lnTo>
                  <a:lnTo>
                    <a:pt x="854199" y="119045"/>
                  </a:lnTo>
                  <a:lnTo>
                    <a:pt x="872127" y="102181"/>
                  </a:lnTo>
                  <a:lnTo>
                    <a:pt x="881061" y="99388"/>
                  </a:lnTo>
                  <a:lnTo>
                    <a:pt x="897696" y="98213"/>
                  </a:lnTo>
                  <a:lnTo>
                    <a:pt x="898105" y="99205"/>
                  </a:lnTo>
                  <a:lnTo>
                    <a:pt x="893551" y="107306"/>
                  </a:lnTo>
                  <a:lnTo>
                    <a:pt x="892970" y="133550"/>
                  </a:lnTo>
                  <a:lnTo>
                    <a:pt x="906271" y="133921"/>
                  </a:lnTo>
                  <a:lnTo>
                    <a:pt x="911449" y="131280"/>
                  </a:lnTo>
                  <a:lnTo>
                    <a:pt x="933018" y="111731"/>
                  </a:lnTo>
                  <a:lnTo>
                    <a:pt x="935573" y="106535"/>
                  </a:lnTo>
                  <a:lnTo>
                    <a:pt x="937538" y="89442"/>
                  </a:lnTo>
                  <a:lnTo>
                    <a:pt x="937582" y="85054"/>
                  </a:lnTo>
                  <a:lnTo>
                    <a:pt x="936602" y="83487"/>
                  </a:lnTo>
                  <a:lnTo>
                    <a:pt x="934956" y="82442"/>
                  </a:lnTo>
                  <a:lnTo>
                    <a:pt x="932866" y="81745"/>
                  </a:lnTo>
                  <a:lnTo>
                    <a:pt x="921367" y="72786"/>
                  </a:lnTo>
                  <a:lnTo>
                    <a:pt x="915494" y="71827"/>
                  </a:lnTo>
                  <a:lnTo>
                    <a:pt x="898809" y="71458"/>
                  </a:lnTo>
                  <a:lnTo>
                    <a:pt x="892919" y="74085"/>
                  </a:lnTo>
                  <a:lnTo>
                    <a:pt x="886994" y="77567"/>
                  </a:lnTo>
                  <a:lnTo>
                    <a:pt x="881053" y="79115"/>
                  </a:lnTo>
                  <a:lnTo>
                    <a:pt x="875105" y="85094"/>
                  </a:lnTo>
                  <a:lnTo>
                    <a:pt x="861218" y="104606"/>
                  </a:lnTo>
                  <a:lnTo>
                    <a:pt x="857773" y="131404"/>
                  </a:lnTo>
                  <a:lnTo>
                    <a:pt x="857405" y="144206"/>
                  </a:lnTo>
                  <a:lnTo>
                    <a:pt x="866984" y="170219"/>
                  </a:lnTo>
                  <a:lnTo>
                    <a:pt x="895960" y="224450"/>
                  </a:lnTo>
                  <a:lnTo>
                    <a:pt x="936038" y="252947"/>
                  </a:lnTo>
                  <a:lnTo>
                    <a:pt x="948174" y="257169"/>
                  </a:lnTo>
                  <a:lnTo>
                    <a:pt x="962794" y="258420"/>
                  </a:lnTo>
                  <a:lnTo>
                    <a:pt x="971297" y="256067"/>
                  </a:lnTo>
                  <a:lnTo>
                    <a:pt x="988943" y="244677"/>
                  </a:lnTo>
                  <a:lnTo>
                    <a:pt x="998793" y="242682"/>
                  </a:lnTo>
                  <a:lnTo>
                    <a:pt x="1003206" y="240166"/>
                  </a:lnTo>
                  <a:lnTo>
                    <a:pt x="1044172" y="202835"/>
                  </a:lnTo>
                  <a:lnTo>
                    <a:pt x="1058585" y="176261"/>
                  </a:lnTo>
                  <a:lnTo>
                    <a:pt x="1070941" y="134545"/>
                  </a:lnTo>
                  <a:lnTo>
                    <a:pt x="1071148" y="131364"/>
                  </a:lnTo>
                  <a:lnTo>
                    <a:pt x="1063838" y="110183"/>
                  </a:lnTo>
                  <a:lnTo>
                    <a:pt x="1050310" y="94979"/>
                  </a:lnTo>
                  <a:lnTo>
                    <a:pt x="1044589" y="91815"/>
                  </a:lnTo>
                  <a:lnTo>
                    <a:pt x="1032831" y="89782"/>
                  </a:lnTo>
                  <a:lnTo>
                    <a:pt x="1026898" y="92150"/>
                  </a:lnTo>
                  <a:lnTo>
                    <a:pt x="1009054" y="104748"/>
                  </a:lnTo>
                  <a:lnTo>
                    <a:pt x="1006078" y="105546"/>
                  </a:lnTo>
                  <a:lnTo>
                    <a:pt x="1000125" y="111724"/>
                  </a:lnTo>
                  <a:lnTo>
                    <a:pt x="995164" y="120092"/>
                  </a:lnTo>
                  <a:lnTo>
                    <a:pt x="992372" y="131374"/>
                  </a:lnTo>
                  <a:lnTo>
                    <a:pt x="991241" y="175735"/>
                  </a:lnTo>
                  <a:lnTo>
                    <a:pt x="998334" y="199441"/>
                  </a:lnTo>
                  <a:lnTo>
                    <a:pt x="1023968" y="252002"/>
                  </a:lnTo>
                  <a:lnTo>
                    <a:pt x="1042130" y="276573"/>
                  </a:lnTo>
                  <a:lnTo>
                    <a:pt x="1044591" y="282656"/>
                  </a:lnTo>
                  <a:lnTo>
                    <a:pt x="1048992" y="288666"/>
                  </a:lnTo>
                  <a:lnTo>
                    <a:pt x="1054255" y="291998"/>
                  </a:lnTo>
                  <a:lnTo>
                    <a:pt x="1060978" y="294138"/>
                  </a:lnTo>
                  <a:lnTo>
                    <a:pt x="1061530" y="293322"/>
                  </a:lnTo>
                  <a:lnTo>
                    <a:pt x="1062487" y="277449"/>
                  </a:lnTo>
                  <a:lnTo>
                    <a:pt x="1059923" y="269485"/>
                  </a:lnTo>
                  <a:lnTo>
                    <a:pt x="1056468" y="261646"/>
                  </a:lnTo>
                  <a:lnTo>
                    <a:pt x="1044774" y="2142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SMARTInkShape-153"/>
            <p:cNvSpPr/>
            <p:nvPr/>
          </p:nvSpPr>
          <p:spPr>
            <a:xfrm>
              <a:off x="2857500" y="4688086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0"/>
                  </a:moveTo>
                  <a:lnTo>
                    <a:pt x="109" y="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8" name="SMARTInkShape-Group42"/>
          <p:cNvGrpSpPr/>
          <p:nvPr/>
        </p:nvGrpSpPr>
        <p:grpSpPr>
          <a:xfrm>
            <a:off x="3259337" y="4366617"/>
            <a:ext cx="1205508" cy="973179"/>
            <a:chOff x="3259337" y="4366617"/>
            <a:chExt cx="1205508" cy="973179"/>
          </a:xfrm>
        </p:grpSpPr>
        <p:sp>
          <p:nvSpPr>
            <p:cNvPr id="1174" name="SMARTInkShape-154"/>
            <p:cNvSpPr/>
            <p:nvPr/>
          </p:nvSpPr>
          <p:spPr>
            <a:xfrm>
              <a:off x="3259337" y="4366617"/>
              <a:ext cx="1205508" cy="973179"/>
            </a:xfrm>
            <a:custGeom>
              <a:avLst/>
              <a:gdLst/>
              <a:ahLst/>
              <a:cxnLst/>
              <a:rect l="0" t="0" r="0" b="0"/>
              <a:pathLst>
                <a:path w="1205508" h="973179">
                  <a:moveTo>
                    <a:pt x="53577" y="0"/>
                  </a:moveTo>
                  <a:lnTo>
                    <a:pt x="53577" y="7688"/>
                  </a:lnTo>
                  <a:lnTo>
                    <a:pt x="20484" y="44665"/>
                  </a:lnTo>
                  <a:lnTo>
                    <a:pt x="18033" y="50609"/>
                  </a:lnTo>
                  <a:lnTo>
                    <a:pt x="13636" y="56558"/>
                  </a:lnTo>
                  <a:lnTo>
                    <a:pt x="8375" y="59864"/>
                  </a:lnTo>
                  <a:lnTo>
                    <a:pt x="1653" y="61986"/>
                  </a:lnTo>
                  <a:lnTo>
                    <a:pt x="1102" y="63152"/>
                  </a:lnTo>
                  <a:lnTo>
                    <a:pt x="3" y="71404"/>
                  </a:lnTo>
                  <a:lnTo>
                    <a:pt x="0" y="66687"/>
                  </a:lnTo>
                  <a:lnTo>
                    <a:pt x="992" y="65294"/>
                  </a:lnTo>
                  <a:lnTo>
                    <a:pt x="2645" y="64366"/>
                  </a:lnTo>
                  <a:lnTo>
                    <a:pt x="4740" y="63747"/>
                  </a:lnTo>
                  <a:lnTo>
                    <a:pt x="18090" y="52957"/>
                  </a:lnTo>
                  <a:lnTo>
                    <a:pt x="38384" y="35664"/>
                  </a:lnTo>
                  <a:lnTo>
                    <a:pt x="51721" y="29419"/>
                  </a:lnTo>
                  <a:lnTo>
                    <a:pt x="106426" y="9665"/>
                  </a:lnTo>
                  <a:lnTo>
                    <a:pt x="135637" y="8973"/>
                  </a:lnTo>
                  <a:lnTo>
                    <a:pt x="138049" y="9951"/>
                  </a:lnTo>
                  <a:lnTo>
                    <a:pt x="139657" y="11595"/>
                  </a:lnTo>
                  <a:lnTo>
                    <a:pt x="140729" y="13683"/>
                  </a:lnTo>
                  <a:lnTo>
                    <a:pt x="142436" y="15075"/>
                  </a:lnTo>
                  <a:lnTo>
                    <a:pt x="152305" y="19955"/>
                  </a:lnTo>
                  <a:lnTo>
                    <a:pt x="159068" y="25440"/>
                  </a:lnTo>
                  <a:lnTo>
                    <a:pt x="159993" y="28835"/>
                  </a:lnTo>
                  <a:lnTo>
                    <a:pt x="160240" y="31129"/>
                  </a:lnTo>
                  <a:lnTo>
                    <a:pt x="157868" y="36325"/>
                  </a:lnTo>
                  <a:lnTo>
                    <a:pt x="154499" y="41941"/>
                  </a:lnTo>
                  <a:lnTo>
                    <a:pt x="151610" y="50682"/>
                  </a:lnTo>
                  <a:lnTo>
                    <a:pt x="147418" y="56590"/>
                  </a:lnTo>
                  <a:lnTo>
                    <a:pt x="142248" y="59878"/>
                  </a:lnTo>
                  <a:lnTo>
                    <a:pt x="136643" y="62331"/>
                  </a:lnTo>
                  <a:lnTo>
                    <a:pt x="104176" y="92306"/>
                  </a:lnTo>
                  <a:lnTo>
                    <a:pt x="100870" y="98241"/>
                  </a:lnTo>
                  <a:lnTo>
                    <a:pt x="98381" y="114323"/>
                  </a:lnTo>
                  <a:lnTo>
                    <a:pt x="98229" y="132291"/>
                  </a:lnTo>
                  <a:lnTo>
                    <a:pt x="99220" y="132842"/>
                  </a:lnTo>
                  <a:lnTo>
                    <a:pt x="152056" y="133940"/>
                  </a:lnTo>
                  <a:lnTo>
                    <a:pt x="205388" y="133945"/>
                  </a:lnTo>
                  <a:lnTo>
                    <a:pt x="217291" y="132953"/>
                  </a:lnTo>
                  <a:lnTo>
                    <a:pt x="245878" y="124851"/>
                  </a:lnTo>
                  <a:lnTo>
                    <a:pt x="256627" y="119124"/>
                  </a:lnTo>
                  <a:lnTo>
                    <a:pt x="285617" y="116089"/>
                  </a:lnTo>
                  <a:lnTo>
                    <a:pt x="278049" y="116087"/>
                  </a:lnTo>
                  <a:lnTo>
                    <a:pt x="263796" y="123215"/>
                  </a:lnTo>
                  <a:lnTo>
                    <a:pt x="241209" y="140298"/>
                  </a:lnTo>
                  <a:lnTo>
                    <a:pt x="235196" y="142722"/>
                  </a:lnTo>
                  <a:lnTo>
                    <a:pt x="220271" y="155154"/>
                  </a:lnTo>
                  <a:lnTo>
                    <a:pt x="211337" y="168562"/>
                  </a:lnTo>
                  <a:lnTo>
                    <a:pt x="204738" y="187101"/>
                  </a:lnTo>
                  <a:lnTo>
                    <a:pt x="200796" y="191635"/>
                  </a:lnTo>
                  <a:lnTo>
                    <a:pt x="200341" y="194233"/>
                  </a:lnTo>
                  <a:lnTo>
                    <a:pt x="201029" y="196958"/>
                  </a:lnTo>
                  <a:lnTo>
                    <a:pt x="203447" y="202630"/>
                  </a:lnTo>
                  <a:lnTo>
                    <a:pt x="204522" y="208459"/>
                  </a:lnTo>
                  <a:lnTo>
                    <a:pt x="205801" y="210410"/>
                  </a:lnTo>
                  <a:lnTo>
                    <a:pt x="207645" y="211711"/>
                  </a:lnTo>
                  <a:lnTo>
                    <a:pt x="209867" y="212578"/>
                  </a:lnTo>
                  <a:lnTo>
                    <a:pt x="211349" y="214148"/>
                  </a:lnTo>
                  <a:lnTo>
                    <a:pt x="212995" y="218540"/>
                  </a:lnTo>
                  <a:lnTo>
                    <a:pt x="214426" y="220107"/>
                  </a:lnTo>
                  <a:lnTo>
                    <a:pt x="235603" y="229104"/>
                  </a:lnTo>
                  <a:lnTo>
                    <a:pt x="242957" y="230809"/>
                  </a:lnTo>
                  <a:lnTo>
                    <a:pt x="246306" y="230271"/>
                  </a:lnTo>
                  <a:lnTo>
                    <a:pt x="267846" y="221095"/>
                  </a:lnTo>
                  <a:lnTo>
                    <a:pt x="273823" y="217327"/>
                  </a:lnTo>
                  <a:lnTo>
                    <a:pt x="282767" y="214213"/>
                  </a:lnTo>
                  <a:lnTo>
                    <a:pt x="288723" y="209969"/>
                  </a:lnTo>
                  <a:lnTo>
                    <a:pt x="292031" y="204776"/>
                  </a:lnTo>
                  <a:lnTo>
                    <a:pt x="294156" y="193357"/>
                  </a:lnTo>
                  <a:lnTo>
                    <a:pt x="294633" y="175607"/>
                  </a:lnTo>
                  <a:lnTo>
                    <a:pt x="292012" y="169660"/>
                  </a:lnTo>
                  <a:lnTo>
                    <a:pt x="288533" y="163709"/>
                  </a:lnTo>
                  <a:lnTo>
                    <a:pt x="285582" y="154781"/>
                  </a:lnTo>
                  <a:lnTo>
                    <a:pt x="278169" y="144639"/>
                  </a:lnTo>
                  <a:lnTo>
                    <a:pt x="277219" y="138657"/>
                  </a:lnTo>
                  <a:lnTo>
                    <a:pt x="276094" y="137087"/>
                  </a:lnTo>
                  <a:lnTo>
                    <a:pt x="274351" y="136040"/>
                  </a:lnTo>
                  <a:lnTo>
                    <a:pt x="268002" y="133982"/>
                  </a:lnTo>
                  <a:lnTo>
                    <a:pt x="272663" y="133956"/>
                  </a:lnTo>
                  <a:lnTo>
                    <a:pt x="274048" y="134945"/>
                  </a:lnTo>
                  <a:lnTo>
                    <a:pt x="275588" y="138689"/>
                  </a:lnTo>
                  <a:lnTo>
                    <a:pt x="276991" y="140085"/>
                  </a:lnTo>
                  <a:lnTo>
                    <a:pt x="281195" y="141635"/>
                  </a:lnTo>
                  <a:lnTo>
                    <a:pt x="291978" y="143622"/>
                  </a:lnTo>
                  <a:lnTo>
                    <a:pt x="315722" y="157093"/>
                  </a:lnTo>
                  <a:lnTo>
                    <a:pt x="326601" y="160648"/>
                  </a:lnTo>
                  <a:lnTo>
                    <a:pt x="355413" y="185793"/>
                  </a:lnTo>
                  <a:lnTo>
                    <a:pt x="362973" y="200448"/>
                  </a:lnTo>
                  <a:lnTo>
                    <a:pt x="364719" y="207489"/>
                  </a:lnTo>
                  <a:lnTo>
                    <a:pt x="364193" y="210756"/>
                  </a:lnTo>
                  <a:lnTo>
                    <a:pt x="358305" y="221402"/>
                  </a:lnTo>
                  <a:lnTo>
                    <a:pt x="351271" y="230008"/>
                  </a:lnTo>
                  <a:lnTo>
                    <a:pt x="348158" y="238366"/>
                  </a:lnTo>
                  <a:lnTo>
                    <a:pt x="335945" y="253040"/>
                  </a:lnTo>
                  <a:lnTo>
                    <a:pt x="330218" y="256329"/>
                  </a:lnTo>
                  <a:lnTo>
                    <a:pt x="324364" y="258784"/>
                  </a:lnTo>
                  <a:lnTo>
                    <a:pt x="314291" y="266496"/>
                  </a:lnTo>
                  <a:lnTo>
                    <a:pt x="305004" y="267768"/>
                  </a:lnTo>
                  <a:lnTo>
                    <a:pt x="304538" y="268802"/>
                  </a:lnTo>
                  <a:lnTo>
                    <a:pt x="303645" y="276449"/>
                  </a:lnTo>
                  <a:lnTo>
                    <a:pt x="303619" y="271970"/>
                  </a:lnTo>
                  <a:lnTo>
                    <a:pt x="304608" y="270610"/>
                  </a:lnTo>
                  <a:lnTo>
                    <a:pt x="311298" y="268249"/>
                  </a:lnTo>
                  <a:lnTo>
                    <a:pt x="336791" y="266920"/>
                  </a:lnTo>
                  <a:lnTo>
                    <a:pt x="379912" y="251105"/>
                  </a:lnTo>
                  <a:lnTo>
                    <a:pt x="395739" y="250173"/>
                  </a:lnTo>
                  <a:lnTo>
                    <a:pt x="401771" y="247448"/>
                  </a:lnTo>
                  <a:lnTo>
                    <a:pt x="408988" y="242356"/>
                  </a:lnTo>
                  <a:lnTo>
                    <a:pt x="418297" y="241211"/>
                  </a:lnTo>
                  <a:lnTo>
                    <a:pt x="414540" y="241134"/>
                  </a:lnTo>
                  <a:lnTo>
                    <a:pt x="413281" y="242116"/>
                  </a:lnTo>
                  <a:lnTo>
                    <a:pt x="409993" y="250198"/>
                  </a:lnTo>
                  <a:lnTo>
                    <a:pt x="404693" y="256916"/>
                  </a:lnTo>
                  <a:lnTo>
                    <a:pt x="403105" y="262352"/>
                  </a:lnTo>
                  <a:lnTo>
                    <a:pt x="401690" y="264198"/>
                  </a:lnTo>
                  <a:lnTo>
                    <a:pt x="397471" y="266249"/>
                  </a:lnTo>
                  <a:lnTo>
                    <a:pt x="395949" y="267789"/>
                  </a:lnTo>
                  <a:lnTo>
                    <a:pt x="394258" y="272145"/>
                  </a:lnTo>
                  <a:lnTo>
                    <a:pt x="392916" y="306854"/>
                  </a:lnTo>
                  <a:lnTo>
                    <a:pt x="395555" y="312659"/>
                  </a:lnTo>
                  <a:lnTo>
                    <a:pt x="397649" y="315595"/>
                  </a:lnTo>
                  <a:lnTo>
                    <a:pt x="401028" y="317553"/>
                  </a:lnTo>
                  <a:lnTo>
                    <a:pt x="418065" y="323341"/>
                  </a:lnTo>
                  <a:lnTo>
                    <a:pt x="421584" y="325694"/>
                  </a:lnTo>
                  <a:lnTo>
                    <a:pt x="436019" y="329004"/>
                  </a:lnTo>
                  <a:lnTo>
                    <a:pt x="452864" y="329985"/>
                  </a:lnTo>
                  <a:lnTo>
                    <a:pt x="506025" y="317085"/>
                  </a:lnTo>
                  <a:lnTo>
                    <a:pt x="559593" y="291666"/>
                  </a:lnTo>
                  <a:lnTo>
                    <a:pt x="608430" y="264913"/>
                  </a:lnTo>
                  <a:lnTo>
                    <a:pt x="624845" y="245609"/>
                  </a:lnTo>
                  <a:lnTo>
                    <a:pt x="632197" y="241992"/>
                  </a:lnTo>
                  <a:lnTo>
                    <a:pt x="633203" y="238851"/>
                  </a:lnTo>
                  <a:lnTo>
                    <a:pt x="633959" y="232563"/>
                  </a:lnTo>
                  <a:lnTo>
                    <a:pt x="626868" y="238386"/>
                  </a:lnTo>
                  <a:lnTo>
                    <a:pt x="618773" y="241289"/>
                  </a:lnTo>
                  <a:lnTo>
                    <a:pt x="569208" y="283333"/>
                  </a:lnTo>
                  <a:lnTo>
                    <a:pt x="517951" y="338717"/>
                  </a:lnTo>
                  <a:lnTo>
                    <a:pt x="466381" y="393480"/>
                  </a:lnTo>
                  <a:lnTo>
                    <a:pt x="421735" y="443889"/>
                  </a:lnTo>
                  <a:lnTo>
                    <a:pt x="391189" y="476901"/>
                  </a:lnTo>
                  <a:lnTo>
                    <a:pt x="361266" y="529410"/>
                  </a:lnTo>
                  <a:lnTo>
                    <a:pt x="357992" y="544041"/>
                  </a:lnTo>
                  <a:lnTo>
                    <a:pt x="357724" y="547241"/>
                  </a:lnTo>
                  <a:lnTo>
                    <a:pt x="360071" y="553442"/>
                  </a:lnTo>
                  <a:lnTo>
                    <a:pt x="364922" y="560768"/>
                  </a:lnTo>
                  <a:lnTo>
                    <a:pt x="368231" y="561769"/>
                  </a:lnTo>
                  <a:lnTo>
                    <a:pt x="370503" y="562036"/>
                  </a:lnTo>
                  <a:lnTo>
                    <a:pt x="375673" y="559687"/>
                  </a:lnTo>
                  <a:lnTo>
                    <a:pt x="381277" y="556328"/>
                  </a:lnTo>
                  <a:lnTo>
                    <a:pt x="387076" y="554835"/>
                  </a:lnTo>
                  <a:lnTo>
                    <a:pt x="392960" y="548880"/>
                  </a:lnTo>
                  <a:lnTo>
                    <a:pt x="399875" y="540611"/>
                  </a:lnTo>
                  <a:lnTo>
                    <a:pt x="413932" y="529385"/>
                  </a:lnTo>
                  <a:lnTo>
                    <a:pt x="454813" y="477636"/>
                  </a:lnTo>
                  <a:lnTo>
                    <a:pt x="462461" y="455063"/>
                  </a:lnTo>
                  <a:lnTo>
                    <a:pt x="464328" y="400230"/>
                  </a:lnTo>
                  <a:lnTo>
                    <a:pt x="463341" y="397789"/>
                  </a:lnTo>
                  <a:lnTo>
                    <a:pt x="461691" y="396161"/>
                  </a:lnTo>
                  <a:lnTo>
                    <a:pt x="459598" y="395076"/>
                  </a:lnTo>
                  <a:lnTo>
                    <a:pt x="458203" y="393361"/>
                  </a:lnTo>
                  <a:lnTo>
                    <a:pt x="455416" y="383988"/>
                  </a:lnTo>
                  <a:lnTo>
                    <a:pt x="460154" y="388721"/>
                  </a:lnTo>
                  <a:lnTo>
                    <a:pt x="465127" y="391046"/>
                  </a:lnTo>
                  <a:lnTo>
                    <a:pt x="467842" y="391666"/>
                  </a:lnTo>
                  <a:lnTo>
                    <a:pt x="480321" y="398798"/>
                  </a:lnTo>
                  <a:lnTo>
                    <a:pt x="531722" y="409406"/>
                  </a:lnTo>
                  <a:lnTo>
                    <a:pt x="586353" y="419292"/>
                  </a:lnTo>
                  <a:lnTo>
                    <a:pt x="617357" y="419660"/>
                  </a:lnTo>
                  <a:lnTo>
                    <a:pt x="624292" y="417034"/>
                  </a:lnTo>
                  <a:lnTo>
                    <a:pt x="630681" y="413552"/>
                  </a:lnTo>
                  <a:lnTo>
                    <a:pt x="642890" y="410775"/>
                  </a:lnTo>
                  <a:lnTo>
                    <a:pt x="621944" y="410766"/>
                  </a:lnTo>
                  <a:lnTo>
                    <a:pt x="616078" y="413412"/>
                  </a:lnTo>
                  <a:lnTo>
                    <a:pt x="594069" y="432888"/>
                  </a:lnTo>
                  <a:lnTo>
                    <a:pt x="591452" y="438127"/>
                  </a:lnTo>
                  <a:lnTo>
                    <a:pt x="589772" y="449574"/>
                  </a:lnTo>
                  <a:lnTo>
                    <a:pt x="590626" y="451521"/>
                  </a:lnTo>
                  <a:lnTo>
                    <a:pt x="592188" y="452819"/>
                  </a:lnTo>
                  <a:lnTo>
                    <a:pt x="596569" y="455253"/>
                  </a:lnTo>
                  <a:lnTo>
                    <a:pt x="613281" y="469552"/>
                  </a:lnTo>
                  <a:lnTo>
                    <a:pt x="619173" y="471620"/>
                  </a:lnTo>
                  <a:lnTo>
                    <a:pt x="669408" y="480277"/>
                  </a:lnTo>
                  <a:lnTo>
                    <a:pt x="723295" y="482153"/>
                  </a:lnTo>
                  <a:lnTo>
                    <a:pt x="776649" y="482203"/>
                  </a:lnTo>
                  <a:lnTo>
                    <a:pt x="779703" y="482203"/>
                  </a:lnTo>
                  <a:lnTo>
                    <a:pt x="781739" y="483196"/>
                  </a:lnTo>
                  <a:lnTo>
                    <a:pt x="783097" y="484849"/>
                  </a:lnTo>
                  <a:lnTo>
                    <a:pt x="784605" y="489332"/>
                  </a:lnTo>
                  <a:lnTo>
                    <a:pt x="785653" y="498453"/>
                  </a:lnTo>
                  <a:lnTo>
                    <a:pt x="778723" y="509564"/>
                  </a:lnTo>
                  <a:lnTo>
                    <a:pt x="778109" y="512350"/>
                  </a:lnTo>
                  <a:lnTo>
                    <a:pt x="772505" y="521012"/>
                  </a:lnTo>
                  <a:lnTo>
                    <a:pt x="767330" y="524256"/>
                  </a:lnTo>
                  <a:lnTo>
                    <a:pt x="764561" y="525121"/>
                  </a:lnTo>
                  <a:lnTo>
                    <a:pt x="762715" y="526691"/>
                  </a:lnTo>
                  <a:lnTo>
                    <a:pt x="760663" y="531079"/>
                  </a:lnTo>
                  <a:lnTo>
                    <a:pt x="759124" y="532647"/>
                  </a:lnTo>
                  <a:lnTo>
                    <a:pt x="750504" y="535659"/>
                  </a:lnTo>
                  <a:lnTo>
                    <a:pt x="742440" y="535771"/>
                  </a:lnTo>
                  <a:lnTo>
                    <a:pt x="749758" y="535781"/>
                  </a:lnTo>
                  <a:lnTo>
                    <a:pt x="754734" y="531041"/>
                  </a:lnTo>
                  <a:lnTo>
                    <a:pt x="757116" y="526068"/>
                  </a:lnTo>
                  <a:lnTo>
                    <a:pt x="757752" y="523352"/>
                  </a:lnTo>
                  <a:lnTo>
                    <a:pt x="767050" y="509145"/>
                  </a:lnTo>
                  <a:lnTo>
                    <a:pt x="767917" y="492787"/>
                  </a:lnTo>
                  <a:lnTo>
                    <a:pt x="763201" y="486882"/>
                  </a:lnTo>
                  <a:lnTo>
                    <a:pt x="758234" y="484283"/>
                  </a:lnTo>
                  <a:lnTo>
                    <a:pt x="755520" y="483590"/>
                  </a:lnTo>
                  <a:lnTo>
                    <a:pt x="743044" y="476340"/>
                  </a:lnTo>
                  <a:lnTo>
                    <a:pt x="721555" y="473678"/>
                  </a:lnTo>
                  <a:lnTo>
                    <a:pt x="685324" y="482392"/>
                  </a:lnTo>
                  <a:lnTo>
                    <a:pt x="673796" y="489094"/>
                  </a:lnTo>
                  <a:lnTo>
                    <a:pt x="648932" y="512006"/>
                  </a:lnTo>
                  <a:lnTo>
                    <a:pt x="645601" y="517938"/>
                  </a:lnTo>
                  <a:lnTo>
                    <a:pt x="643463" y="529831"/>
                  </a:lnTo>
                  <a:lnTo>
                    <a:pt x="645816" y="535783"/>
                  </a:lnTo>
                  <a:lnTo>
                    <a:pt x="663941" y="556617"/>
                  </a:lnTo>
                  <a:lnTo>
                    <a:pt x="681849" y="567531"/>
                  </a:lnTo>
                  <a:lnTo>
                    <a:pt x="693712" y="570324"/>
                  </a:lnTo>
                  <a:lnTo>
                    <a:pt x="745998" y="571454"/>
                  </a:lnTo>
                  <a:lnTo>
                    <a:pt x="779381" y="568848"/>
                  </a:lnTo>
                  <a:lnTo>
                    <a:pt x="831847" y="550509"/>
                  </a:lnTo>
                  <a:lnTo>
                    <a:pt x="883860" y="518468"/>
                  </a:lnTo>
                  <a:lnTo>
                    <a:pt x="901845" y="506508"/>
                  </a:lnTo>
                  <a:lnTo>
                    <a:pt x="934289" y="477494"/>
                  </a:lnTo>
                  <a:lnTo>
                    <a:pt x="940437" y="475149"/>
                  </a:lnTo>
                  <a:lnTo>
                    <a:pt x="942473" y="473532"/>
                  </a:lnTo>
                  <a:lnTo>
                    <a:pt x="946499" y="464467"/>
                  </a:lnTo>
                  <a:lnTo>
                    <a:pt x="941791" y="469121"/>
                  </a:lnTo>
                  <a:lnTo>
                    <a:pt x="936826" y="471428"/>
                  </a:lnTo>
                  <a:lnTo>
                    <a:pt x="934113" y="472043"/>
                  </a:lnTo>
                  <a:lnTo>
                    <a:pt x="883800" y="502763"/>
                  </a:lnTo>
                  <a:lnTo>
                    <a:pt x="830454" y="542687"/>
                  </a:lnTo>
                  <a:lnTo>
                    <a:pt x="793528" y="573117"/>
                  </a:lnTo>
                  <a:lnTo>
                    <a:pt x="783358" y="587744"/>
                  </a:lnTo>
                  <a:lnTo>
                    <a:pt x="778801" y="599905"/>
                  </a:lnTo>
                  <a:lnTo>
                    <a:pt x="777451" y="609792"/>
                  </a:lnTo>
                  <a:lnTo>
                    <a:pt x="779780" y="615970"/>
                  </a:lnTo>
                  <a:lnTo>
                    <a:pt x="783131" y="622022"/>
                  </a:lnTo>
                  <a:lnTo>
                    <a:pt x="786009" y="631008"/>
                  </a:lnTo>
                  <a:lnTo>
                    <a:pt x="790199" y="636974"/>
                  </a:lnTo>
                  <a:lnTo>
                    <a:pt x="795368" y="640287"/>
                  </a:lnTo>
                  <a:lnTo>
                    <a:pt x="800973" y="642752"/>
                  </a:lnTo>
                  <a:lnTo>
                    <a:pt x="806771" y="647154"/>
                  </a:lnTo>
                  <a:lnTo>
                    <a:pt x="815301" y="649773"/>
                  </a:lnTo>
                  <a:lnTo>
                    <a:pt x="870014" y="651843"/>
                  </a:lnTo>
                  <a:lnTo>
                    <a:pt x="887269" y="650868"/>
                  </a:lnTo>
                  <a:lnTo>
                    <a:pt x="924376" y="642190"/>
                  </a:lnTo>
                  <a:lnTo>
                    <a:pt x="925813" y="640455"/>
                  </a:lnTo>
                  <a:lnTo>
                    <a:pt x="928119" y="635282"/>
                  </a:lnTo>
                  <a:lnTo>
                    <a:pt x="931080" y="634574"/>
                  </a:lnTo>
                  <a:lnTo>
                    <a:pt x="936325" y="634120"/>
                  </a:lnTo>
                  <a:lnTo>
                    <a:pt x="924280" y="634011"/>
                  </a:lnTo>
                  <a:lnTo>
                    <a:pt x="919122" y="636655"/>
                  </a:lnTo>
                  <a:lnTo>
                    <a:pt x="916357" y="638750"/>
                  </a:lnTo>
                  <a:lnTo>
                    <a:pt x="907993" y="641076"/>
                  </a:lnTo>
                  <a:lnTo>
                    <a:pt x="898653" y="643102"/>
                  </a:lnTo>
                  <a:lnTo>
                    <a:pt x="887817" y="649822"/>
                  </a:lnTo>
                  <a:lnTo>
                    <a:pt x="863233" y="672740"/>
                  </a:lnTo>
                  <a:lnTo>
                    <a:pt x="859909" y="678673"/>
                  </a:lnTo>
                  <a:lnTo>
                    <a:pt x="857774" y="690566"/>
                  </a:lnTo>
                  <a:lnTo>
                    <a:pt x="857405" y="699493"/>
                  </a:lnTo>
                  <a:lnTo>
                    <a:pt x="859964" y="705446"/>
                  </a:lnTo>
                  <a:lnTo>
                    <a:pt x="878244" y="726281"/>
                  </a:lnTo>
                  <a:lnTo>
                    <a:pt x="886755" y="729588"/>
                  </a:lnTo>
                  <a:lnTo>
                    <a:pt x="896159" y="732050"/>
                  </a:lnTo>
                  <a:lnTo>
                    <a:pt x="908025" y="738023"/>
                  </a:lnTo>
                  <a:lnTo>
                    <a:pt x="962706" y="741128"/>
                  </a:lnTo>
                  <a:lnTo>
                    <a:pt x="1006886" y="741164"/>
                  </a:lnTo>
                  <a:lnTo>
                    <a:pt x="1017858" y="732343"/>
                  </a:lnTo>
                  <a:lnTo>
                    <a:pt x="1013205" y="732267"/>
                  </a:lnTo>
                  <a:lnTo>
                    <a:pt x="1011821" y="733248"/>
                  </a:lnTo>
                  <a:lnTo>
                    <a:pt x="1010899" y="734894"/>
                  </a:lnTo>
                  <a:lnTo>
                    <a:pt x="1010284" y="736985"/>
                  </a:lnTo>
                  <a:lnTo>
                    <a:pt x="1008882" y="738378"/>
                  </a:lnTo>
                  <a:lnTo>
                    <a:pt x="1004678" y="739926"/>
                  </a:lnTo>
                  <a:lnTo>
                    <a:pt x="987758" y="741911"/>
                  </a:lnTo>
                  <a:lnTo>
                    <a:pt x="973832" y="748184"/>
                  </a:lnTo>
                  <a:lnTo>
                    <a:pt x="970689" y="748820"/>
                  </a:lnTo>
                  <a:lnTo>
                    <a:pt x="961527" y="754457"/>
                  </a:lnTo>
                  <a:lnTo>
                    <a:pt x="942331" y="772207"/>
                  </a:lnTo>
                  <a:lnTo>
                    <a:pt x="939711" y="777451"/>
                  </a:lnTo>
                  <a:lnTo>
                    <a:pt x="938030" y="788901"/>
                  </a:lnTo>
                  <a:lnTo>
                    <a:pt x="938884" y="790849"/>
                  </a:lnTo>
                  <a:lnTo>
                    <a:pt x="940446" y="792146"/>
                  </a:lnTo>
                  <a:lnTo>
                    <a:pt x="942479" y="793012"/>
                  </a:lnTo>
                  <a:lnTo>
                    <a:pt x="943835" y="794581"/>
                  </a:lnTo>
                  <a:lnTo>
                    <a:pt x="948657" y="804228"/>
                  </a:lnTo>
                  <a:lnTo>
                    <a:pt x="950929" y="807019"/>
                  </a:lnTo>
                  <a:lnTo>
                    <a:pt x="956101" y="810121"/>
                  </a:lnTo>
                  <a:lnTo>
                    <a:pt x="967505" y="812111"/>
                  </a:lnTo>
                  <a:lnTo>
                    <a:pt x="985252" y="812558"/>
                  </a:lnTo>
                  <a:lnTo>
                    <a:pt x="991199" y="809937"/>
                  </a:lnTo>
                  <a:lnTo>
                    <a:pt x="1004342" y="799298"/>
                  </a:lnTo>
                  <a:lnTo>
                    <a:pt x="1006959" y="794122"/>
                  </a:lnTo>
                  <a:lnTo>
                    <a:pt x="1008870" y="776828"/>
                  </a:lnTo>
                  <a:lnTo>
                    <a:pt x="1008931" y="773870"/>
                  </a:lnTo>
                  <a:lnTo>
                    <a:pt x="1006353" y="767937"/>
                  </a:lnTo>
                  <a:lnTo>
                    <a:pt x="1002893" y="761993"/>
                  </a:lnTo>
                  <a:lnTo>
                    <a:pt x="1001354" y="756044"/>
                  </a:lnTo>
                  <a:lnTo>
                    <a:pt x="999952" y="754061"/>
                  </a:lnTo>
                  <a:lnTo>
                    <a:pt x="998025" y="752738"/>
                  </a:lnTo>
                  <a:lnTo>
                    <a:pt x="992543" y="750617"/>
                  </a:lnTo>
                  <a:lnTo>
                    <a:pt x="982268" y="741167"/>
                  </a:lnTo>
                  <a:lnTo>
                    <a:pt x="982265" y="745905"/>
                  </a:lnTo>
                  <a:lnTo>
                    <a:pt x="983257" y="747301"/>
                  </a:lnTo>
                  <a:lnTo>
                    <a:pt x="984911" y="748233"/>
                  </a:lnTo>
                  <a:lnTo>
                    <a:pt x="997496" y="750841"/>
                  </a:lnTo>
                  <a:lnTo>
                    <a:pt x="1018004" y="765526"/>
                  </a:lnTo>
                  <a:lnTo>
                    <a:pt x="1023945" y="767866"/>
                  </a:lnTo>
                  <a:lnTo>
                    <a:pt x="1032869" y="773770"/>
                  </a:lnTo>
                  <a:lnTo>
                    <a:pt x="1041797" y="776953"/>
                  </a:lnTo>
                  <a:lnTo>
                    <a:pt x="1066850" y="798996"/>
                  </a:lnTo>
                  <a:lnTo>
                    <a:pt x="1069467" y="804240"/>
                  </a:lnTo>
                  <a:lnTo>
                    <a:pt x="1070165" y="807027"/>
                  </a:lnTo>
                  <a:lnTo>
                    <a:pt x="1069639" y="809878"/>
                  </a:lnTo>
                  <a:lnTo>
                    <a:pt x="1063751" y="819801"/>
                  </a:lnTo>
                  <a:lnTo>
                    <a:pt x="1040517" y="843641"/>
                  </a:lnTo>
                  <a:lnTo>
                    <a:pt x="1035275" y="846241"/>
                  </a:lnTo>
                  <a:lnTo>
                    <a:pt x="1028564" y="847910"/>
                  </a:lnTo>
                  <a:lnTo>
                    <a:pt x="1028014" y="849039"/>
                  </a:lnTo>
                  <a:lnTo>
                    <a:pt x="1026917" y="857217"/>
                  </a:lnTo>
                  <a:lnTo>
                    <a:pt x="1048162" y="857250"/>
                  </a:lnTo>
                  <a:lnTo>
                    <a:pt x="1086206" y="848566"/>
                  </a:lnTo>
                  <a:lnTo>
                    <a:pt x="1112321" y="848321"/>
                  </a:lnTo>
                  <a:lnTo>
                    <a:pt x="1110182" y="848321"/>
                  </a:lnTo>
                  <a:lnTo>
                    <a:pt x="1109215" y="849313"/>
                  </a:lnTo>
                  <a:lnTo>
                    <a:pt x="1107535" y="856009"/>
                  </a:lnTo>
                  <a:lnTo>
                    <a:pt x="1107303" y="869570"/>
                  </a:lnTo>
                  <a:lnTo>
                    <a:pt x="1109936" y="875294"/>
                  </a:lnTo>
                  <a:lnTo>
                    <a:pt x="1112027" y="878209"/>
                  </a:lnTo>
                  <a:lnTo>
                    <a:pt x="1118305" y="900053"/>
                  </a:lnTo>
                  <a:lnTo>
                    <a:pt x="1128530" y="918181"/>
                  </a:lnTo>
                  <a:lnTo>
                    <a:pt x="1135986" y="944085"/>
                  </a:lnTo>
                  <a:lnTo>
                    <a:pt x="1138323" y="947882"/>
                  </a:lnTo>
                  <a:lnTo>
                    <a:pt x="1162705" y="967239"/>
                  </a:lnTo>
                  <a:lnTo>
                    <a:pt x="1169286" y="970626"/>
                  </a:lnTo>
                  <a:lnTo>
                    <a:pt x="1181215" y="972533"/>
                  </a:lnTo>
                  <a:lnTo>
                    <a:pt x="1193542" y="973178"/>
                  </a:lnTo>
                  <a:lnTo>
                    <a:pt x="1197874" y="970620"/>
                  </a:lnTo>
                  <a:lnTo>
                    <a:pt x="1205507" y="964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SMARTInkShape-155"/>
            <p:cNvSpPr/>
            <p:nvPr/>
          </p:nvSpPr>
          <p:spPr>
            <a:xfrm>
              <a:off x="4420195" y="5116711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32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SMARTInkShape-156"/>
            <p:cNvSpPr/>
            <p:nvPr/>
          </p:nvSpPr>
          <p:spPr>
            <a:xfrm>
              <a:off x="4098727" y="4893469"/>
              <a:ext cx="125016" cy="62509"/>
            </a:xfrm>
            <a:custGeom>
              <a:avLst/>
              <a:gdLst/>
              <a:ahLst/>
              <a:cxnLst/>
              <a:rect l="0" t="0" r="0" b="0"/>
              <a:pathLst>
                <a:path w="125016" h="62509">
                  <a:moveTo>
                    <a:pt x="0" y="0"/>
                  </a:moveTo>
                  <a:lnTo>
                    <a:pt x="13302" y="0"/>
                  </a:lnTo>
                  <a:lnTo>
                    <a:pt x="18479" y="2645"/>
                  </a:lnTo>
                  <a:lnTo>
                    <a:pt x="67014" y="33010"/>
                  </a:lnTo>
                  <a:lnTo>
                    <a:pt x="125015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SMARTInkShape-157"/>
            <p:cNvSpPr/>
            <p:nvPr/>
          </p:nvSpPr>
          <p:spPr>
            <a:xfrm>
              <a:off x="3991570" y="4705945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2678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9" name="SMARTInkShape-Group43"/>
          <p:cNvGrpSpPr/>
          <p:nvPr/>
        </p:nvGrpSpPr>
        <p:grpSpPr>
          <a:xfrm>
            <a:off x="3411150" y="3089675"/>
            <a:ext cx="1410882" cy="598287"/>
            <a:chOff x="3411150" y="3089675"/>
            <a:chExt cx="1410882" cy="598287"/>
          </a:xfrm>
        </p:grpSpPr>
        <p:sp>
          <p:nvSpPr>
            <p:cNvPr id="1179" name="SMARTInkShape-158"/>
            <p:cNvSpPr/>
            <p:nvPr/>
          </p:nvSpPr>
          <p:spPr>
            <a:xfrm>
              <a:off x="3554048" y="3089675"/>
              <a:ext cx="955445" cy="462898"/>
            </a:xfrm>
            <a:custGeom>
              <a:avLst/>
              <a:gdLst/>
              <a:ahLst/>
              <a:cxnLst/>
              <a:rect l="0" t="0" r="0" b="0"/>
              <a:pathLst>
                <a:path w="955445" h="462898">
                  <a:moveTo>
                    <a:pt x="187491" y="44645"/>
                  </a:moveTo>
                  <a:lnTo>
                    <a:pt x="195179" y="36957"/>
                  </a:lnTo>
                  <a:lnTo>
                    <a:pt x="196053" y="31343"/>
                  </a:lnTo>
                  <a:lnTo>
                    <a:pt x="196411" y="13602"/>
                  </a:lnTo>
                  <a:lnTo>
                    <a:pt x="195422" y="12044"/>
                  </a:lnTo>
                  <a:lnTo>
                    <a:pt x="193771" y="11005"/>
                  </a:lnTo>
                  <a:lnTo>
                    <a:pt x="191678" y="10312"/>
                  </a:lnTo>
                  <a:lnTo>
                    <a:pt x="178328" y="2041"/>
                  </a:lnTo>
                  <a:lnTo>
                    <a:pt x="151766" y="50"/>
                  </a:lnTo>
                  <a:lnTo>
                    <a:pt x="130936" y="0"/>
                  </a:lnTo>
                  <a:lnTo>
                    <a:pt x="124983" y="2644"/>
                  </a:lnTo>
                  <a:lnTo>
                    <a:pt x="119030" y="6134"/>
                  </a:lnTo>
                  <a:lnTo>
                    <a:pt x="113077" y="7686"/>
                  </a:lnTo>
                  <a:lnTo>
                    <a:pt x="111093" y="9091"/>
                  </a:lnTo>
                  <a:lnTo>
                    <a:pt x="109770" y="11021"/>
                  </a:lnTo>
                  <a:lnTo>
                    <a:pt x="107908" y="18477"/>
                  </a:lnTo>
                  <a:lnTo>
                    <a:pt x="107137" y="47633"/>
                  </a:lnTo>
                  <a:lnTo>
                    <a:pt x="109776" y="53580"/>
                  </a:lnTo>
                  <a:lnTo>
                    <a:pt x="111868" y="56555"/>
                  </a:lnTo>
                  <a:lnTo>
                    <a:pt x="114813" y="70223"/>
                  </a:lnTo>
                  <a:lnTo>
                    <a:pt x="116801" y="86482"/>
                  </a:lnTo>
                  <a:lnTo>
                    <a:pt x="123073" y="107773"/>
                  </a:lnTo>
                  <a:lnTo>
                    <a:pt x="124950" y="153393"/>
                  </a:lnTo>
                  <a:lnTo>
                    <a:pt x="122323" y="160115"/>
                  </a:lnTo>
                  <a:lnTo>
                    <a:pt x="103992" y="181532"/>
                  </a:lnTo>
                  <a:lnTo>
                    <a:pt x="98125" y="184858"/>
                  </a:lnTo>
                  <a:lnTo>
                    <a:pt x="86274" y="186994"/>
                  </a:lnTo>
                  <a:lnTo>
                    <a:pt x="68427" y="187474"/>
                  </a:lnTo>
                  <a:lnTo>
                    <a:pt x="62475" y="184854"/>
                  </a:lnTo>
                  <a:lnTo>
                    <a:pt x="56522" y="181375"/>
                  </a:lnTo>
                  <a:lnTo>
                    <a:pt x="47592" y="178423"/>
                  </a:lnTo>
                  <a:lnTo>
                    <a:pt x="23780" y="157632"/>
                  </a:lnTo>
                  <a:lnTo>
                    <a:pt x="20473" y="151747"/>
                  </a:lnTo>
                  <a:lnTo>
                    <a:pt x="18011" y="145824"/>
                  </a:lnTo>
                  <a:lnTo>
                    <a:pt x="12039" y="136912"/>
                  </a:lnTo>
                  <a:lnTo>
                    <a:pt x="9828" y="127987"/>
                  </a:lnTo>
                  <a:lnTo>
                    <a:pt x="9020" y="113106"/>
                  </a:lnTo>
                  <a:lnTo>
                    <a:pt x="7987" y="111121"/>
                  </a:lnTo>
                  <a:lnTo>
                    <a:pt x="6306" y="109799"/>
                  </a:lnTo>
                  <a:lnTo>
                    <a:pt x="4193" y="108917"/>
                  </a:lnTo>
                  <a:lnTo>
                    <a:pt x="2785" y="107337"/>
                  </a:lnTo>
                  <a:lnTo>
                    <a:pt x="77" y="98637"/>
                  </a:lnTo>
                  <a:lnTo>
                    <a:pt x="0" y="103086"/>
                  </a:lnTo>
                  <a:lnTo>
                    <a:pt x="981" y="104442"/>
                  </a:lnTo>
                  <a:lnTo>
                    <a:pt x="7659" y="106796"/>
                  </a:lnTo>
                  <a:lnTo>
                    <a:pt x="8347" y="109640"/>
                  </a:lnTo>
                  <a:lnTo>
                    <a:pt x="8788" y="119550"/>
                  </a:lnTo>
                  <a:lnTo>
                    <a:pt x="11495" y="125231"/>
                  </a:lnTo>
                  <a:lnTo>
                    <a:pt x="15013" y="131063"/>
                  </a:lnTo>
                  <a:lnTo>
                    <a:pt x="17986" y="139924"/>
                  </a:lnTo>
                  <a:lnTo>
                    <a:pt x="22197" y="145861"/>
                  </a:lnTo>
                  <a:lnTo>
                    <a:pt x="27376" y="149161"/>
                  </a:lnTo>
                  <a:lnTo>
                    <a:pt x="32985" y="151620"/>
                  </a:lnTo>
                  <a:lnTo>
                    <a:pt x="41721" y="157591"/>
                  </a:lnTo>
                  <a:lnTo>
                    <a:pt x="50593" y="159801"/>
                  </a:lnTo>
                  <a:lnTo>
                    <a:pt x="102102" y="160724"/>
                  </a:lnTo>
                  <a:lnTo>
                    <a:pt x="119306" y="159737"/>
                  </a:lnTo>
                  <a:lnTo>
                    <a:pt x="135979" y="153601"/>
                  </a:lnTo>
                  <a:lnTo>
                    <a:pt x="190376" y="119050"/>
                  </a:lnTo>
                  <a:lnTo>
                    <a:pt x="211034" y="102192"/>
                  </a:lnTo>
                  <a:lnTo>
                    <a:pt x="223157" y="96362"/>
                  </a:lnTo>
                  <a:lnTo>
                    <a:pt x="226151" y="94005"/>
                  </a:lnTo>
                  <a:lnTo>
                    <a:pt x="229478" y="88742"/>
                  </a:lnTo>
                  <a:lnTo>
                    <a:pt x="230365" y="85949"/>
                  </a:lnTo>
                  <a:lnTo>
                    <a:pt x="231949" y="84087"/>
                  </a:lnTo>
                  <a:lnTo>
                    <a:pt x="240946" y="80407"/>
                  </a:lnTo>
                  <a:lnTo>
                    <a:pt x="236292" y="80377"/>
                  </a:lnTo>
                  <a:lnTo>
                    <a:pt x="234908" y="81365"/>
                  </a:lnTo>
                  <a:lnTo>
                    <a:pt x="225253" y="95596"/>
                  </a:lnTo>
                  <a:lnTo>
                    <a:pt x="182528" y="147998"/>
                  </a:lnTo>
                  <a:lnTo>
                    <a:pt x="176699" y="160568"/>
                  </a:lnTo>
                  <a:lnTo>
                    <a:pt x="172773" y="166612"/>
                  </a:lnTo>
                  <a:lnTo>
                    <a:pt x="170563" y="175592"/>
                  </a:lnTo>
                  <a:lnTo>
                    <a:pt x="170045" y="181557"/>
                  </a:lnTo>
                  <a:lnTo>
                    <a:pt x="170900" y="183545"/>
                  </a:lnTo>
                  <a:lnTo>
                    <a:pt x="172461" y="184870"/>
                  </a:lnTo>
                  <a:lnTo>
                    <a:pt x="174495" y="185754"/>
                  </a:lnTo>
                  <a:lnTo>
                    <a:pt x="175850" y="187335"/>
                  </a:lnTo>
                  <a:lnTo>
                    <a:pt x="177356" y="191737"/>
                  </a:lnTo>
                  <a:lnTo>
                    <a:pt x="178750" y="193308"/>
                  </a:lnTo>
                  <a:lnTo>
                    <a:pt x="186144" y="196036"/>
                  </a:lnTo>
                  <a:lnTo>
                    <a:pt x="204542" y="196414"/>
                  </a:lnTo>
                  <a:lnTo>
                    <a:pt x="212598" y="193788"/>
                  </a:lnTo>
                  <a:lnTo>
                    <a:pt x="219486" y="190306"/>
                  </a:lnTo>
                  <a:lnTo>
                    <a:pt x="239758" y="183147"/>
                  </a:lnTo>
                  <a:lnTo>
                    <a:pt x="258364" y="169477"/>
                  </a:lnTo>
                  <a:lnTo>
                    <a:pt x="264631" y="164619"/>
                  </a:lnTo>
                  <a:lnTo>
                    <a:pt x="276738" y="158853"/>
                  </a:lnTo>
                  <a:lnTo>
                    <a:pt x="294643" y="142876"/>
                  </a:lnTo>
                  <a:lnTo>
                    <a:pt x="281345" y="156174"/>
                  </a:lnTo>
                  <a:lnTo>
                    <a:pt x="278813" y="161352"/>
                  </a:lnTo>
                  <a:lnTo>
                    <a:pt x="276907" y="181604"/>
                  </a:lnTo>
                  <a:lnTo>
                    <a:pt x="276798" y="199430"/>
                  </a:lnTo>
                  <a:lnTo>
                    <a:pt x="277787" y="201413"/>
                  </a:lnTo>
                  <a:lnTo>
                    <a:pt x="279438" y="202735"/>
                  </a:lnTo>
                  <a:lnTo>
                    <a:pt x="283919" y="204205"/>
                  </a:lnTo>
                  <a:lnTo>
                    <a:pt x="320237" y="205366"/>
                  </a:lnTo>
                  <a:lnTo>
                    <a:pt x="328510" y="202728"/>
                  </a:lnTo>
                  <a:lnTo>
                    <a:pt x="381090" y="175568"/>
                  </a:lnTo>
                  <a:lnTo>
                    <a:pt x="426861" y="135521"/>
                  </a:lnTo>
                  <a:lnTo>
                    <a:pt x="465924" y="83304"/>
                  </a:lnTo>
                  <a:lnTo>
                    <a:pt x="502997" y="28412"/>
                  </a:lnTo>
                  <a:lnTo>
                    <a:pt x="508914" y="9117"/>
                  </a:lnTo>
                  <a:lnTo>
                    <a:pt x="504206" y="8983"/>
                  </a:lnTo>
                  <a:lnTo>
                    <a:pt x="499240" y="11597"/>
                  </a:lnTo>
                  <a:lnTo>
                    <a:pt x="466153" y="38431"/>
                  </a:lnTo>
                  <a:lnTo>
                    <a:pt x="430502" y="89364"/>
                  </a:lnTo>
                  <a:lnTo>
                    <a:pt x="398718" y="143058"/>
                  </a:lnTo>
                  <a:lnTo>
                    <a:pt x="379235" y="181322"/>
                  </a:lnTo>
                  <a:lnTo>
                    <a:pt x="366030" y="228010"/>
                  </a:lnTo>
                  <a:lnTo>
                    <a:pt x="358520" y="239179"/>
                  </a:lnTo>
                  <a:lnTo>
                    <a:pt x="357559" y="245270"/>
                  </a:lnTo>
                  <a:lnTo>
                    <a:pt x="358417" y="246856"/>
                  </a:lnTo>
                  <a:lnTo>
                    <a:pt x="359981" y="247914"/>
                  </a:lnTo>
                  <a:lnTo>
                    <a:pt x="364879" y="249610"/>
                  </a:lnTo>
                  <a:lnTo>
                    <a:pt x="378408" y="237563"/>
                  </a:lnTo>
                  <a:lnTo>
                    <a:pt x="395574" y="223165"/>
                  </a:lnTo>
                  <a:lnTo>
                    <a:pt x="419116" y="205373"/>
                  </a:lnTo>
                  <a:lnTo>
                    <a:pt x="440467" y="184543"/>
                  </a:lnTo>
                  <a:lnTo>
                    <a:pt x="443792" y="178591"/>
                  </a:lnTo>
                  <a:lnTo>
                    <a:pt x="444678" y="175614"/>
                  </a:lnTo>
                  <a:lnTo>
                    <a:pt x="446262" y="173630"/>
                  </a:lnTo>
                  <a:lnTo>
                    <a:pt x="453984" y="170183"/>
                  </a:lnTo>
                  <a:lnTo>
                    <a:pt x="454761" y="167248"/>
                  </a:lnTo>
                  <a:lnTo>
                    <a:pt x="455106" y="164620"/>
                  </a:lnTo>
                  <a:lnTo>
                    <a:pt x="455371" y="169406"/>
                  </a:lnTo>
                  <a:lnTo>
                    <a:pt x="447692" y="177327"/>
                  </a:lnTo>
                  <a:lnTo>
                    <a:pt x="446819" y="182957"/>
                  </a:lnTo>
                  <a:lnTo>
                    <a:pt x="449261" y="188138"/>
                  </a:lnTo>
                  <a:lnTo>
                    <a:pt x="452661" y="193748"/>
                  </a:lnTo>
                  <a:lnTo>
                    <a:pt x="454173" y="199549"/>
                  </a:lnTo>
                  <a:lnTo>
                    <a:pt x="455568" y="201492"/>
                  </a:lnTo>
                  <a:lnTo>
                    <a:pt x="457490" y="202788"/>
                  </a:lnTo>
                  <a:lnTo>
                    <a:pt x="462272" y="205220"/>
                  </a:lnTo>
                  <a:lnTo>
                    <a:pt x="470542" y="211175"/>
                  </a:lnTo>
                  <a:lnTo>
                    <a:pt x="479276" y="213381"/>
                  </a:lnTo>
                  <a:lnTo>
                    <a:pt x="485184" y="213897"/>
                  </a:lnTo>
                  <a:lnTo>
                    <a:pt x="491117" y="216772"/>
                  </a:lnTo>
                  <a:lnTo>
                    <a:pt x="497061" y="220364"/>
                  </a:lnTo>
                  <a:lnTo>
                    <a:pt x="506978" y="222387"/>
                  </a:lnTo>
                  <a:lnTo>
                    <a:pt x="516678" y="222860"/>
                  </a:lnTo>
                  <a:lnTo>
                    <a:pt x="524958" y="220425"/>
                  </a:lnTo>
                  <a:lnTo>
                    <a:pt x="532937" y="217027"/>
                  </a:lnTo>
                  <a:lnTo>
                    <a:pt x="555235" y="214667"/>
                  </a:lnTo>
                  <a:lnTo>
                    <a:pt x="557669" y="213556"/>
                  </a:lnTo>
                  <a:lnTo>
                    <a:pt x="559292" y="211823"/>
                  </a:lnTo>
                  <a:lnTo>
                    <a:pt x="560374" y="209675"/>
                  </a:lnTo>
                  <a:lnTo>
                    <a:pt x="562087" y="208243"/>
                  </a:lnTo>
                  <a:lnTo>
                    <a:pt x="566637" y="206652"/>
                  </a:lnTo>
                  <a:lnTo>
                    <a:pt x="574777" y="205757"/>
                  </a:lnTo>
                  <a:lnTo>
                    <a:pt x="576650" y="204639"/>
                  </a:lnTo>
                  <a:lnTo>
                    <a:pt x="577899" y="202902"/>
                  </a:lnTo>
                  <a:lnTo>
                    <a:pt x="580354" y="196562"/>
                  </a:lnTo>
                  <a:lnTo>
                    <a:pt x="580393" y="188771"/>
                  </a:lnTo>
                  <a:lnTo>
                    <a:pt x="579402" y="188354"/>
                  </a:lnTo>
                  <a:lnTo>
                    <a:pt x="575656" y="187891"/>
                  </a:lnTo>
                  <a:lnTo>
                    <a:pt x="574260" y="188760"/>
                  </a:lnTo>
                  <a:lnTo>
                    <a:pt x="573329" y="190331"/>
                  </a:lnTo>
                  <a:lnTo>
                    <a:pt x="572709" y="192371"/>
                  </a:lnTo>
                  <a:lnTo>
                    <a:pt x="571303" y="193730"/>
                  </a:lnTo>
                  <a:lnTo>
                    <a:pt x="561917" y="198558"/>
                  </a:lnTo>
                  <a:lnTo>
                    <a:pt x="559148" y="200832"/>
                  </a:lnTo>
                  <a:lnTo>
                    <a:pt x="556071" y="206004"/>
                  </a:lnTo>
                  <a:lnTo>
                    <a:pt x="553710" y="211610"/>
                  </a:lnTo>
                  <a:lnTo>
                    <a:pt x="523810" y="265069"/>
                  </a:lnTo>
                  <a:lnTo>
                    <a:pt x="503005" y="313721"/>
                  </a:lnTo>
                  <a:lnTo>
                    <a:pt x="479525" y="368045"/>
                  </a:lnTo>
                  <a:lnTo>
                    <a:pt x="449674" y="422396"/>
                  </a:lnTo>
                  <a:lnTo>
                    <a:pt x="439580" y="439455"/>
                  </a:lnTo>
                  <a:lnTo>
                    <a:pt x="425454" y="450242"/>
                  </a:lnTo>
                  <a:lnTo>
                    <a:pt x="411289" y="457036"/>
                  </a:lnTo>
                  <a:lnTo>
                    <a:pt x="405027" y="461094"/>
                  </a:lnTo>
                  <a:lnTo>
                    <a:pt x="398937" y="462897"/>
                  </a:lnTo>
                  <a:lnTo>
                    <a:pt x="395924" y="462386"/>
                  </a:lnTo>
                  <a:lnTo>
                    <a:pt x="389930" y="459173"/>
                  </a:lnTo>
                  <a:lnTo>
                    <a:pt x="380977" y="451785"/>
                  </a:lnTo>
                  <a:lnTo>
                    <a:pt x="377665" y="446193"/>
                  </a:lnTo>
                  <a:lnTo>
                    <a:pt x="375538" y="434518"/>
                  </a:lnTo>
                  <a:lnTo>
                    <a:pt x="375028" y="395356"/>
                  </a:lnTo>
                  <a:lnTo>
                    <a:pt x="379759" y="377865"/>
                  </a:lnTo>
                  <a:lnTo>
                    <a:pt x="417464" y="327581"/>
                  </a:lnTo>
                  <a:lnTo>
                    <a:pt x="471549" y="291736"/>
                  </a:lnTo>
                  <a:lnTo>
                    <a:pt x="517940" y="278913"/>
                  </a:lnTo>
                  <a:lnTo>
                    <a:pt x="535764" y="274792"/>
                  </a:lnTo>
                  <a:lnTo>
                    <a:pt x="553613" y="269933"/>
                  </a:lnTo>
                  <a:lnTo>
                    <a:pt x="564524" y="267805"/>
                  </a:lnTo>
                  <a:lnTo>
                    <a:pt x="577237" y="262020"/>
                  </a:lnTo>
                  <a:lnTo>
                    <a:pt x="620966" y="249943"/>
                  </a:lnTo>
                  <a:lnTo>
                    <a:pt x="642840" y="234636"/>
                  </a:lnTo>
                  <a:lnTo>
                    <a:pt x="650058" y="232656"/>
                  </a:lnTo>
                  <a:lnTo>
                    <a:pt x="650650" y="231502"/>
                  </a:lnTo>
                  <a:lnTo>
                    <a:pt x="651821" y="215664"/>
                  </a:lnTo>
                  <a:lnTo>
                    <a:pt x="650833" y="215212"/>
                  </a:lnTo>
                  <a:lnTo>
                    <a:pt x="644145" y="214428"/>
                  </a:lnTo>
                  <a:lnTo>
                    <a:pt x="624862" y="229760"/>
                  </a:lnTo>
                  <a:lnTo>
                    <a:pt x="621946" y="230563"/>
                  </a:lnTo>
                  <a:lnTo>
                    <a:pt x="616062" y="236747"/>
                  </a:lnTo>
                  <a:lnTo>
                    <a:pt x="584365" y="279927"/>
                  </a:lnTo>
                  <a:lnTo>
                    <a:pt x="581181" y="294115"/>
                  </a:lnTo>
                  <a:lnTo>
                    <a:pt x="580552" y="306472"/>
                  </a:lnTo>
                  <a:lnTo>
                    <a:pt x="581493" y="308493"/>
                  </a:lnTo>
                  <a:lnTo>
                    <a:pt x="583112" y="309841"/>
                  </a:lnTo>
                  <a:lnTo>
                    <a:pt x="585183" y="310739"/>
                  </a:lnTo>
                  <a:lnTo>
                    <a:pt x="586565" y="312330"/>
                  </a:lnTo>
                  <a:lnTo>
                    <a:pt x="588099" y="316744"/>
                  </a:lnTo>
                  <a:lnTo>
                    <a:pt x="590493" y="318318"/>
                  </a:lnTo>
                  <a:lnTo>
                    <a:pt x="609337" y="321051"/>
                  </a:lnTo>
                  <a:lnTo>
                    <a:pt x="663830" y="306637"/>
                  </a:lnTo>
                  <a:lnTo>
                    <a:pt x="693518" y="299265"/>
                  </a:lnTo>
                  <a:lnTo>
                    <a:pt x="723274" y="288213"/>
                  </a:lnTo>
                  <a:lnTo>
                    <a:pt x="734187" y="285851"/>
                  </a:lnTo>
                  <a:lnTo>
                    <a:pt x="749278" y="278896"/>
                  </a:lnTo>
                  <a:lnTo>
                    <a:pt x="775073" y="276854"/>
                  </a:lnTo>
                  <a:lnTo>
                    <a:pt x="775665" y="277834"/>
                  </a:lnTo>
                  <a:lnTo>
                    <a:pt x="776781" y="287842"/>
                  </a:lnTo>
                  <a:lnTo>
                    <a:pt x="776804" y="290120"/>
                  </a:lnTo>
                  <a:lnTo>
                    <a:pt x="775827" y="291639"/>
                  </a:lnTo>
                  <a:lnTo>
                    <a:pt x="774184" y="292651"/>
                  </a:lnTo>
                  <a:lnTo>
                    <a:pt x="772096" y="293327"/>
                  </a:lnTo>
                  <a:lnTo>
                    <a:pt x="770704" y="294769"/>
                  </a:lnTo>
                  <a:lnTo>
                    <a:pt x="768287" y="302247"/>
                  </a:lnTo>
                  <a:lnTo>
                    <a:pt x="765438" y="303002"/>
                  </a:lnTo>
                  <a:lnTo>
                    <a:pt x="759024" y="303603"/>
                  </a:lnTo>
                  <a:lnTo>
                    <a:pt x="758991" y="290304"/>
                  </a:lnTo>
                  <a:lnTo>
                    <a:pt x="761637" y="285126"/>
                  </a:lnTo>
                  <a:lnTo>
                    <a:pt x="765128" y="279518"/>
                  </a:lnTo>
                  <a:lnTo>
                    <a:pt x="767369" y="267833"/>
                  </a:lnTo>
                  <a:lnTo>
                    <a:pt x="767889" y="259477"/>
                  </a:lnTo>
                  <a:lnTo>
                    <a:pt x="763171" y="254371"/>
                  </a:lnTo>
                  <a:lnTo>
                    <a:pt x="759793" y="253916"/>
                  </a:lnTo>
                  <a:lnTo>
                    <a:pt x="720326" y="259780"/>
                  </a:lnTo>
                  <a:lnTo>
                    <a:pt x="698092" y="271364"/>
                  </a:lnTo>
                  <a:lnTo>
                    <a:pt x="689591" y="279685"/>
                  </a:lnTo>
                  <a:lnTo>
                    <a:pt x="672519" y="303074"/>
                  </a:lnTo>
                  <a:lnTo>
                    <a:pt x="670252" y="315407"/>
                  </a:lnTo>
                  <a:lnTo>
                    <a:pt x="669859" y="329152"/>
                  </a:lnTo>
                  <a:lnTo>
                    <a:pt x="670796" y="332542"/>
                  </a:lnTo>
                  <a:lnTo>
                    <a:pt x="672413" y="334804"/>
                  </a:lnTo>
                  <a:lnTo>
                    <a:pt x="674484" y="336311"/>
                  </a:lnTo>
                  <a:lnTo>
                    <a:pt x="675864" y="338308"/>
                  </a:lnTo>
                  <a:lnTo>
                    <a:pt x="677398" y="343172"/>
                  </a:lnTo>
                  <a:lnTo>
                    <a:pt x="679790" y="344866"/>
                  </a:lnTo>
                  <a:lnTo>
                    <a:pt x="692640" y="347251"/>
                  </a:lnTo>
                  <a:lnTo>
                    <a:pt x="738237" y="348216"/>
                  </a:lnTo>
                  <a:lnTo>
                    <a:pt x="778622" y="335822"/>
                  </a:lnTo>
                  <a:lnTo>
                    <a:pt x="811927" y="317209"/>
                  </a:lnTo>
                  <a:lnTo>
                    <a:pt x="864074" y="276742"/>
                  </a:lnTo>
                  <a:lnTo>
                    <a:pt x="899038" y="241092"/>
                  </a:lnTo>
                  <a:lnTo>
                    <a:pt x="907554" y="230181"/>
                  </a:lnTo>
                  <a:lnTo>
                    <a:pt x="932678" y="208704"/>
                  </a:lnTo>
                  <a:lnTo>
                    <a:pt x="937393" y="196986"/>
                  </a:lnTo>
                  <a:lnTo>
                    <a:pt x="898674" y="236355"/>
                  </a:lnTo>
                  <a:lnTo>
                    <a:pt x="859779" y="287558"/>
                  </a:lnTo>
                  <a:lnTo>
                    <a:pt x="844421" y="314694"/>
                  </a:lnTo>
                  <a:lnTo>
                    <a:pt x="834658" y="356304"/>
                  </a:lnTo>
                  <a:lnTo>
                    <a:pt x="836608" y="366053"/>
                  </a:lnTo>
                  <a:lnTo>
                    <a:pt x="845944" y="386534"/>
                  </a:lnTo>
                  <a:lnTo>
                    <a:pt x="864219" y="413625"/>
                  </a:lnTo>
                  <a:lnTo>
                    <a:pt x="890490" y="431191"/>
                  </a:lnTo>
                  <a:lnTo>
                    <a:pt x="907977" y="435667"/>
                  </a:lnTo>
                  <a:lnTo>
                    <a:pt x="955444" y="4375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MARTInkShape-159"/>
            <p:cNvSpPr/>
            <p:nvPr/>
          </p:nvSpPr>
          <p:spPr>
            <a:xfrm>
              <a:off x="4455914" y="3366492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8930"/>
                  </a:moveTo>
                  <a:lnTo>
                    <a:pt x="0" y="1242"/>
                  </a:lnTo>
                  <a:lnTo>
                    <a:pt x="992" y="828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SMARTInkShape-160"/>
            <p:cNvSpPr/>
            <p:nvPr/>
          </p:nvSpPr>
          <p:spPr>
            <a:xfrm>
              <a:off x="4196953" y="3277195"/>
              <a:ext cx="17861" cy="1"/>
            </a:xfrm>
            <a:custGeom>
              <a:avLst/>
              <a:gdLst/>
              <a:ahLst/>
              <a:cxnLst/>
              <a:rect l="0" t="0" r="0" b="0"/>
              <a:pathLst>
                <a:path w="17861" h="1">
                  <a:moveTo>
                    <a:pt x="1786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SMARTInkShape-161"/>
            <p:cNvSpPr/>
            <p:nvPr/>
          </p:nvSpPr>
          <p:spPr>
            <a:xfrm>
              <a:off x="3420081" y="3268266"/>
              <a:ext cx="35709" cy="151278"/>
            </a:xfrm>
            <a:custGeom>
              <a:avLst/>
              <a:gdLst/>
              <a:ahLst/>
              <a:cxnLst/>
              <a:rect l="0" t="0" r="0" b="0"/>
              <a:pathLst>
                <a:path w="35709" h="151278">
                  <a:moveTo>
                    <a:pt x="35708" y="0"/>
                  </a:moveTo>
                  <a:lnTo>
                    <a:pt x="35708" y="12428"/>
                  </a:lnTo>
                  <a:lnTo>
                    <a:pt x="17228" y="63134"/>
                  </a:lnTo>
                  <a:lnTo>
                    <a:pt x="12612" y="74692"/>
                  </a:lnTo>
                  <a:lnTo>
                    <a:pt x="399" y="127472"/>
                  </a:lnTo>
                  <a:lnTo>
                    <a:pt x="0" y="150027"/>
                  </a:lnTo>
                  <a:lnTo>
                    <a:pt x="988" y="150619"/>
                  </a:lnTo>
                  <a:lnTo>
                    <a:pt x="4733" y="151277"/>
                  </a:lnTo>
                  <a:lnTo>
                    <a:pt x="6128" y="150461"/>
                  </a:lnTo>
                  <a:lnTo>
                    <a:pt x="7058" y="148924"/>
                  </a:lnTo>
                  <a:lnTo>
                    <a:pt x="7679" y="146908"/>
                  </a:lnTo>
                  <a:lnTo>
                    <a:pt x="15823" y="133692"/>
                  </a:lnTo>
                  <a:lnTo>
                    <a:pt x="17449" y="126729"/>
                  </a:lnTo>
                  <a:lnTo>
                    <a:pt x="26778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SMARTInkShape-162"/>
            <p:cNvSpPr/>
            <p:nvPr/>
          </p:nvSpPr>
          <p:spPr>
            <a:xfrm>
              <a:off x="3411150" y="3330776"/>
              <a:ext cx="517914" cy="223227"/>
            </a:xfrm>
            <a:custGeom>
              <a:avLst/>
              <a:gdLst/>
              <a:ahLst/>
              <a:cxnLst/>
              <a:rect l="0" t="0" r="0" b="0"/>
              <a:pathLst>
                <a:path w="517914" h="223227">
                  <a:moveTo>
                    <a:pt x="8920" y="8927"/>
                  </a:moveTo>
                  <a:lnTo>
                    <a:pt x="0" y="8927"/>
                  </a:lnTo>
                  <a:lnTo>
                    <a:pt x="4734" y="4187"/>
                  </a:lnTo>
                  <a:lnTo>
                    <a:pt x="12351" y="1859"/>
                  </a:lnTo>
                  <a:lnTo>
                    <a:pt x="64550" y="11"/>
                  </a:lnTo>
                  <a:lnTo>
                    <a:pt x="77236" y="0"/>
                  </a:lnTo>
                  <a:lnTo>
                    <a:pt x="81616" y="2645"/>
                  </a:lnTo>
                  <a:lnTo>
                    <a:pt x="84173" y="4739"/>
                  </a:lnTo>
                  <a:lnTo>
                    <a:pt x="87015" y="9712"/>
                  </a:lnTo>
                  <a:lnTo>
                    <a:pt x="88839" y="16248"/>
                  </a:lnTo>
                  <a:lnTo>
                    <a:pt x="93895" y="22121"/>
                  </a:lnTo>
                  <a:lnTo>
                    <a:pt x="94343" y="25660"/>
                  </a:lnTo>
                  <a:lnTo>
                    <a:pt x="89289" y="78966"/>
                  </a:lnTo>
                  <a:lnTo>
                    <a:pt x="96976" y="87930"/>
                  </a:lnTo>
                  <a:lnTo>
                    <a:pt x="100312" y="88688"/>
                  </a:lnTo>
                  <a:lnTo>
                    <a:pt x="110537" y="89174"/>
                  </a:lnTo>
                  <a:lnTo>
                    <a:pt x="116260" y="86595"/>
                  </a:lnTo>
                  <a:lnTo>
                    <a:pt x="131976" y="75048"/>
                  </a:lnTo>
                  <a:lnTo>
                    <a:pt x="145041" y="71513"/>
                  </a:lnTo>
                  <a:lnTo>
                    <a:pt x="147292" y="69503"/>
                  </a:lnTo>
                  <a:lnTo>
                    <a:pt x="165859" y="46555"/>
                  </a:lnTo>
                  <a:lnTo>
                    <a:pt x="169432" y="25472"/>
                  </a:lnTo>
                  <a:lnTo>
                    <a:pt x="169655" y="8931"/>
                  </a:lnTo>
                  <a:lnTo>
                    <a:pt x="169655" y="29918"/>
                  </a:lnTo>
                  <a:lnTo>
                    <a:pt x="172300" y="35785"/>
                  </a:lnTo>
                  <a:lnTo>
                    <a:pt x="175792" y="41700"/>
                  </a:lnTo>
                  <a:lnTo>
                    <a:pt x="178033" y="53582"/>
                  </a:lnTo>
                  <a:lnTo>
                    <a:pt x="178575" y="83341"/>
                  </a:lnTo>
                  <a:lnTo>
                    <a:pt x="179570" y="85326"/>
                  </a:lnTo>
                  <a:lnTo>
                    <a:pt x="181226" y="86648"/>
                  </a:lnTo>
                  <a:lnTo>
                    <a:pt x="186272" y="88771"/>
                  </a:lnTo>
                  <a:lnTo>
                    <a:pt x="209627" y="89290"/>
                  </a:lnTo>
                  <a:lnTo>
                    <a:pt x="214871" y="86646"/>
                  </a:lnTo>
                  <a:lnTo>
                    <a:pt x="229261" y="75055"/>
                  </a:lnTo>
                  <a:lnTo>
                    <a:pt x="240572" y="71576"/>
                  </a:lnTo>
                  <a:lnTo>
                    <a:pt x="254752" y="71435"/>
                  </a:lnTo>
                  <a:lnTo>
                    <a:pt x="256152" y="72427"/>
                  </a:lnTo>
                  <a:lnTo>
                    <a:pt x="257085" y="74081"/>
                  </a:lnTo>
                  <a:lnTo>
                    <a:pt x="257707" y="76175"/>
                  </a:lnTo>
                  <a:lnTo>
                    <a:pt x="259114" y="77572"/>
                  </a:lnTo>
                  <a:lnTo>
                    <a:pt x="263323" y="79124"/>
                  </a:lnTo>
                  <a:lnTo>
                    <a:pt x="271271" y="79997"/>
                  </a:lnTo>
                  <a:lnTo>
                    <a:pt x="276995" y="77555"/>
                  </a:lnTo>
                  <a:lnTo>
                    <a:pt x="279910" y="75515"/>
                  </a:lnTo>
                  <a:lnTo>
                    <a:pt x="293494" y="72644"/>
                  </a:lnTo>
                  <a:lnTo>
                    <a:pt x="309725" y="70681"/>
                  </a:lnTo>
                  <a:lnTo>
                    <a:pt x="338719" y="60425"/>
                  </a:lnTo>
                  <a:lnTo>
                    <a:pt x="346366" y="54929"/>
                  </a:lnTo>
                  <a:lnTo>
                    <a:pt x="352431" y="53976"/>
                  </a:lnTo>
                  <a:lnTo>
                    <a:pt x="354014" y="52851"/>
                  </a:lnTo>
                  <a:lnTo>
                    <a:pt x="355069" y="51108"/>
                  </a:lnTo>
                  <a:lnTo>
                    <a:pt x="357055" y="45024"/>
                  </a:lnTo>
                  <a:lnTo>
                    <a:pt x="348613" y="44656"/>
                  </a:lnTo>
                  <a:lnTo>
                    <a:pt x="348249" y="96939"/>
                  </a:lnTo>
                  <a:lnTo>
                    <a:pt x="349241" y="119394"/>
                  </a:lnTo>
                  <a:lnTo>
                    <a:pt x="356627" y="158106"/>
                  </a:lnTo>
                  <a:lnTo>
                    <a:pt x="356810" y="161958"/>
                  </a:lnTo>
                  <a:lnTo>
                    <a:pt x="348062" y="192544"/>
                  </a:lnTo>
                  <a:lnTo>
                    <a:pt x="335926" y="208234"/>
                  </a:lnTo>
                  <a:lnTo>
                    <a:pt x="323186" y="221465"/>
                  </a:lnTo>
                  <a:lnTo>
                    <a:pt x="319581" y="222451"/>
                  </a:lnTo>
                  <a:lnTo>
                    <a:pt x="299349" y="223226"/>
                  </a:lnTo>
                  <a:lnTo>
                    <a:pt x="298782" y="221246"/>
                  </a:lnTo>
                  <a:lnTo>
                    <a:pt x="304039" y="199905"/>
                  </a:lnTo>
                  <a:lnTo>
                    <a:pt x="340162" y="144510"/>
                  </a:lnTo>
                  <a:lnTo>
                    <a:pt x="393114" y="89175"/>
                  </a:lnTo>
                  <a:lnTo>
                    <a:pt x="448387" y="33806"/>
                  </a:lnTo>
                  <a:lnTo>
                    <a:pt x="464275" y="17916"/>
                  </a:lnTo>
                  <a:lnTo>
                    <a:pt x="457193" y="25990"/>
                  </a:lnTo>
                  <a:lnTo>
                    <a:pt x="421527" y="80454"/>
                  </a:lnTo>
                  <a:lnTo>
                    <a:pt x="406038" y="110142"/>
                  </a:lnTo>
                  <a:lnTo>
                    <a:pt x="401875" y="154624"/>
                  </a:lnTo>
                  <a:lnTo>
                    <a:pt x="402851" y="156660"/>
                  </a:lnTo>
                  <a:lnTo>
                    <a:pt x="404494" y="158017"/>
                  </a:lnTo>
                  <a:lnTo>
                    <a:pt x="408965" y="159525"/>
                  </a:lnTo>
                  <a:lnTo>
                    <a:pt x="422819" y="160573"/>
                  </a:lnTo>
                  <a:lnTo>
                    <a:pt x="436379" y="155944"/>
                  </a:lnTo>
                  <a:lnTo>
                    <a:pt x="454859" y="145280"/>
                  </a:lnTo>
                  <a:lnTo>
                    <a:pt x="461116" y="142950"/>
                  </a:lnTo>
                  <a:lnTo>
                    <a:pt x="471468" y="135325"/>
                  </a:lnTo>
                  <a:lnTo>
                    <a:pt x="481779" y="133978"/>
                  </a:lnTo>
                  <a:lnTo>
                    <a:pt x="482183" y="147246"/>
                  </a:lnTo>
                  <a:lnTo>
                    <a:pt x="484835" y="152423"/>
                  </a:lnTo>
                  <a:lnTo>
                    <a:pt x="486931" y="155193"/>
                  </a:lnTo>
                  <a:lnTo>
                    <a:pt x="491906" y="158270"/>
                  </a:lnTo>
                  <a:lnTo>
                    <a:pt x="497425" y="160630"/>
                  </a:lnTo>
                  <a:lnTo>
                    <a:pt x="507265" y="168276"/>
                  </a:lnTo>
                  <a:lnTo>
                    <a:pt x="517913" y="1696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SMARTInkShape-163"/>
            <p:cNvSpPr/>
            <p:nvPr/>
          </p:nvSpPr>
          <p:spPr>
            <a:xfrm>
              <a:off x="4071938" y="3464719"/>
              <a:ext cx="44649" cy="71392"/>
            </a:xfrm>
            <a:custGeom>
              <a:avLst/>
              <a:gdLst/>
              <a:ahLst/>
              <a:cxnLst/>
              <a:rect l="0" t="0" r="0" b="0"/>
              <a:pathLst>
                <a:path w="44649" h="71392">
                  <a:moveTo>
                    <a:pt x="44648" y="0"/>
                  </a:moveTo>
                  <a:lnTo>
                    <a:pt x="44648" y="4740"/>
                  </a:lnTo>
                  <a:lnTo>
                    <a:pt x="43656" y="6137"/>
                  </a:lnTo>
                  <a:lnTo>
                    <a:pt x="42002" y="7068"/>
                  </a:lnTo>
                  <a:lnTo>
                    <a:pt x="39907" y="7688"/>
                  </a:lnTo>
                  <a:lnTo>
                    <a:pt x="38511" y="9094"/>
                  </a:lnTo>
                  <a:lnTo>
                    <a:pt x="26053" y="34463"/>
                  </a:lnTo>
                  <a:lnTo>
                    <a:pt x="21501" y="41114"/>
                  </a:lnTo>
                  <a:lnTo>
                    <a:pt x="15933" y="53468"/>
                  </a:lnTo>
                  <a:lnTo>
                    <a:pt x="12042" y="59482"/>
                  </a:lnTo>
                  <a:lnTo>
                    <a:pt x="10313" y="65462"/>
                  </a:lnTo>
                  <a:lnTo>
                    <a:pt x="8859" y="67454"/>
                  </a:lnTo>
                  <a:lnTo>
                    <a:pt x="6898" y="68782"/>
                  </a:lnTo>
                  <a:lnTo>
                    <a:pt x="119" y="71391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SMARTInkShape-164"/>
            <p:cNvSpPr/>
            <p:nvPr/>
          </p:nvSpPr>
          <p:spPr>
            <a:xfrm>
              <a:off x="4071938" y="3473648"/>
              <a:ext cx="16618" cy="26791"/>
            </a:xfrm>
            <a:custGeom>
              <a:avLst/>
              <a:gdLst/>
              <a:ahLst/>
              <a:cxnLst/>
              <a:rect l="0" t="0" r="0" b="0"/>
              <a:pathLst>
                <a:path w="16618" h="26791">
                  <a:moveTo>
                    <a:pt x="8929" y="26790"/>
                  </a:moveTo>
                  <a:lnTo>
                    <a:pt x="13670" y="26790"/>
                  </a:lnTo>
                  <a:lnTo>
                    <a:pt x="15066" y="25797"/>
                  </a:lnTo>
                  <a:lnTo>
                    <a:pt x="15997" y="24144"/>
                  </a:lnTo>
                  <a:lnTo>
                    <a:pt x="16617" y="22049"/>
                  </a:lnTo>
                  <a:lnTo>
                    <a:pt x="16039" y="20653"/>
                  </a:lnTo>
                  <a:lnTo>
                    <a:pt x="14661" y="19722"/>
                  </a:lnTo>
                  <a:lnTo>
                    <a:pt x="12751" y="19101"/>
                  </a:lnTo>
                  <a:lnTo>
                    <a:pt x="11477" y="17695"/>
                  </a:lnTo>
                  <a:lnTo>
                    <a:pt x="9029" y="93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SMARTInkShape-165"/>
            <p:cNvSpPr/>
            <p:nvPr/>
          </p:nvSpPr>
          <p:spPr>
            <a:xfrm>
              <a:off x="4170167" y="3518297"/>
              <a:ext cx="8928" cy="17751"/>
            </a:xfrm>
            <a:custGeom>
              <a:avLst/>
              <a:gdLst/>
              <a:ahLst/>
              <a:cxnLst/>
              <a:rect l="0" t="0" r="0" b="0"/>
              <a:pathLst>
                <a:path w="8928" h="17751">
                  <a:moveTo>
                    <a:pt x="8927" y="0"/>
                  </a:moveTo>
                  <a:lnTo>
                    <a:pt x="4186" y="0"/>
                  </a:lnTo>
                  <a:lnTo>
                    <a:pt x="2790" y="992"/>
                  </a:lnTo>
                  <a:lnTo>
                    <a:pt x="1859" y="2646"/>
                  </a:lnTo>
                  <a:lnTo>
                    <a:pt x="30" y="8821"/>
                  </a:lnTo>
                  <a:lnTo>
                    <a:pt x="0" y="16609"/>
                  </a:lnTo>
                  <a:lnTo>
                    <a:pt x="992" y="17025"/>
                  </a:lnTo>
                  <a:lnTo>
                    <a:pt x="7685" y="17750"/>
                  </a:lnTo>
                  <a:lnTo>
                    <a:pt x="8099" y="16794"/>
                  </a:lnTo>
                  <a:lnTo>
                    <a:pt x="8927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SMARTInkShape-166"/>
            <p:cNvSpPr/>
            <p:nvPr/>
          </p:nvSpPr>
          <p:spPr>
            <a:xfrm>
              <a:off x="4286262" y="3464718"/>
              <a:ext cx="80356" cy="89285"/>
            </a:xfrm>
            <a:custGeom>
              <a:avLst/>
              <a:gdLst/>
              <a:ahLst/>
              <a:cxnLst/>
              <a:rect l="0" t="0" r="0" b="0"/>
              <a:pathLst>
                <a:path w="80356" h="89285">
                  <a:moveTo>
                    <a:pt x="71426" y="1"/>
                  </a:moveTo>
                  <a:lnTo>
                    <a:pt x="32694" y="0"/>
                  </a:lnTo>
                  <a:lnTo>
                    <a:pt x="26761" y="2646"/>
                  </a:lnTo>
                  <a:lnTo>
                    <a:pt x="23790" y="4741"/>
                  </a:lnTo>
                  <a:lnTo>
                    <a:pt x="20489" y="9714"/>
                  </a:lnTo>
                  <a:lnTo>
                    <a:pt x="19608" y="12430"/>
                  </a:lnTo>
                  <a:lnTo>
                    <a:pt x="18029" y="14240"/>
                  </a:lnTo>
                  <a:lnTo>
                    <a:pt x="5573" y="22124"/>
                  </a:lnTo>
                  <a:lnTo>
                    <a:pt x="2470" y="27361"/>
                  </a:lnTo>
                  <a:lnTo>
                    <a:pt x="478" y="38809"/>
                  </a:lnTo>
                  <a:lnTo>
                    <a:pt x="0" y="69310"/>
                  </a:lnTo>
                  <a:lnTo>
                    <a:pt x="7120" y="78147"/>
                  </a:lnTo>
                  <a:lnTo>
                    <a:pt x="15220" y="85553"/>
                  </a:lnTo>
                  <a:lnTo>
                    <a:pt x="20979" y="87633"/>
                  </a:lnTo>
                  <a:lnTo>
                    <a:pt x="68312" y="89284"/>
                  </a:lnTo>
                  <a:lnTo>
                    <a:pt x="72688" y="86646"/>
                  </a:lnTo>
                  <a:lnTo>
                    <a:pt x="80355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SMARTInkShape-167"/>
            <p:cNvSpPr/>
            <p:nvPr/>
          </p:nvSpPr>
          <p:spPr>
            <a:xfrm>
              <a:off x="4384889" y="3437933"/>
              <a:ext cx="437143" cy="250029"/>
            </a:xfrm>
            <a:custGeom>
              <a:avLst/>
              <a:gdLst/>
              <a:ahLst/>
              <a:cxnLst/>
              <a:rect l="0" t="0" r="0" b="0"/>
              <a:pathLst>
                <a:path w="437143" h="250029">
                  <a:moveTo>
                    <a:pt x="53166" y="71434"/>
                  </a:moveTo>
                  <a:lnTo>
                    <a:pt x="53166" y="66694"/>
                  </a:lnTo>
                  <a:lnTo>
                    <a:pt x="52174" y="65297"/>
                  </a:lnTo>
                  <a:lnTo>
                    <a:pt x="50520" y="64366"/>
                  </a:lnTo>
                  <a:lnTo>
                    <a:pt x="44071" y="62750"/>
                  </a:lnTo>
                  <a:lnTo>
                    <a:pt x="39863" y="62614"/>
                  </a:lnTo>
                  <a:lnTo>
                    <a:pt x="38344" y="63570"/>
                  </a:lnTo>
                  <a:lnTo>
                    <a:pt x="37332" y="65199"/>
                  </a:lnTo>
                  <a:lnTo>
                    <a:pt x="36657" y="67277"/>
                  </a:lnTo>
                  <a:lnTo>
                    <a:pt x="35214" y="68663"/>
                  </a:lnTo>
                  <a:lnTo>
                    <a:pt x="25770" y="73533"/>
                  </a:lnTo>
                  <a:lnTo>
                    <a:pt x="20154" y="77328"/>
                  </a:lnTo>
                  <a:lnTo>
                    <a:pt x="14350" y="79014"/>
                  </a:lnTo>
                  <a:lnTo>
                    <a:pt x="12406" y="80457"/>
                  </a:lnTo>
                  <a:lnTo>
                    <a:pt x="11110" y="82410"/>
                  </a:lnTo>
                  <a:lnTo>
                    <a:pt x="10246" y="84705"/>
                  </a:lnTo>
                  <a:lnTo>
                    <a:pt x="8677" y="86234"/>
                  </a:lnTo>
                  <a:lnTo>
                    <a:pt x="4289" y="87934"/>
                  </a:lnTo>
                  <a:lnTo>
                    <a:pt x="2722" y="89379"/>
                  </a:lnTo>
                  <a:lnTo>
                    <a:pt x="0" y="96862"/>
                  </a:lnTo>
                  <a:lnTo>
                    <a:pt x="7312" y="105792"/>
                  </a:lnTo>
                  <a:lnTo>
                    <a:pt x="16100" y="114722"/>
                  </a:lnTo>
                  <a:lnTo>
                    <a:pt x="21788" y="115680"/>
                  </a:lnTo>
                  <a:lnTo>
                    <a:pt x="29757" y="115963"/>
                  </a:lnTo>
                  <a:lnTo>
                    <a:pt x="35486" y="113384"/>
                  </a:lnTo>
                  <a:lnTo>
                    <a:pt x="41339" y="109922"/>
                  </a:lnTo>
                  <a:lnTo>
                    <a:pt x="50213" y="106981"/>
                  </a:lnTo>
                  <a:lnTo>
                    <a:pt x="69629" y="90653"/>
                  </a:lnTo>
                  <a:lnTo>
                    <a:pt x="69102" y="89208"/>
                  </a:lnTo>
                  <a:lnTo>
                    <a:pt x="64612" y="82433"/>
                  </a:lnTo>
                  <a:lnTo>
                    <a:pt x="62426" y="73078"/>
                  </a:lnTo>
                  <a:lnTo>
                    <a:pt x="62193" y="67181"/>
                  </a:lnTo>
                  <a:lnTo>
                    <a:pt x="61168" y="65622"/>
                  </a:lnTo>
                  <a:lnTo>
                    <a:pt x="59493" y="64583"/>
                  </a:lnTo>
                  <a:lnTo>
                    <a:pt x="54416" y="62915"/>
                  </a:lnTo>
                  <a:lnTo>
                    <a:pt x="53721" y="60041"/>
                  </a:lnTo>
                  <a:lnTo>
                    <a:pt x="53175" y="53687"/>
                  </a:lnTo>
                  <a:lnTo>
                    <a:pt x="57909" y="48868"/>
                  </a:lnTo>
                  <a:lnTo>
                    <a:pt x="62881" y="46522"/>
                  </a:lnTo>
                  <a:lnTo>
                    <a:pt x="77081" y="43900"/>
                  </a:lnTo>
                  <a:lnTo>
                    <a:pt x="86931" y="38582"/>
                  </a:lnTo>
                  <a:lnTo>
                    <a:pt x="100983" y="35572"/>
                  </a:lnTo>
                  <a:lnTo>
                    <a:pt x="112864" y="29830"/>
                  </a:lnTo>
                  <a:lnTo>
                    <a:pt x="127519" y="26695"/>
                  </a:lnTo>
                  <a:lnTo>
                    <a:pt x="141863" y="19896"/>
                  </a:lnTo>
                  <a:lnTo>
                    <a:pt x="145039" y="19216"/>
                  </a:lnTo>
                  <a:lnTo>
                    <a:pt x="177658" y="400"/>
                  </a:lnTo>
                  <a:lnTo>
                    <a:pt x="185824" y="32"/>
                  </a:lnTo>
                  <a:lnTo>
                    <a:pt x="179310" y="0"/>
                  </a:lnTo>
                  <a:lnTo>
                    <a:pt x="178683" y="2644"/>
                  </a:lnTo>
                  <a:lnTo>
                    <a:pt x="178516" y="4738"/>
                  </a:lnTo>
                  <a:lnTo>
                    <a:pt x="175684" y="9711"/>
                  </a:lnTo>
                  <a:lnTo>
                    <a:pt x="133527" y="64600"/>
                  </a:lnTo>
                  <a:lnTo>
                    <a:pt x="127247" y="78339"/>
                  </a:lnTo>
                  <a:lnTo>
                    <a:pt x="124758" y="108770"/>
                  </a:lnTo>
                  <a:lnTo>
                    <a:pt x="127318" y="115478"/>
                  </a:lnTo>
                  <a:lnTo>
                    <a:pt x="145598" y="136883"/>
                  </a:lnTo>
                  <a:lnTo>
                    <a:pt x="151463" y="140210"/>
                  </a:lnTo>
                  <a:lnTo>
                    <a:pt x="184302" y="150870"/>
                  </a:lnTo>
                  <a:lnTo>
                    <a:pt x="211337" y="151679"/>
                  </a:lnTo>
                  <a:lnTo>
                    <a:pt x="251628" y="142700"/>
                  </a:lnTo>
                  <a:lnTo>
                    <a:pt x="290268" y="124927"/>
                  </a:lnTo>
                  <a:lnTo>
                    <a:pt x="291602" y="122971"/>
                  </a:lnTo>
                  <a:lnTo>
                    <a:pt x="292490" y="120675"/>
                  </a:lnTo>
                  <a:lnTo>
                    <a:pt x="292090" y="118152"/>
                  </a:lnTo>
                  <a:lnTo>
                    <a:pt x="286423" y="108797"/>
                  </a:lnTo>
                  <a:lnTo>
                    <a:pt x="283174" y="107884"/>
                  </a:lnTo>
                  <a:lnTo>
                    <a:pt x="280919" y="107641"/>
                  </a:lnTo>
                  <a:lnTo>
                    <a:pt x="275766" y="104724"/>
                  </a:lnTo>
                  <a:lnTo>
                    <a:pt x="270169" y="101112"/>
                  </a:lnTo>
                  <a:lnTo>
                    <a:pt x="261441" y="99079"/>
                  </a:lnTo>
                  <a:lnTo>
                    <a:pt x="255534" y="98604"/>
                  </a:lnTo>
                  <a:lnTo>
                    <a:pt x="249602" y="101038"/>
                  </a:lnTo>
                  <a:lnTo>
                    <a:pt x="243658" y="104435"/>
                  </a:lnTo>
                  <a:lnTo>
                    <a:pt x="231914" y="107122"/>
                  </a:lnTo>
                  <a:lnTo>
                    <a:pt x="236546" y="111884"/>
                  </a:lnTo>
                  <a:lnTo>
                    <a:pt x="241493" y="114217"/>
                  </a:lnTo>
                  <a:lnTo>
                    <a:pt x="244202" y="114839"/>
                  </a:lnTo>
                  <a:lnTo>
                    <a:pt x="296200" y="107489"/>
                  </a:lnTo>
                  <a:lnTo>
                    <a:pt x="323238" y="100090"/>
                  </a:lnTo>
                  <a:lnTo>
                    <a:pt x="363012" y="80299"/>
                  </a:lnTo>
                  <a:lnTo>
                    <a:pt x="417483" y="37479"/>
                  </a:lnTo>
                  <a:lnTo>
                    <a:pt x="418483" y="33854"/>
                  </a:lnTo>
                  <a:lnTo>
                    <a:pt x="419236" y="27199"/>
                  </a:lnTo>
                  <a:lnTo>
                    <a:pt x="414528" y="26908"/>
                  </a:lnTo>
                  <a:lnTo>
                    <a:pt x="409563" y="29486"/>
                  </a:lnTo>
                  <a:lnTo>
                    <a:pt x="398291" y="39225"/>
                  </a:lnTo>
                  <a:lnTo>
                    <a:pt x="380574" y="64287"/>
                  </a:lnTo>
                  <a:lnTo>
                    <a:pt x="377274" y="73549"/>
                  </a:lnTo>
                  <a:lnTo>
                    <a:pt x="374789" y="120918"/>
                  </a:lnTo>
                  <a:lnTo>
                    <a:pt x="382786" y="153749"/>
                  </a:lnTo>
                  <a:lnTo>
                    <a:pt x="408058" y="204264"/>
                  </a:lnTo>
                  <a:lnTo>
                    <a:pt x="437142" y="250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07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cdn1.teacherspayteachers.com/thumbitem/Compare-and-Contrast-Blank-Venn-Diagram/original-54295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767384" cy="599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compare and contrast. </a:t>
            </a:r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</p:txBody>
      </p:sp>
      <p:sp>
        <p:nvSpPr>
          <p:cNvPr id="12" name="SMARTInkShape-176"/>
          <p:cNvSpPr/>
          <p:nvPr/>
        </p:nvSpPr>
        <p:spPr>
          <a:xfrm>
            <a:off x="6679561" y="2277073"/>
            <a:ext cx="1044408" cy="692356"/>
          </a:xfrm>
          <a:custGeom>
            <a:avLst/>
            <a:gdLst/>
            <a:ahLst/>
            <a:cxnLst/>
            <a:rect l="0" t="0" r="0" b="0"/>
            <a:pathLst>
              <a:path w="1044408" h="692356">
                <a:moveTo>
                  <a:pt x="151650" y="17857"/>
                </a:moveTo>
                <a:lnTo>
                  <a:pt x="151650" y="4554"/>
                </a:lnTo>
                <a:lnTo>
                  <a:pt x="150658" y="3035"/>
                </a:lnTo>
                <a:lnTo>
                  <a:pt x="149004" y="2023"/>
                </a:lnTo>
                <a:lnTo>
                  <a:pt x="143088" y="116"/>
                </a:lnTo>
                <a:lnTo>
                  <a:pt x="116999" y="0"/>
                </a:lnTo>
                <a:lnTo>
                  <a:pt x="108799" y="2645"/>
                </a:lnTo>
                <a:lnTo>
                  <a:pt x="101848" y="6135"/>
                </a:lnTo>
                <a:lnTo>
                  <a:pt x="95450" y="7686"/>
                </a:lnTo>
                <a:lnTo>
                  <a:pt x="50515" y="42498"/>
                </a:lnTo>
                <a:lnTo>
                  <a:pt x="8790" y="96313"/>
                </a:lnTo>
                <a:lnTo>
                  <a:pt x="5808" y="99926"/>
                </a:lnTo>
                <a:lnTo>
                  <a:pt x="2495" y="109233"/>
                </a:lnTo>
                <a:lnTo>
                  <a:pt x="0" y="128830"/>
                </a:lnTo>
                <a:lnTo>
                  <a:pt x="2560" y="134316"/>
                </a:lnTo>
                <a:lnTo>
                  <a:pt x="7548" y="141182"/>
                </a:lnTo>
                <a:lnTo>
                  <a:pt x="10876" y="142121"/>
                </a:lnTo>
                <a:lnTo>
                  <a:pt x="29733" y="142828"/>
                </a:lnTo>
                <a:lnTo>
                  <a:pt x="35618" y="140207"/>
                </a:lnTo>
                <a:lnTo>
                  <a:pt x="38577" y="138119"/>
                </a:lnTo>
                <a:lnTo>
                  <a:pt x="60496" y="131847"/>
                </a:lnTo>
                <a:lnTo>
                  <a:pt x="113891" y="90752"/>
                </a:lnTo>
                <a:lnTo>
                  <a:pt x="130546" y="73611"/>
                </a:lnTo>
                <a:lnTo>
                  <a:pt x="139664" y="60394"/>
                </a:lnTo>
                <a:lnTo>
                  <a:pt x="147658" y="54603"/>
                </a:lnTo>
                <a:lnTo>
                  <a:pt x="149876" y="49733"/>
                </a:lnTo>
                <a:lnTo>
                  <a:pt x="151646" y="35760"/>
                </a:lnTo>
                <a:lnTo>
                  <a:pt x="146908" y="35729"/>
                </a:lnTo>
                <a:lnTo>
                  <a:pt x="145512" y="36717"/>
                </a:lnTo>
                <a:lnTo>
                  <a:pt x="144581" y="38368"/>
                </a:lnTo>
                <a:lnTo>
                  <a:pt x="143961" y="40460"/>
                </a:lnTo>
                <a:lnTo>
                  <a:pt x="133170" y="53808"/>
                </a:lnTo>
                <a:lnTo>
                  <a:pt x="112918" y="74425"/>
                </a:lnTo>
                <a:lnTo>
                  <a:pt x="109631" y="83016"/>
                </a:lnTo>
                <a:lnTo>
                  <a:pt x="107177" y="92457"/>
                </a:lnTo>
                <a:lnTo>
                  <a:pt x="101211" y="104342"/>
                </a:lnTo>
                <a:lnTo>
                  <a:pt x="98089" y="158817"/>
                </a:lnTo>
                <a:lnTo>
                  <a:pt x="98083" y="162432"/>
                </a:lnTo>
                <a:lnTo>
                  <a:pt x="100723" y="169094"/>
                </a:lnTo>
                <a:lnTo>
                  <a:pt x="104211" y="175362"/>
                </a:lnTo>
                <a:lnTo>
                  <a:pt x="105761" y="181456"/>
                </a:lnTo>
                <a:lnTo>
                  <a:pt x="107167" y="183477"/>
                </a:lnTo>
                <a:lnTo>
                  <a:pt x="109096" y="184825"/>
                </a:lnTo>
                <a:lnTo>
                  <a:pt x="113886" y="186323"/>
                </a:lnTo>
                <a:lnTo>
                  <a:pt x="119321" y="186988"/>
                </a:lnTo>
                <a:lnTo>
                  <a:pt x="125045" y="189930"/>
                </a:lnTo>
                <a:lnTo>
                  <a:pt x="127960" y="192103"/>
                </a:lnTo>
                <a:lnTo>
                  <a:pt x="136491" y="194518"/>
                </a:lnTo>
                <a:lnTo>
                  <a:pt x="141544" y="195163"/>
                </a:lnTo>
                <a:lnTo>
                  <a:pt x="149804" y="193232"/>
                </a:lnTo>
                <a:lnTo>
                  <a:pt x="157774" y="190059"/>
                </a:lnTo>
                <a:lnTo>
                  <a:pt x="194686" y="182879"/>
                </a:lnTo>
                <a:lnTo>
                  <a:pt x="237063" y="154750"/>
                </a:lnTo>
                <a:lnTo>
                  <a:pt x="269881" y="121852"/>
                </a:lnTo>
                <a:lnTo>
                  <a:pt x="280513" y="104545"/>
                </a:lnTo>
                <a:lnTo>
                  <a:pt x="285982" y="101033"/>
                </a:lnTo>
                <a:lnTo>
                  <a:pt x="288829" y="100097"/>
                </a:lnTo>
                <a:lnTo>
                  <a:pt x="290728" y="98480"/>
                </a:lnTo>
                <a:lnTo>
                  <a:pt x="292837" y="94038"/>
                </a:lnTo>
                <a:lnTo>
                  <a:pt x="294512" y="80510"/>
                </a:lnTo>
                <a:lnTo>
                  <a:pt x="289780" y="80408"/>
                </a:lnTo>
                <a:lnTo>
                  <a:pt x="288385" y="81385"/>
                </a:lnTo>
                <a:lnTo>
                  <a:pt x="287456" y="83029"/>
                </a:lnTo>
                <a:lnTo>
                  <a:pt x="286835" y="85118"/>
                </a:lnTo>
                <a:lnTo>
                  <a:pt x="285430" y="86510"/>
                </a:lnTo>
                <a:lnTo>
                  <a:pt x="276045" y="91390"/>
                </a:lnTo>
                <a:lnTo>
                  <a:pt x="273276" y="93668"/>
                </a:lnTo>
                <a:lnTo>
                  <a:pt x="270198" y="98845"/>
                </a:lnTo>
                <a:lnTo>
                  <a:pt x="267837" y="104453"/>
                </a:lnTo>
                <a:lnTo>
                  <a:pt x="261923" y="113188"/>
                </a:lnTo>
                <a:lnTo>
                  <a:pt x="259729" y="122061"/>
                </a:lnTo>
                <a:lnTo>
                  <a:pt x="259217" y="128000"/>
                </a:lnTo>
                <a:lnTo>
                  <a:pt x="260072" y="129981"/>
                </a:lnTo>
                <a:lnTo>
                  <a:pt x="261635" y="131302"/>
                </a:lnTo>
                <a:lnTo>
                  <a:pt x="263669" y="132182"/>
                </a:lnTo>
                <a:lnTo>
                  <a:pt x="265024" y="133761"/>
                </a:lnTo>
                <a:lnTo>
                  <a:pt x="266531" y="138161"/>
                </a:lnTo>
                <a:lnTo>
                  <a:pt x="268490" y="149071"/>
                </a:lnTo>
                <a:lnTo>
                  <a:pt x="272371" y="154888"/>
                </a:lnTo>
                <a:lnTo>
                  <a:pt x="277403" y="158134"/>
                </a:lnTo>
                <a:lnTo>
                  <a:pt x="288718" y="160219"/>
                </a:lnTo>
                <a:lnTo>
                  <a:pt x="290653" y="161382"/>
                </a:lnTo>
                <a:lnTo>
                  <a:pt x="291944" y="163149"/>
                </a:lnTo>
                <a:lnTo>
                  <a:pt x="292804" y="165320"/>
                </a:lnTo>
                <a:lnTo>
                  <a:pt x="294370" y="166767"/>
                </a:lnTo>
                <a:lnTo>
                  <a:pt x="298756" y="168375"/>
                </a:lnTo>
                <a:lnTo>
                  <a:pt x="306802" y="169280"/>
                </a:lnTo>
                <a:lnTo>
                  <a:pt x="308663" y="170400"/>
                </a:lnTo>
                <a:lnTo>
                  <a:pt x="309904" y="172138"/>
                </a:lnTo>
                <a:lnTo>
                  <a:pt x="312341" y="178479"/>
                </a:lnTo>
                <a:lnTo>
                  <a:pt x="312380" y="186270"/>
                </a:lnTo>
                <a:lnTo>
                  <a:pt x="279291" y="223256"/>
                </a:lnTo>
                <a:lnTo>
                  <a:pt x="276841" y="229200"/>
                </a:lnTo>
                <a:lnTo>
                  <a:pt x="262528" y="248045"/>
                </a:lnTo>
                <a:lnTo>
                  <a:pt x="259133" y="273014"/>
                </a:lnTo>
                <a:lnTo>
                  <a:pt x="258810" y="306574"/>
                </a:lnTo>
                <a:lnTo>
                  <a:pt x="259801" y="308561"/>
                </a:lnTo>
                <a:lnTo>
                  <a:pt x="261453" y="309886"/>
                </a:lnTo>
                <a:lnTo>
                  <a:pt x="265936" y="312351"/>
                </a:lnTo>
                <a:lnTo>
                  <a:pt x="274038" y="318324"/>
                </a:lnTo>
                <a:lnTo>
                  <a:pt x="282722" y="320535"/>
                </a:lnTo>
                <a:lnTo>
                  <a:pt x="314124" y="321430"/>
                </a:lnTo>
                <a:lnTo>
                  <a:pt x="363108" y="308163"/>
                </a:lnTo>
                <a:lnTo>
                  <a:pt x="376141" y="300216"/>
                </a:lnTo>
                <a:lnTo>
                  <a:pt x="430381" y="256471"/>
                </a:lnTo>
                <a:lnTo>
                  <a:pt x="471318" y="216107"/>
                </a:lnTo>
                <a:lnTo>
                  <a:pt x="472318" y="212462"/>
                </a:lnTo>
                <a:lnTo>
                  <a:pt x="472585" y="210102"/>
                </a:lnTo>
                <a:lnTo>
                  <a:pt x="473755" y="208528"/>
                </a:lnTo>
                <a:lnTo>
                  <a:pt x="481666" y="205503"/>
                </a:lnTo>
                <a:lnTo>
                  <a:pt x="474326" y="213079"/>
                </a:lnTo>
                <a:lnTo>
                  <a:pt x="472364" y="221196"/>
                </a:lnTo>
                <a:lnTo>
                  <a:pt x="467052" y="230461"/>
                </a:lnTo>
                <a:lnTo>
                  <a:pt x="454643" y="268137"/>
                </a:lnTo>
                <a:lnTo>
                  <a:pt x="450025" y="279905"/>
                </a:lnTo>
                <a:lnTo>
                  <a:pt x="437331" y="333375"/>
                </a:lnTo>
                <a:lnTo>
                  <a:pt x="421582" y="385836"/>
                </a:lnTo>
                <a:lnTo>
                  <a:pt x="420902" y="391168"/>
                </a:lnTo>
                <a:lnTo>
                  <a:pt x="419456" y="394723"/>
                </a:lnTo>
                <a:lnTo>
                  <a:pt x="417500" y="397093"/>
                </a:lnTo>
                <a:lnTo>
                  <a:pt x="415204" y="398673"/>
                </a:lnTo>
                <a:lnTo>
                  <a:pt x="413673" y="400719"/>
                </a:lnTo>
                <a:lnTo>
                  <a:pt x="410731" y="410313"/>
                </a:lnTo>
                <a:lnTo>
                  <a:pt x="405906" y="410630"/>
                </a:lnTo>
                <a:lnTo>
                  <a:pt x="404498" y="409682"/>
                </a:lnTo>
                <a:lnTo>
                  <a:pt x="403559" y="408058"/>
                </a:lnTo>
                <a:lnTo>
                  <a:pt x="402052" y="403063"/>
                </a:lnTo>
                <a:lnTo>
                  <a:pt x="397050" y="397457"/>
                </a:lnTo>
                <a:lnTo>
                  <a:pt x="394662" y="389636"/>
                </a:lnTo>
                <a:lnTo>
                  <a:pt x="392755" y="336434"/>
                </a:lnTo>
                <a:lnTo>
                  <a:pt x="392752" y="321621"/>
                </a:lnTo>
                <a:lnTo>
                  <a:pt x="385063" y="321480"/>
                </a:lnTo>
                <a:lnTo>
                  <a:pt x="384649" y="322467"/>
                </a:lnTo>
                <a:lnTo>
                  <a:pt x="381190" y="342592"/>
                </a:lnTo>
                <a:lnTo>
                  <a:pt x="376758" y="355507"/>
                </a:lnTo>
                <a:lnTo>
                  <a:pt x="375261" y="368760"/>
                </a:lnTo>
                <a:lnTo>
                  <a:pt x="384008" y="398010"/>
                </a:lnTo>
                <a:lnTo>
                  <a:pt x="398982" y="416642"/>
                </a:lnTo>
                <a:lnTo>
                  <a:pt x="413624" y="431589"/>
                </a:lnTo>
                <a:lnTo>
                  <a:pt x="422202" y="434902"/>
                </a:lnTo>
                <a:lnTo>
                  <a:pt x="431638" y="437366"/>
                </a:lnTo>
                <a:lnTo>
                  <a:pt x="443520" y="443340"/>
                </a:lnTo>
                <a:lnTo>
                  <a:pt x="488124" y="446359"/>
                </a:lnTo>
                <a:lnTo>
                  <a:pt x="542699" y="435453"/>
                </a:lnTo>
                <a:lnTo>
                  <a:pt x="559220" y="428000"/>
                </a:lnTo>
                <a:lnTo>
                  <a:pt x="563261" y="425231"/>
                </a:lnTo>
                <a:lnTo>
                  <a:pt x="573044" y="422154"/>
                </a:lnTo>
                <a:lnTo>
                  <a:pt x="583015" y="419795"/>
                </a:lnTo>
                <a:lnTo>
                  <a:pt x="597499" y="410195"/>
                </a:lnTo>
                <a:lnTo>
                  <a:pt x="612933" y="396798"/>
                </a:lnTo>
                <a:lnTo>
                  <a:pt x="618933" y="394634"/>
                </a:lnTo>
                <a:lnTo>
                  <a:pt x="620930" y="393065"/>
                </a:lnTo>
                <a:lnTo>
                  <a:pt x="624768" y="384386"/>
                </a:lnTo>
                <a:lnTo>
                  <a:pt x="611616" y="383984"/>
                </a:lnTo>
                <a:lnTo>
                  <a:pt x="606442" y="386624"/>
                </a:lnTo>
                <a:lnTo>
                  <a:pt x="568366" y="422683"/>
                </a:lnTo>
                <a:lnTo>
                  <a:pt x="548525" y="451608"/>
                </a:lnTo>
                <a:lnTo>
                  <a:pt x="545732" y="461120"/>
                </a:lnTo>
                <a:lnTo>
                  <a:pt x="544570" y="489364"/>
                </a:lnTo>
                <a:lnTo>
                  <a:pt x="549301" y="495347"/>
                </a:lnTo>
                <a:lnTo>
                  <a:pt x="554271" y="497965"/>
                </a:lnTo>
                <a:lnTo>
                  <a:pt x="571414" y="499876"/>
                </a:lnTo>
                <a:lnTo>
                  <a:pt x="574368" y="499937"/>
                </a:lnTo>
                <a:lnTo>
                  <a:pt x="580296" y="497360"/>
                </a:lnTo>
                <a:lnTo>
                  <a:pt x="586237" y="493899"/>
                </a:lnTo>
                <a:lnTo>
                  <a:pt x="595161" y="490958"/>
                </a:lnTo>
                <a:lnTo>
                  <a:pt x="627900" y="461328"/>
                </a:lnTo>
                <a:lnTo>
                  <a:pt x="631207" y="455395"/>
                </a:lnTo>
                <a:lnTo>
                  <a:pt x="633670" y="449451"/>
                </a:lnTo>
                <a:lnTo>
                  <a:pt x="639642" y="440526"/>
                </a:lnTo>
                <a:lnTo>
                  <a:pt x="641387" y="434574"/>
                </a:lnTo>
                <a:lnTo>
                  <a:pt x="640860" y="431598"/>
                </a:lnTo>
                <a:lnTo>
                  <a:pt x="636371" y="421677"/>
                </a:lnTo>
                <a:lnTo>
                  <a:pt x="634185" y="404838"/>
                </a:lnTo>
                <a:lnTo>
                  <a:pt x="629211" y="397983"/>
                </a:lnTo>
                <a:lnTo>
                  <a:pt x="621453" y="389668"/>
                </a:lnTo>
                <a:lnTo>
                  <a:pt x="615774" y="386505"/>
                </a:lnTo>
                <a:lnTo>
                  <a:pt x="599885" y="384122"/>
                </a:lnTo>
                <a:lnTo>
                  <a:pt x="590600" y="383987"/>
                </a:lnTo>
                <a:lnTo>
                  <a:pt x="584878" y="388718"/>
                </a:lnTo>
                <a:lnTo>
                  <a:pt x="584336" y="390113"/>
                </a:lnTo>
                <a:lnTo>
                  <a:pt x="584966" y="391043"/>
                </a:lnTo>
                <a:lnTo>
                  <a:pt x="586379" y="391663"/>
                </a:lnTo>
                <a:lnTo>
                  <a:pt x="587321" y="393069"/>
                </a:lnTo>
                <a:lnTo>
                  <a:pt x="588367" y="397277"/>
                </a:lnTo>
                <a:lnTo>
                  <a:pt x="589639" y="398795"/>
                </a:lnTo>
                <a:lnTo>
                  <a:pt x="593697" y="400483"/>
                </a:lnTo>
                <a:lnTo>
                  <a:pt x="604387" y="402559"/>
                </a:lnTo>
                <a:lnTo>
                  <a:pt x="614098" y="407891"/>
                </a:lnTo>
                <a:lnTo>
                  <a:pt x="628110" y="410904"/>
                </a:lnTo>
                <a:lnTo>
                  <a:pt x="639979" y="416648"/>
                </a:lnTo>
                <a:lnTo>
                  <a:pt x="695756" y="428055"/>
                </a:lnTo>
                <a:lnTo>
                  <a:pt x="708148" y="428510"/>
                </a:lnTo>
                <a:lnTo>
                  <a:pt x="710172" y="429540"/>
                </a:lnTo>
                <a:lnTo>
                  <a:pt x="711521" y="431218"/>
                </a:lnTo>
                <a:lnTo>
                  <a:pt x="712421" y="433329"/>
                </a:lnTo>
                <a:lnTo>
                  <a:pt x="714013" y="434737"/>
                </a:lnTo>
                <a:lnTo>
                  <a:pt x="718428" y="436301"/>
                </a:lnTo>
                <a:lnTo>
                  <a:pt x="720002" y="437710"/>
                </a:lnTo>
                <a:lnTo>
                  <a:pt x="722735" y="445131"/>
                </a:lnTo>
                <a:lnTo>
                  <a:pt x="723114" y="458792"/>
                </a:lnTo>
                <a:lnTo>
                  <a:pt x="720488" y="464521"/>
                </a:lnTo>
                <a:lnTo>
                  <a:pt x="708908" y="480240"/>
                </a:lnTo>
                <a:lnTo>
                  <a:pt x="703359" y="498203"/>
                </a:lnTo>
                <a:lnTo>
                  <a:pt x="663612" y="546870"/>
                </a:lnTo>
                <a:lnTo>
                  <a:pt x="648735" y="557487"/>
                </a:lnTo>
                <a:lnTo>
                  <a:pt x="645428" y="562955"/>
                </a:lnTo>
                <a:lnTo>
                  <a:pt x="642784" y="571494"/>
                </a:lnTo>
                <a:lnTo>
                  <a:pt x="693844" y="541686"/>
                </a:lnTo>
                <a:lnTo>
                  <a:pt x="717288" y="534961"/>
                </a:lnTo>
                <a:lnTo>
                  <a:pt x="735083" y="523850"/>
                </a:lnTo>
                <a:lnTo>
                  <a:pt x="769785" y="511311"/>
                </a:lnTo>
                <a:lnTo>
                  <a:pt x="782498" y="503834"/>
                </a:lnTo>
                <a:lnTo>
                  <a:pt x="811987" y="500158"/>
                </a:lnTo>
                <a:lnTo>
                  <a:pt x="824684" y="500073"/>
                </a:lnTo>
                <a:lnTo>
                  <a:pt x="826558" y="501061"/>
                </a:lnTo>
                <a:lnTo>
                  <a:pt x="827807" y="502711"/>
                </a:lnTo>
                <a:lnTo>
                  <a:pt x="829195" y="507192"/>
                </a:lnTo>
                <a:lnTo>
                  <a:pt x="830160" y="521051"/>
                </a:lnTo>
                <a:lnTo>
                  <a:pt x="817001" y="568680"/>
                </a:lnTo>
                <a:lnTo>
                  <a:pt x="807209" y="586228"/>
                </a:lnTo>
                <a:lnTo>
                  <a:pt x="795203" y="640338"/>
                </a:lnTo>
                <a:lnTo>
                  <a:pt x="794998" y="644180"/>
                </a:lnTo>
                <a:lnTo>
                  <a:pt x="799450" y="659069"/>
                </a:lnTo>
                <a:lnTo>
                  <a:pt x="809843" y="674748"/>
                </a:lnTo>
                <a:lnTo>
                  <a:pt x="815589" y="681217"/>
                </a:lnTo>
                <a:lnTo>
                  <a:pt x="821450" y="684754"/>
                </a:lnTo>
                <a:lnTo>
                  <a:pt x="844390" y="692355"/>
                </a:lnTo>
                <a:lnTo>
                  <a:pt x="894977" y="685304"/>
                </a:lnTo>
                <a:lnTo>
                  <a:pt x="946582" y="669524"/>
                </a:lnTo>
                <a:lnTo>
                  <a:pt x="963344" y="662690"/>
                </a:lnTo>
                <a:lnTo>
                  <a:pt x="1015741" y="624838"/>
                </a:lnTo>
                <a:lnTo>
                  <a:pt x="1032425" y="607146"/>
                </a:lnTo>
                <a:lnTo>
                  <a:pt x="1039199" y="595278"/>
                </a:lnTo>
                <a:lnTo>
                  <a:pt x="1043548" y="571491"/>
                </a:lnTo>
                <a:lnTo>
                  <a:pt x="1044407" y="557165"/>
                </a:lnTo>
                <a:lnTo>
                  <a:pt x="1035689" y="53577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50"/>
          <p:cNvGrpSpPr/>
          <p:nvPr/>
        </p:nvGrpSpPr>
        <p:grpSpPr>
          <a:xfrm>
            <a:off x="5647699" y="1830586"/>
            <a:ext cx="1067381" cy="607220"/>
            <a:chOff x="5647699" y="1830586"/>
            <a:chExt cx="1067381" cy="607220"/>
          </a:xfrm>
        </p:grpSpPr>
        <p:sp>
          <p:nvSpPr>
            <p:cNvPr id="13" name="SMARTInkShape-177"/>
            <p:cNvSpPr/>
            <p:nvPr/>
          </p:nvSpPr>
          <p:spPr>
            <a:xfrm>
              <a:off x="6429418" y="2053951"/>
              <a:ext cx="285662" cy="383855"/>
            </a:xfrm>
            <a:custGeom>
              <a:avLst/>
              <a:gdLst/>
              <a:ahLst/>
              <a:cxnLst/>
              <a:rect l="0" t="0" r="0" b="0"/>
              <a:pathLst>
                <a:path w="285662" h="383855">
                  <a:moveTo>
                    <a:pt x="62465" y="89174"/>
                  </a:moveTo>
                  <a:lnTo>
                    <a:pt x="117188" y="89174"/>
                  </a:lnTo>
                  <a:lnTo>
                    <a:pt x="166573" y="89174"/>
                  </a:lnTo>
                  <a:lnTo>
                    <a:pt x="207861" y="82045"/>
                  </a:lnTo>
                  <a:lnTo>
                    <a:pt x="251242" y="67051"/>
                  </a:lnTo>
                  <a:lnTo>
                    <a:pt x="279709" y="41515"/>
                  </a:lnTo>
                  <a:lnTo>
                    <a:pt x="283041" y="35581"/>
                  </a:lnTo>
                  <a:lnTo>
                    <a:pt x="285181" y="23687"/>
                  </a:lnTo>
                  <a:lnTo>
                    <a:pt x="285661" y="10570"/>
                  </a:lnTo>
                  <a:lnTo>
                    <a:pt x="278014" y="1273"/>
                  </a:lnTo>
                  <a:lnTo>
                    <a:pt x="274681" y="498"/>
                  </a:lnTo>
                  <a:lnTo>
                    <a:pt x="264458" y="0"/>
                  </a:lnTo>
                  <a:lnTo>
                    <a:pt x="258734" y="2577"/>
                  </a:lnTo>
                  <a:lnTo>
                    <a:pt x="252883" y="6038"/>
                  </a:lnTo>
                  <a:lnTo>
                    <a:pt x="244011" y="8979"/>
                  </a:lnTo>
                  <a:lnTo>
                    <a:pt x="229149" y="21128"/>
                  </a:lnTo>
                  <a:lnTo>
                    <a:pt x="199387" y="69257"/>
                  </a:lnTo>
                  <a:lnTo>
                    <a:pt x="175574" y="121662"/>
                  </a:lnTo>
                  <a:lnTo>
                    <a:pt x="158046" y="158716"/>
                  </a:lnTo>
                  <a:lnTo>
                    <a:pt x="144694" y="180555"/>
                  </a:lnTo>
                  <a:lnTo>
                    <a:pt x="127202" y="216265"/>
                  </a:lnTo>
                  <a:lnTo>
                    <a:pt x="87896" y="260016"/>
                  </a:lnTo>
                  <a:lnTo>
                    <a:pt x="46228" y="288557"/>
                  </a:lnTo>
                  <a:lnTo>
                    <a:pt x="34062" y="292779"/>
                  </a:lnTo>
                  <a:lnTo>
                    <a:pt x="13634" y="294510"/>
                  </a:lnTo>
                  <a:lnTo>
                    <a:pt x="8350" y="291891"/>
                  </a:lnTo>
                  <a:lnTo>
                    <a:pt x="5552" y="289803"/>
                  </a:lnTo>
                  <a:lnTo>
                    <a:pt x="2444" y="284837"/>
                  </a:lnTo>
                  <a:lnTo>
                    <a:pt x="448" y="273565"/>
                  </a:lnTo>
                  <a:lnTo>
                    <a:pt x="0" y="255848"/>
                  </a:lnTo>
                  <a:lnTo>
                    <a:pt x="12389" y="225572"/>
                  </a:lnTo>
                  <a:lnTo>
                    <a:pt x="29769" y="202760"/>
                  </a:lnTo>
                  <a:lnTo>
                    <a:pt x="50561" y="182468"/>
                  </a:lnTo>
                  <a:lnTo>
                    <a:pt x="62465" y="176614"/>
                  </a:lnTo>
                  <a:lnTo>
                    <a:pt x="68418" y="172685"/>
                  </a:lnTo>
                  <a:lnTo>
                    <a:pt x="74371" y="170938"/>
                  </a:lnTo>
                  <a:lnTo>
                    <a:pt x="76355" y="171465"/>
                  </a:lnTo>
                  <a:lnTo>
                    <a:pt x="77679" y="172808"/>
                  </a:lnTo>
                  <a:lnTo>
                    <a:pt x="78561" y="174696"/>
                  </a:lnTo>
                  <a:lnTo>
                    <a:pt x="80141" y="175954"/>
                  </a:lnTo>
                  <a:lnTo>
                    <a:pt x="87104" y="178717"/>
                  </a:lnTo>
                  <a:lnTo>
                    <a:pt x="101269" y="190802"/>
                  </a:lnTo>
                  <a:lnTo>
                    <a:pt x="104516" y="199165"/>
                  </a:lnTo>
                  <a:lnTo>
                    <a:pt x="106951" y="208504"/>
                  </a:lnTo>
                  <a:lnTo>
                    <a:pt x="112908" y="220332"/>
                  </a:lnTo>
                  <a:lnTo>
                    <a:pt x="116106" y="234972"/>
                  </a:lnTo>
                  <a:lnTo>
                    <a:pt x="121905" y="247026"/>
                  </a:lnTo>
                  <a:lnTo>
                    <a:pt x="134506" y="285807"/>
                  </a:lnTo>
                  <a:lnTo>
                    <a:pt x="140365" y="300894"/>
                  </a:lnTo>
                  <a:lnTo>
                    <a:pt x="147084" y="319621"/>
                  </a:lnTo>
                  <a:lnTo>
                    <a:pt x="154975" y="328186"/>
                  </a:lnTo>
                  <a:lnTo>
                    <a:pt x="164104" y="336292"/>
                  </a:lnTo>
                  <a:lnTo>
                    <a:pt x="190358" y="368567"/>
                  </a:lnTo>
                  <a:lnTo>
                    <a:pt x="196366" y="372099"/>
                  </a:lnTo>
                  <a:lnTo>
                    <a:pt x="237685" y="383437"/>
                  </a:lnTo>
                  <a:lnTo>
                    <a:pt x="249988" y="3838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78"/>
            <p:cNvSpPr/>
            <p:nvPr/>
          </p:nvSpPr>
          <p:spPr>
            <a:xfrm>
              <a:off x="5823552" y="1964546"/>
              <a:ext cx="507597" cy="285580"/>
            </a:xfrm>
            <a:custGeom>
              <a:avLst/>
              <a:gdLst/>
              <a:ahLst/>
              <a:cxnLst/>
              <a:rect l="0" t="0" r="0" b="0"/>
              <a:pathLst>
                <a:path w="507597" h="285580">
                  <a:moveTo>
                    <a:pt x="114690" y="44634"/>
                  </a:moveTo>
                  <a:lnTo>
                    <a:pt x="98105" y="28048"/>
                  </a:lnTo>
                  <a:lnTo>
                    <a:pt x="92468" y="27152"/>
                  </a:lnTo>
                  <a:lnTo>
                    <a:pt x="87285" y="29588"/>
                  </a:lnTo>
                  <a:lnTo>
                    <a:pt x="81674" y="32986"/>
                  </a:lnTo>
                  <a:lnTo>
                    <a:pt x="72937" y="35891"/>
                  </a:lnTo>
                  <a:lnTo>
                    <a:pt x="58125" y="48027"/>
                  </a:lnTo>
                  <a:lnTo>
                    <a:pt x="22417" y="99842"/>
                  </a:lnTo>
                  <a:lnTo>
                    <a:pt x="13487" y="114459"/>
                  </a:lnTo>
                  <a:lnTo>
                    <a:pt x="0" y="162841"/>
                  </a:lnTo>
                  <a:lnTo>
                    <a:pt x="527" y="166103"/>
                  </a:lnTo>
                  <a:lnTo>
                    <a:pt x="7203" y="178034"/>
                  </a:lnTo>
                  <a:lnTo>
                    <a:pt x="20828" y="178565"/>
                  </a:lnTo>
                  <a:lnTo>
                    <a:pt x="26010" y="175927"/>
                  </a:lnTo>
                  <a:lnTo>
                    <a:pt x="77653" y="135130"/>
                  </a:lnTo>
                  <a:lnTo>
                    <a:pt x="96265" y="113975"/>
                  </a:lnTo>
                  <a:lnTo>
                    <a:pt x="102947" y="100236"/>
                  </a:lnTo>
                  <a:lnTo>
                    <a:pt x="113284" y="69806"/>
                  </a:lnTo>
                  <a:lnTo>
                    <a:pt x="114745" y="67368"/>
                  </a:lnTo>
                  <a:lnTo>
                    <a:pt x="116711" y="65743"/>
                  </a:lnTo>
                  <a:lnTo>
                    <a:pt x="119014" y="64660"/>
                  </a:lnTo>
                  <a:lnTo>
                    <a:pt x="120550" y="62945"/>
                  </a:lnTo>
                  <a:lnTo>
                    <a:pt x="123499" y="53988"/>
                  </a:lnTo>
                  <a:lnTo>
                    <a:pt x="115921" y="53601"/>
                  </a:lnTo>
                  <a:lnTo>
                    <a:pt x="101420" y="66867"/>
                  </a:lnTo>
                  <a:lnTo>
                    <a:pt x="91601" y="83789"/>
                  </a:lnTo>
                  <a:lnTo>
                    <a:pt x="81097" y="110081"/>
                  </a:lnTo>
                  <a:lnTo>
                    <a:pt x="73758" y="121131"/>
                  </a:lnTo>
                  <a:lnTo>
                    <a:pt x="71693" y="127581"/>
                  </a:lnTo>
                  <a:lnTo>
                    <a:pt x="70046" y="181522"/>
                  </a:lnTo>
                  <a:lnTo>
                    <a:pt x="72690" y="187494"/>
                  </a:lnTo>
                  <a:lnTo>
                    <a:pt x="86292" y="203603"/>
                  </a:lnTo>
                  <a:lnTo>
                    <a:pt x="89832" y="204584"/>
                  </a:lnTo>
                  <a:lnTo>
                    <a:pt x="117700" y="205354"/>
                  </a:lnTo>
                  <a:lnTo>
                    <a:pt x="131347" y="200624"/>
                  </a:lnTo>
                  <a:lnTo>
                    <a:pt x="149859" y="187276"/>
                  </a:lnTo>
                  <a:lnTo>
                    <a:pt x="191829" y="145087"/>
                  </a:lnTo>
                  <a:lnTo>
                    <a:pt x="219196" y="107309"/>
                  </a:lnTo>
                  <a:lnTo>
                    <a:pt x="221661" y="101263"/>
                  </a:lnTo>
                  <a:lnTo>
                    <a:pt x="227634" y="92281"/>
                  </a:lnTo>
                  <a:lnTo>
                    <a:pt x="230653" y="80876"/>
                  </a:lnTo>
                  <a:lnTo>
                    <a:pt x="230765" y="72710"/>
                  </a:lnTo>
                  <a:lnTo>
                    <a:pt x="230776" y="79224"/>
                  </a:lnTo>
                  <a:lnTo>
                    <a:pt x="224639" y="87259"/>
                  </a:lnTo>
                  <a:lnTo>
                    <a:pt x="222674" y="95518"/>
                  </a:lnTo>
                  <a:lnTo>
                    <a:pt x="222214" y="101314"/>
                  </a:lnTo>
                  <a:lnTo>
                    <a:pt x="221100" y="103256"/>
                  </a:lnTo>
                  <a:lnTo>
                    <a:pt x="219364" y="104551"/>
                  </a:lnTo>
                  <a:lnTo>
                    <a:pt x="217215" y="105415"/>
                  </a:lnTo>
                  <a:lnTo>
                    <a:pt x="215782" y="106983"/>
                  </a:lnTo>
                  <a:lnTo>
                    <a:pt x="214190" y="111370"/>
                  </a:lnTo>
                  <a:lnTo>
                    <a:pt x="213028" y="128087"/>
                  </a:lnTo>
                  <a:lnTo>
                    <a:pt x="213983" y="130035"/>
                  </a:lnTo>
                  <a:lnTo>
                    <a:pt x="215612" y="131333"/>
                  </a:lnTo>
                  <a:lnTo>
                    <a:pt x="220615" y="133418"/>
                  </a:lnTo>
                  <a:lnTo>
                    <a:pt x="229427" y="141574"/>
                  </a:lnTo>
                  <a:lnTo>
                    <a:pt x="235117" y="142479"/>
                  </a:lnTo>
                  <a:lnTo>
                    <a:pt x="266116" y="142860"/>
                  </a:lnTo>
                  <a:lnTo>
                    <a:pt x="266382" y="147601"/>
                  </a:lnTo>
                  <a:lnTo>
                    <a:pt x="265427" y="148997"/>
                  </a:lnTo>
                  <a:lnTo>
                    <a:pt x="263799" y="149928"/>
                  </a:lnTo>
                  <a:lnTo>
                    <a:pt x="258796" y="151422"/>
                  </a:lnTo>
                  <a:lnTo>
                    <a:pt x="253189" y="156421"/>
                  </a:lnTo>
                  <a:lnTo>
                    <a:pt x="250659" y="161455"/>
                  </a:lnTo>
                  <a:lnTo>
                    <a:pt x="249985" y="164186"/>
                  </a:lnTo>
                  <a:lnTo>
                    <a:pt x="241746" y="178644"/>
                  </a:lnTo>
                  <a:lnTo>
                    <a:pt x="241066" y="181599"/>
                  </a:lnTo>
                  <a:lnTo>
                    <a:pt x="232817" y="196444"/>
                  </a:lnTo>
                  <a:lnTo>
                    <a:pt x="230813" y="226204"/>
                  </a:lnTo>
                  <a:lnTo>
                    <a:pt x="231792" y="228189"/>
                  </a:lnTo>
                  <a:lnTo>
                    <a:pt x="233438" y="229512"/>
                  </a:lnTo>
                  <a:lnTo>
                    <a:pt x="235527" y="230393"/>
                  </a:lnTo>
                  <a:lnTo>
                    <a:pt x="236920" y="231973"/>
                  </a:lnTo>
                  <a:lnTo>
                    <a:pt x="238468" y="236375"/>
                  </a:lnTo>
                  <a:lnTo>
                    <a:pt x="239873" y="237946"/>
                  </a:lnTo>
                  <a:lnTo>
                    <a:pt x="257749" y="247971"/>
                  </a:lnTo>
                  <a:lnTo>
                    <a:pt x="260663" y="248653"/>
                  </a:lnTo>
                  <a:lnTo>
                    <a:pt x="263600" y="248115"/>
                  </a:lnTo>
                  <a:lnTo>
                    <a:pt x="275441" y="242769"/>
                  </a:lnTo>
                  <a:lnTo>
                    <a:pt x="287005" y="238939"/>
                  </a:lnTo>
                  <a:lnTo>
                    <a:pt x="332082" y="216198"/>
                  </a:lnTo>
                  <a:lnTo>
                    <a:pt x="383134" y="169027"/>
                  </a:lnTo>
                  <a:lnTo>
                    <a:pt x="401763" y="145714"/>
                  </a:lnTo>
                  <a:lnTo>
                    <a:pt x="437851" y="92255"/>
                  </a:lnTo>
                  <a:lnTo>
                    <a:pt x="467887" y="38864"/>
                  </a:lnTo>
                  <a:lnTo>
                    <a:pt x="471644" y="9535"/>
                  </a:lnTo>
                  <a:lnTo>
                    <a:pt x="471864" y="544"/>
                  </a:lnTo>
                  <a:lnTo>
                    <a:pt x="458575" y="0"/>
                  </a:lnTo>
                  <a:lnTo>
                    <a:pt x="453398" y="2638"/>
                  </a:lnTo>
                  <a:lnTo>
                    <a:pt x="433146" y="20977"/>
                  </a:lnTo>
                  <a:lnTo>
                    <a:pt x="406393" y="68605"/>
                  </a:lnTo>
                  <a:lnTo>
                    <a:pt x="385557" y="119222"/>
                  </a:lnTo>
                  <a:lnTo>
                    <a:pt x="368691" y="168934"/>
                  </a:lnTo>
                  <a:lnTo>
                    <a:pt x="364877" y="220107"/>
                  </a:lnTo>
                  <a:lnTo>
                    <a:pt x="365745" y="243043"/>
                  </a:lnTo>
                  <a:lnTo>
                    <a:pt x="369475" y="251216"/>
                  </a:lnTo>
                  <a:lnTo>
                    <a:pt x="394533" y="279736"/>
                  </a:lnTo>
                  <a:lnTo>
                    <a:pt x="403107" y="283069"/>
                  </a:lnTo>
                  <a:lnTo>
                    <a:pt x="442268" y="285579"/>
                  </a:lnTo>
                  <a:lnTo>
                    <a:pt x="465955" y="278575"/>
                  </a:lnTo>
                  <a:lnTo>
                    <a:pt x="507596" y="258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79"/>
            <p:cNvSpPr/>
            <p:nvPr/>
          </p:nvSpPr>
          <p:spPr>
            <a:xfrm>
              <a:off x="5647699" y="1830586"/>
              <a:ext cx="219107" cy="330399"/>
            </a:xfrm>
            <a:custGeom>
              <a:avLst/>
              <a:gdLst/>
              <a:ahLst/>
              <a:cxnLst/>
              <a:rect l="0" t="0" r="0" b="0"/>
              <a:pathLst>
                <a:path w="219107" h="330399">
                  <a:moveTo>
                    <a:pt x="219106" y="0"/>
                  </a:moveTo>
                  <a:lnTo>
                    <a:pt x="219106" y="12429"/>
                  </a:lnTo>
                  <a:lnTo>
                    <a:pt x="216460" y="18092"/>
                  </a:lnTo>
                  <a:lnTo>
                    <a:pt x="189294" y="68620"/>
                  </a:lnTo>
                  <a:lnTo>
                    <a:pt x="147434" y="123160"/>
                  </a:lnTo>
                  <a:lnTo>
                    <a:pt x="111929" y="157926"/>
                  </a:lnTo>
                  <a:lnTo>
                    <a:pt x="58371" y="195828"/>
                  </a:lnTo>
                  <a:lnTo>
                    <a:pt x="43158" y="202552"/>
                  </a:lnTo>
                  <a:lnTo>
                    <a:pt x="35735" y="205117"/>
                  </a:lnTo>
                  <a:lnTo>
                    <a:pt x="22885" y="212202"/>
                  </a:lnTo>
                  <a:lnTo>
                    <a:pt x="6571" y="214189"/>
                  </a:lnTo>
                  <a:lnTo>
                    <a:pt x="579" y="209535"/>
                  </a:lnTo>
                  <a:lnTo>
                    <a:pt x="0" y="208151"/>
                  </a:lnTo>
                  <a:lnTo>
                    <a:pt x="605" y="207228"/>
                  </a:lnTo>
                  <a:lnTo>
                    <a:pt x="3966" y="205747"/>
                  </a:lnTo>
                  <a:lnTo>
                    <a:pt x="11759" y="199318"/>
                  </a:lnTo>
                  <a:lnTo>
                    <a:pt x="19976" y="197302"/>
                  </a:lnTo>
                  <a:lnTo>
                    <a:pt x="25762" y="196831"/>
                  </a:lnTo>
                  <a:lnTo>
                    <a:pt x="27702" y="195712"/>
                  </a:lnTo>
                  <a:lnTo>
                    <a:pt x="28996" y="193975"/>
                  </a:lnTo>
                  <a:lnTo>
                    <a:pt x="29858" y="191824"/>
                  </a:lnTo>
                  <a:lnTo>
                    <a:pt x="31425" y="190391"/>
                  </a:lnTo>
                  <a:lnTo>
                    <a:pt x="35812" y="188798"/>
                  </a:lnTo>
                  <a:lnTo>
                    <a:pt x="38371" y="189365"/>
                  </a:lnTo>
                  <a:lnTo>
                    <a:pt x="49607" y="194759"/>
                  </a:lnTo>
                  <a:lnTo>
                    <a:pt x="52528" y="195324"/>
                  </a:lnTo>
                  <a:lnTo>
                    <a:pt x="61381" y="200859"/>
                  </a:lnTo>
                  <a:lnTo>
                    <a:pt x="70287" y="208783"/>
                  </a:lnTo>
                  <a:lnTo>
                    <a:pt x="73589" y="214501"/>
                  </a:lnTo>
                  <a:lnTo>
                    <a:pt x="76049" y="220349"/>
                  </a:lnTo>
                  <a:lnTo>
                    <a:pt x="82019" y="229220"/>
                  </a:lnTo>
                  <a:lnTo>
                    <a:pt x="96130" y="267339"/>
                  </a:lnTo>
                  <a:lnTo>
                    <a:pt x="99958" y="273599"/>
                  </a:lnTo>
                  <a:lnTo>
                    <a:pt x="102415" y="285701"/>
                  </a:lnTo>
                  <a:lnTo>
                    <a:pt x="102617" y="288694"/>
                  </a:lnTo>
                  <a:lnTo>
                    <a:pt x="105487" y="294665"/>
                  </a:lnTo>
                  <a:lnTo>
                    <a:pt x="117235" y="309560"/>
                  </a:lnTo>
                  <a:lnTo>
                    <a:pt x="122805" y="321468"/>
                  </a:lnTo>
                  <a:lnTo>
                    <a:pt x="125140" y="324445"/>
                  </a:lnTo>
                  <a:lnTo>
                    <a:pt x="130380" y="327752"/>
                  </a:lnTo>
                  <a:lnTo>
                    <a:pt x="147668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80"/>
            <p:cNvSpPr/>
            <p:nvPr/>
          </p:nvSpPr>
          <p:spPr>
            <a:xfrm>
              <a:off x="5652525" y="1893094"/>
              <a:ext cx="98195" cy="257565"/>
            </a:xfrm>
            <a:custGeom>
              <a:avLst/>
              <a:gdLst/>
              <a:ahLst/>
              <a:cxnLst/>
              <a:rect l="0" t="0" r="0" b="0"/>
              <a:pathLst>
                <a:path w="98195" h="257565">
                  <a:moveTo>
                    <a:pt x="98194" y="0"/>
                  </a:moveTo>
                  <a:lnTo>
                    <a:pt x="98194" y="4740"/>
                  </a:lnTo>
                  <a:lnTo>
                    <a:pt x="97202" y="6137"/>
                  </a:lnTo>
                  <a:lnTo>
                    <a:pt x="95548" y="7068"/>
                  </a:lnTo>
                  <a:lnTo>
                    <a:pt x="93454" y="7688"/>
                  </a:lnTo>
                  <a:lnTo>
                    <a:pt x="92057" y="9094"/>
                  </a:lnTo>
                  <a:lnTo>
                    <a:pt x="90506" y="13302"/>
                  </a:lnTo>
                  <a:lnTo>
                    <a:pt x="88517" y="24088"/>
                  </a:lnTo>
                  <a:lnTo>
                    <a:pt x="83200" y="33816"/>
                  </a:lnTo>
                  <a:lnTo>
                    <a:pt x="73457" y="65840"/>
                  </a:lnTo>
                  <a:lnTo>
                    <a:pt x="64938" y="89367"/>
                  </a:lnTo>
                  <a:lnTo>
                    <a:pt x="55670" y="125208"/>
                  </a:lnTo>
                  <a:lnTo>
                    <a:pt x="38282" y="169501"/>
                  </a:lnTo>
                  <a:lnTo>
                    <a:pt x="35847" y="180505"/>
                  </a:lnTo>
                  <a:lnTo>
                    <a:pt x="10284" y="235025"/>
                  </a:lnTo>
                  <a:lnTo>
                    <a:pt x="9308" y="244041"/>
                  </a:lnTo>
                  <a:lnTo>
                    <a:pt x="8179" y="246038"/>
                  </a:lnTo>
                  <a:lnTo>
                    <a:pt x="6434" y="247369"/>
                  </a:lnTo>
                  <a:lnTo>
                    <a:pt x="4278" y="248256"/>
                  </a:lnTo>
                  <a:lnTo>
                    <a:pt x="2841" y="249840"/>
                  </a:lnTo>
                  <a:lnTo>
                    <a:pt x="346" y="257564"/>
                  </a:lnTo>
                  <a:lnTo>
                    <a:pt x="0" y="251150"/>
                  </a:lnTo>
                  <a:lnTo>
                    <a:pt x="2627" y="250528"/>
                  </a:lnTo>
                  <a:lnTo>
                    <a:pt x="8897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181"/>
          <p:cNvSpPr/>
          <p:nvPr/>
        </p:nvSpPr>
        <p:spPr>
          <a:xfrm>
            <a:off x="1910954" y="1884202"/>
            <a:ext cx="705445" cy="544551"/>
          </a:xfrm>
          <a:custGeom>
            <a:avLst/>
            <a:gdLst/>
            <a:ahLst/>
            <a:cxnLst/>
            <a:rect l="0" t="0" r="0" b="0"/>
            <a:pathLst>
              <a:path w="705445" h="544551">
                <a:moveTo>
                  <a:pt x="26788" y="401798"/>
                </a:moveTo>
                <a:lnTo>
                  <a:pt x="19100" y="401798"/>
                </a:lnTo>
                <a:lnTo>
                  <a:pt x="10279" y="394110"/>
                </a:lnTo>
                <a:lnTo>
                  <a:pt x="4588" y="393236"/>
                </a:lnTo>
                <a:lnTo>
                  <a:pt x="3059" y="394106"/>
                </a:lnTo>
                <a:lnTo>
                  <a:pt x="2039" y="395678"/>
                </a:lnTo>
                <a:lnTo>
                  <a:pt x="402" y="400589"/>
                </a:lnTo>
                <a:lnTo>
                  <a:pt x="0" y="452571"/>
                </a:lnTo>
                <a:lnTo>
                  <a:pt x="991" y="468215"/>
                </a:lnTo>
                <a:lnTo>
                  <a:pt x="7128" y="484426"/>
                </a:lnTo>
                <a:lnTo>
                  <a:pt x="14238" y="496946"/>
                </a:lnTo>
                <a:lnTo>
                  <a:pt x="17778" y="511790"/>
                </a:lnTo>
                <a:lnTo>
                  <a:pt x="27360" y="526198"/>
                </a:lnTo>
                <a:lnTo>
                  <a:pt x="39969" y="539925"/>
                </a:lnTo>
                <a:lnTo>
                  <a:pt x="45214" y="542563"/>
                </a:lnTo>
                <a:lnTo>
                  <a:pt x="53088" y="544550"/>
                </a:lnTo>
                <a:lnTo>
                  <a:pt x="58173" y="539896"/>
                </a:lnTo>
                <a:lnTo>
                  <a:pt x="60581" y="534943"/>
                </a:lnTo>
                <a:lnTo>
                  <a:pt x="62432" y="510907"/>
                </a:lnTo>
                <a:lnTo>
                  <a:pt x="62506" y="457939"/>
                </a:lnTo>
                <a:lnTo>
                  <a:pt x="52830" y="414045"/>
                </a:lnTo>
                <a:lnTo>
                  <a:pt x="46558" y="401865"/>
                </a:lnTo>
                <a:lnTo>
                  <a:pt x="45025" y="389905"/>
                </a:lnTo>
                <a:lnTo>
                  <a:pt x="43907" y="387916"/>
                </a:lnTo>
                <a:lnTo>
                  <a:pt x="42169" y="386590"/>
                </a:lnTo>
                <a:lnTo>
                  <a:pt x="35830" y="383985"/>
                </a:lnTo>
                <a:lnTo>
                  <a:pt x="35728" y="396372"/>
                </a:lnTo>
                <a:lnTo>
                  <a:pt x="38368" y="402032"/>
                </a:lnTo>
                <a:lnTo>
                  <a:pt x="41857" y="407855"/>
                </a:lnTo>
                <a:lnTo>
                  <a:pt x="44096" y="419678"/>
                </a:lnTo>
                <a:lnTo>
                  <a:pt x="44280" y="422648"/>
                </a:lnTo>
                <a:lnTo>
                  <a:pt x="47130" y="428593"/>
                </a:lnTo>
                <a:lnTo>
                  <a:pt x="49279" y="431568"/>
                </a:lnTo>
                <a:lnTo>
                  <a:pt x="57941" y="457112"/>
                </a:lnTo>
                <a:lnTo>
                  <a:pt x="63123" y="461109"/>
                </a:lnTo>
                <a:lnTo>
                  <a:pt x="68734" y="463877"/>
                </a:lnTo>
                <a:lnTo>
                  <a:pt x="87903" y="480799"/>
                </a:lnTo>
                <a:lnTo>
                  <a:pt x="89360" y="480262"/>
                </a:lnTo>
                <a:lnTo>
                  <a:pt x="96862" y="474357"/>
                </a:lnTo>
                <a:lnTo>
                  <a:pt x="102562" y="473568"/>
                </a:lnTo>
                <a:lnTo>
                  <a:pt x="104093" y="472465"/>
                </a:lnTo>
                <a:lnTo>
                  <a:pt x="105114" y="470737"/>
                </a:lnTo>
                <a:lnTo>
                  <a:pt x="106551" y="463566"/>
                </a:lnTo>
                <a:lnTo>
                  <a:pt x="107154" y="408632"/>
                </a:lnTo>
                <a:lnTo>
                  <a:pt x="107155" y="354313"/>
                </a:lnTo>
                <a:lnTo>
                  <a:pt x="107155" y="321554"/>
                </a:lnTo>
                <a:lnTo>
                  <a:pt x="120458" y="334736"/>
                </a:lnTo>
                <a:lnTo>
                  <a:pt x="122989" y="342558"/>
                </a:lnTo>
                <a:lnTo>
                  <a:pt x="125107" y="351657"/>
                </a:lnTo>
                <a:lnTo>
                  <a:pt x="130885" y="363349"/>
                </a:lnTo>
                <a:lnTo>
                  <a:pt x="134030" y="377948"/>
                </a:lnTo>
                <a:lnTo>
                  <a:pt x="140833" y="392273"/>
                </a:lnTo>
                <a:lnTo>
                  <a:pt x="143598" y="407673"/>
                </a:lnTo>
                <a:lnTo>
                  <a:pt x="149889" y="419642"/>
                </a:lnTo>
                <a:lnTo>
                  <a:pt x="151803" y="437481"/>
                </a:lnTo>
                <a:lnTo>
                  <a:pt x="151804" y="416525"/>
                </a:lnTo>
                <a:lnTo>
                  <a:pt x="143242" y="376585"/>
                </a:lnTo>
                <a:lnTo>
                  <a:pt x="142884" y="324371"/>
                </a:lnTo>
                <a:lnTo>
                  <a:pt x="145524" y="315131"/>
                </a:lnTo>
                <a:lnTo>
                  <a:pt x="149013" y="306725"/>
                </a:lnTo>
                <a:lnTo>
                  <a:pt x="152724" y="279207"/>
                </a:lnTo>
                <a:lnTo>
                  <a:pt x="160363" y="268354"/>
                </a:lnTo>
                <a:lnTo>
                  <a:pt x="160624" y="272742"/>
                </a:lnTo>
                <a:lnTo>
                  <a:pt x="161652" y="274089"/>
                </a:lnTo>
                <a:lnTo>
                  <a:pt x="165441" y="275585"/>
                </a:lnTo>
                <a:lnTo>
                  <a:pt x="166849" y="276976"/>
                </a:lnTo>
                <a:lnTo>
                  <a:pt x="171753" y="286338"/>
                </a:lnTo>
                <a:lnTo>
                  <a:pt x="174033" y="289106"/>
                </a:lnTo>
                <a:lnTo>
                  <a:pt x="176566" y="297473"/>
                </a:lnTo>
                <a:lnTo>
                  <a:pt x="179318" y="317651"/>
                </a:lnTo>
                <a:lnTo>
                  <a:pt x="185608" y="330202"/>
                </a:lnTo>
                <a:lnTo>
                  <a:pt x="186246" y="333231"/>
                </a:lnTo>
                <a:lnTo>
                  <a:pt x="196542" y="353175"/>
                </a:lnTo>
                <a:lnTo>
                  <a:pt x="198497" y="354500"/>
                </a:lnTo>
                <a:lnTo>
                  <a:pt x="200792" y="355383"/>
                </a:lnTo>
                <a:lnTo>
                  <a:pt x="202322" y="356964"/>
                </a:lnTo>
                <a:lnTo>
                  <a:pt x="204022" y="361367"/>
                </a:lnTo>
                <a:lnTo>
                  <a:pt x="205468" y="362938"/>
                </a:lnTo>
                <a:lnTo>
                  <a:pt x="214192" y="366043"/>
                </a:lnTo>
                <a:lnTo>
                  <a:pt x="219017" y="361328"/>
                </a:lnTo>
                <a:lnTo>
                  <a:pt x="221364" y="356361"/>
                </a:lnTo>
                <a:lnTo>
                  <a:pt x="223209" y="322630"/>
                </a:lnTo>
                <a:lnTo>
                  <a:pt x="224233" y="273530"/>
                </a:lnTo>
                <a:lnTo>
                  <a:pt x="231619" y="239186"/>
                </a:lnTo>
                <a:lnTo>
                  <a:pt x="232918" y="229315"/>
                </a:lnTo>
                <a:lnTo>
                  <a:pt x="243181" y="205528"/>
                </a:lnTo>
                <a:lnTo>
                  <a:pt x="246986" y="199473"/>
                </a:lnTo>
                <a:lnTo>
                  <a:pt x="248677" y="193475"/>
                </a:lnTo>
                <a:lnTo>
                  <a:pt x="250121" y="191478"/>
                </a:lnTo>
                <a:lnTo>
                  <a:pt x="252075" y="190147"/>
                </a:lnTo>
                <a:lnTo>
                  <a:pt x="254370" y="189260"/>
                </a:lnTo>
                <a:lnTo>
                  <a:pt x="255900" y="187676"/>
                </a:lnTo>
                <a:lnTo>
                  <a:pt x="257600" y="183271"/>
                </a:lnTo>
                <a:lnTo>
                  <a:pt x="259045" y="181699"/>
                </a:lnTo>
                <a:lnTo>
                  <a:pt x="263297" y="179953"/>
                </a:lnTo>
                <a:lnTo>
                  <a:pt x="275175" y="178679"/>
                </a:lnTo>
                <a:lnTo>
                  <a:pt x="284364" y="186255"/>
                </a:lnTo>
                <a:lnTo>
                  <a:pt x="294275" y="187454"/>
                </a:lnTo>
                <a:lnTo>
                  <a:pt x="303230" y="187485"/>
                </a:lnTo>
                <a:lnTo>
                  <a:pt x="303496" y="182745"/>
                </a:lnTo>
                <a:lnTo>
                  <a:pt x="302542" y="181348"/>
                </a:lnTo>
                <a:lnTo>
                  <a:pt x="300913" y="180418"/>
                </a:lnTo>
                <a:lnTo>
                  <a:pt x="295044" y="178665"/>
                </a:lnTo>
                <a:lnTo>
                  <a:pt x="287022" y="170877"/>
                </a:lnTo>
                <a:lnTo>
                  <a:pt x="278173" y="169736"/>
                </a:lnTo>
                <a:lnTo>
                  <a:pt x="269250" y="169636"/>
                </a:lnTo>
                <a:lnTo>
                  <a:pt x="246651" y="190876"/>
                </a:lnTo>
                <a:lnTo>
                  <a:pt x="243567" y="196599"/>
                </a:lnTo>
                <a:lnTo>
                  <a:pt x="241832" y="208045"/>
                </a:lnTo>
                <a:lnTo>
                  <a:pt x="240433" y="218451"/>
                </a:lnTo>
                <a:lnTo>
                  <a:pt x="233027" y="246938"/>
                </a:lnTo>
                <a:lnTo>
                  <a:pt x="232205" y="291778"/>
                </a:lnTo>
                <a:lnTo>
                  <a:pt x="234832" y="300976"/>
                </a:lnTo>
                <a:lnTo>
                  <a:pt x="238315" y="308371"/>
                </a:lnTo>
                <a:lnTo>
                  <a:pt x="241267" y="318112"/>
                </a:lnTo>
                <a:lnTo>
                  <a:pt x="266504" y="346822"/>
                </a:lnTo>
                <a:lnTo>
                  <a:pt x="267958" y="346296"/>
                </a:lnTo>
                <a:lnTo>
                  <a:pt x="281156" y="334881"/>
                </a:lnTo>
                <a:lnTo>
                  <a:pt x="283708" y="329724"/>
                </a:lnTo>
                <a:lnTo>
                  <a:pt x="288216" y="305377"/>
                </a:lnTo>
                <a:lnTo>
                  <a:pt x="290370" y="301799"/>
                </a:lnTo>
                <a:lnTo>
                  <a:pt x="290814" y="297429"/>
                </a:lnTo>
                <a:lnTo>
                  <a:pt x="286005" y="248106"/>
                </a:lnTo>
                <a:lnTo>
                  <a:pt x="284808" y="221031"/>
                </a:lnTo>
                <a:lnTo>
                  <a:pt x="274728" y="171535"/>
                </a:lnTo>
                <a:lnTo>
                  <a:pt x="255861" y="120378"/>
                </a:lnTo>
                <a:lnTo>
                  <a:pt x="243190" y="79830"/>
                </a:lnTo>
                <a:lnTo>
                  <a:pt x="241037" y="69193"/>
                </a:lnTo>
                <a:lnTo>
                  <a:pt x="234216" y="54280"/>
                </a:lnTo>
                <a:lnTo>
                  <a:pt x="231448" y="38755"/>
                </a:lnTo>
                <a:lnTo>
                  <a:pt x="223619" y="27277"/>
                </a:lnTo>
                <a:lnTo>
                  <a:pt x="223274" y="39226"/>
                </a:lnTo>
                <a:lnTo>
                  <a:pt x="225902" y="44863"/>
                </a:lnTo>
                <a:lnTo>
                  <a:pt x="229385" y="50676"/>
                </a:lnTo>
                <a:lnTo>
                  <a:pt x="231345" y="60519"/>
                </a:lnTo>
                <a:lnTo>
                  <a:pt x="239827" y="111986"/>
                </a:lnTo>
                <a:lnTo>
                  <a:pt x="253418" y="156384"/>
                </a:lnTo>
                <a:lnTo>
                  <a:pt x="265298" y="187310"/>
                </a:lnTo>
                <a:lnTo>
                  <a:pt x="269768" y="205293"/>
                </a:lnTo>
                <a:lnTo>
                  <a:pt x="288836" y="247014"/>
                </a:lnTo>
                <a:lnTo>
                  <a:pt x="294728" y="253630"/>
                </a:lnTo>
                <a:lnTo>
                  <a:pt x="297688" y="255394"/>
                </a:lnTo>
                <a:lnTo>
                  <a:pt x="312542" y="272594"/>
                </a:lnTo>
                <a:lnTo>
                  <a:pt x="318493" y="274921"/>
                </a:lnTo>
                <a:lnTo>
                  <a:pt x="324445" y="275955"/>
                </a:lnTo>
                <a:lnTo>
                  <a:pt x="326429" y="277223"/>
                </a:lnTo>
                <a:lnTo>
                  <a:pt x="327752" y="279060"/>
                </a:lnTo>
                <a:lnTo>
                  <a:pt x="328634" y="281278"/>
                </a:lnTo>
                <a:lnTo>
                  <a:pt x="330214" y="281764"/>
                </a:lnTo>
                <a:lnTo>
                  <a:pt x="332260" y="281095"/>
                </a:lnTo>
                <a:lnTo>
                  <a:pt x="346893" y="269169"/>
                </a:lnTo>
                <a:lnTo>
                  <a:pt x="347853" y="263502"/>
                </a:lnTo>
                <a:lnTo>
                  <a:pt x="348254" y="207897"/>
                </a:lnTo>
                <a:lnTo>
                  <a:pt x="347265" y="154920"/>
                </a:lnTo>
                <a:lnTo>
                  <a:pt x="340569" y="127585"/>
                </a:lnTo>
                <a:lnTo>
                  <a:pt x="339436" y="104632"/>
                </a:lnTo>
                <a:lnTo>
                  <a:pt x="338408" y="102484"/>
                </a:lnTo>
                <a:lnTo>
                  <a:pt x="336730" y="101052"/>
                </a:lnTo>
                <a:lnTo>
                  <a:pt x="331648" y="98754"/>
                </a:lnTo>
                <a:lnTo>
                  <a:pt x="330954" y="95794"/>
                </a:lnTo>
                <a:lnTo>
                  <a:pt x="330430" y="89641"/>
                </a:lnTo>
                <a:lnTo>
                  <a:pt x="330401" y="96981"/>
                </a:lnTo>
                <a:lnTo>
                  <a:pt x="346907" y="114688"/>
                </a:lnTo>
                <a:lnTo>
                  <a:pt x="355827" y="115928"/>
                </a:lnTo>
                <a:lnTo>
                  <a:pt x="369496" y="116037"/>
                </a:lnTo>
                <a:lnTo>
                  <a:pt x="371346" y="115049"/>
                </a:lnTo>
                <a:lnTo>
                  <a:pt x="372580" y="113397"/>
                </a:lnTo>
                <a:lnTo>
                  <a:pt x="373402" y="111304"/>
                </a:lnTo>
                <a:lnTo>
                  <a:pt x="374942" y="109909"/>
                </a:lnTo>
                <a:lnTo>
                  <a:pt x="384543" y="105024"/>
                </a:lnTo>
                <a:lnTo>
                  <a:pt x="400449" y="90619"/>
                </a:lnTo>
                <a:lnTo>
                  <a:pt x="401824" y="80449"/>
                </a:lnTo>
                <a:lnTo>
                  <a:pt x="401832" y="85105"/>
                </a:lnTo>
                <a:lnTo>
                  <a:pt x="402825" y="86490"/>
                </a:lnTo>
                <a:lnTo>
                  <a:pt x="406575" y="88028"/>
                </a:lnTo>
                <a:lnTo>
                  <a:pt x="407971" y="89431"/>
                </a:lnTo>
                <a:lnTo>
                  <a:pt x="409523" y="93635"/>
                </a:lnTo>
                <a:lnTo>
                  <a:pt x="410760" y="144936"/>
                </a:lnTo>
                <a:lnTo>
                  <a:pt x="411755" y="154684"/>
                </a:lnTo>
                <a:lnTo>
                  <a:pt x="421788" y="178378"/>
                </a:lnTo>
                <a:lnTo>
                  <a:pt x="437151" y="196000"/>
                </a:lnTo>
                <a:lnTo>
                  <a:pt x="445207" y="196379"/>
                </a:lnTo>
                <a:lnTo>
                  <a:pt x="445632" y="195399"/>
                </a:lnTo>
                <a:lnTo>
                  <a:pt x="447401" y="181182"/>
                </a:lnTo>
                <a:lnTo>
                  <a:pt x="453537" y="169557"/>
                </a:lnTo>
                <a:lnTo>
                  <a:pt x="464165" y="114117"/>
                </a:lnTo>
                <a:lnTo>
                  <a:pt x="464342" y="59638"/>
                </a:lnTo>
                <a:lnTo>
                  <a:pt x="464343" y="53699"/>
                </a:lnTo>
                <a:lnTo>
                  <a:pt x="469083" y="58328"/>
                </a:lnTo>
                <a:lnTo>
                  <a:pt x="471411" y="63275"/>
                </a:lnTo>
                <a:lnTo>
                  <a:pt x="475870" y="96348"/>
                </a:lnTo>
                <a:lnTo>
                  <a:pt x="479388" y="104316"/>
                </a:lnTo>
                <a:lnTo>
                  <a:pt x="482361" y="118966"/>
                </a:lnTo>
                <a:lnTo>
                  <a:pt x="489105" y="133308"/>
                </a:lnTo>
                <a:lnTo>
                  <a:pt x="489781" y="136484"/>
                </a:lnTo>
                <a:lnTo>
                  <a:pt x="495472" y="145695"/>
                </a:lnTo>
                <a:lnTo>
                  <a:pt x="500668" y="149068"/>
                </a:lnTo>
                <a:lnTo>
                  <a:pt x="508887" y="151411"/>
                </a:lnTo>
                <a:lnTo>
                  <a:pt x="525199" y="151753"/>
                </a:lnTo>
                <a:lnTo>
                  <a:pt x="539135" y="139337"/>
                </a:lnTo>
                <a:lnTo>
                  <a:pt x="542232" y="133675"/>
                </a:lnTo>
                <a:lnTo>
                  <a:pt x="553024" y="96088"/>
                </a:lnTo>
                <a:lnTo>
                  <a:pt x="553633" y="40782"/>
                </a:lnTo>
                <a:lnTo>
                  <a:pt x="553639" y="16497"/>
                </a:lnTo>
                <a:lnTo>
                  <a:pt x="552647" y="13962"/>
                </a:lnTo>
                <a:lnTo>
                  <a:pt x="550994" y="12272"/>
                </a:lnTo>
                <a:lnTo>
                  <a:pt x="548899" y="11145"/>
                </a:lnTo>
                <a:lnTo>
                  <a:pt x="547503" y="9402"/>
                </a:lnTo>
                <a:lnTo>
                  <a:pt x="544720" y="0"/>
                </a:lnTo>
                <a:lnTo>
                  <a:pt x="544711" y="12394"/>
                </a:lnTo>
                <a:lnTo>
                  <a:pt x="560524" y="66551"/>
                </a:lnTo>
                <a:lnTo>
                  <a:pt x="578526" y="116406"/>
                </a:lnTo>
                <a:lnTo>
                  <a:pt x="603421" y="169658"/>
                </a:lnTo>
                <a:lnTo>
                  <a:pt x="623021" y="223207"/>
                </a:lnTo>
                <a:lnTo>
                  <a:pt x="648056" y="275790"/>
                </a:lnTo>
                <a:lnTo>
                  <a:pt x="658922" y="304262"/>
                </a:lnTo>
                <a:lnTo>
                  <a:pt x="661418" y="324140"/>
                </a:lnTo>
                <a:lnTo>
                  <a:pt x="665372" y="331895"/>
                </a:lnTo>
                <a:lnTo>
                  <a:pt x="665831" y="335352"/>
                </a:lnTo>
                <a:lnTo>
                  <a:pt x="661655" y="351070"/>
                </a:lnTo>
                <a:lnTo>
                  <a:pt x="660376" y="353097"/>
                </a:lnTo>
                <a:lnTo>
                  <a:pt x="658532" y="354448"/>
                </a:lnTo>
                <a:lnTo>
                  <a:pt x="653183" y="356616"/>
                </a:lnTo>
                <a:lnTo>
                  <a:pt x="647516" y="356991"/>
                </a:lnTo>
                <a:lnTo>
                  <a:pt x="642326" y="354433"/>
                </a:lnTo>
                <a:lnTo>
                  <a:pt x="626169" y="339967"/>
                </a:lnTo>
                <a:lnTo>
                  <a:pt x="604598" y="306346"/>
                </a:lnTo>
                <a:lnTo>
                  <a:pt x="586413" y="253642"/>
                </a:lnTo>
                <a:lnTo>
                  <a:pt x="578571" y="203180"/>
                </a:lnTo>
                <a:lnTo>
                  <a:pt x="572896" y="162033"/>
                </a:lnTo>
                <a:lnTo>
                  <a:pt x="578751" y="109156"/>
                </a:lnTo>
                <a:lnTo>
                  <a:pt x="582578" y="83579"/>
                </a:lnTo>
                <a:lnTo>
                  <a:pt x="588329" y="69867"/>
                </a:lnTo>
                <a:lnTo>
                  <a:pt x="618794" y="25595"/>
                </a:lnTo>
                <a:lnTo>
                  <a:pt x="648043" y="4037"/>
                </a:lnTo>
                <a:lnTo>
                  <a:pt x="657568" y="1170"/>
                </a:lnTo>
                <a:lnTo>
                  <a:pt x="672669" y="121"/>
                </a:lnTo>
                <a:lnTo>
                  <a:pt x="705444" y="889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182"/>
          <p:cNvSpPr/>
          <p:nvPr/>
        </p:nvSpPr>
        <p:spPr>
          <a:xfrm>
            <a:off x="1705570" y="2196707"/>
            <a:ext cx="258962" cy="374888"/>
          </a:xfrm>
          <a:custGeom>
            <a:avLst/>
            <a:gdLst/>
            <a:ahLst/>
            <a:cxnLst/>
            <a:rect l="0" t="0" r="0" b="0"/>
            <a:pathLst>
              <a:path w="258962" h="374888">
                <a:moveTo>
                  <a:pt x="0" y="178590"/>
                </a:moveTo>
                <a:lnTo>
                  <a:pt x="7689" y="178590"/>
                </a:lnTo>
                <a:lnTo>
                  <a:pt x="26973" y="163144"/>
                </a:lnTo>
                <a:lnTo>
                  <a:pt x="29888" y="162340"/>
                </a:lnTo>
                <a:lnTo>
                  <a:pt x="31832" y="160811"/>
                </a:lnTo>
                <a:lnTo>
                  <a:pt x="67491" y="109375"/>
                </a:lnTo>
                <a:lnTo>
                  <a:pt x="73304" y="91202"/>
                </a:lnTo>
                <a:lnTo>
                  <a:pt x="75658" y="87589"/>
                </a:lnTo>
                <a:lnTo>
                  <a:pt x="78972" y="73023"/>
                </a:lnTo>
                <a:lnTo>
                  <a:pt x="80364" y="22945"/>
                </a:lnTo>
                <a:lnTo>
                  <a:pt x="77720" y="17472"/>
                </a:lnTo>
                <a:lnTo>
                  <a:pt x="64117" y="1738"/>
                </a:lnTo>
                <a:lnTo>
                  <a:pt x="60577" y="770"/>
                </a:lnTo>
                <a:lnTo>
                  <a:pt x="40312" y="0"/>
                </a:lnTo>
                <a:lnTo>
                  <a:pt x="38781" y="991"/>
                </a:lnTo>
                <a:lnTo>
                  <a:pt x="37760" y="2644"/>
                </a:lnTo>
                <a:lnTo>
                  <a:pt x="36324" y="9710"/>
                </a:lnTo>
                <a:lnTo>
                  <a:pt x="36122" y="12425"/>
                </a:lnTo>
                <a:lnTo>
                  <a:pt x="33252" y="18088"/>
                </a:lnTo>
                <a:lnTo>
                  <a:pt x="28066" y="25067"/>
                </a:lnTo>
                <a:lnTo>
                  <a:pt x="35958" y="50018"/>
                </a:lnTo>
                <a:lnTo>
                  <a:pt x="41633" y="60348"/>
                </a:lnTo>
                <a:lnTo>
                  <a:pt x="44747" y="74543"/>
                </a:lnTo>
                <a:lnTo>
                  <a:pt x="77415" y="128897"/>
                </a:lnTo>
                <a:lnTo>
                  <a:pt x="104181" y="182582"/>
                </a:lnTo>
                <a:lnTo>
                  <a:pt x="127993" y="237754"/>
                </a:lnTo>
                <a:lnTo>
                  <a:pt x="132770" y="261861"/>
                </a:lnTo>
                <a:lnTo>
                  <a:pt x="136359" y="285732"/>
                </a:lnTo>
                <a:lnTo>
                  <a:pt x="140945" y="303601"/>
                </a:lnTo>
                <a:lnTo>
                  <a:pt x="141025" y="315510"/>
                </a:lnTo>
                <a:lnTo>
                  <a:pt x="133176" y="353858"/>
                </a:lnTo>
                <a:lnTo>
                  <a:pt x="124276" y="366045"/>
                </a:lnTo>
                <a:lnTo>
                  <a:pt x="118734" y="371043"/>
                </a:lnTo>
                <a:lnTo>
                  <a:pt x="108877" y="374516"/>
                </a:lnTo>
                <a:lnTo>
                  <a:pt x="102926" y="374887"/>
                </a:lnTo>
                <a:lnTo>
                  <a:pt x="97670" y="372328"/>
                </a:lnTo>
                <a:lnTo>
                  <a:pt x="77358" y="354048"/>
                </a:lnTo>
                <a:lnTo>
                  <a:pt x="74069" y="348183"/>
                </a:lnTo>
                <a:lnTo>
                  <a:pt x="60482" y="306017"/>
                </a:lnTo>
                <a:lnTo>
                  <a:pt x="56647" y="297732"/>
                </a:lnTo>
                <a:lnTo>
                  <a:pt x="53983" y="275222"/>
                </a:lnTo>
                <a:lnTo>
                  <a:pt x="56404" y="268501"/>
                </a:lnTo>
                <a:lnTo>
                  <a:pt x="59795" y="262207"/>
                </a:lnTo>
                <a:lnTo>
                  <a:pt x="62696" y="253085"/>
                </a:lnTo>
                <a:lnTo>
                  <a:pt x="70091" y="242872"/>
                </a:lnTo>
                <a:lnTo>
                  <a:pt x="73485" y="241886"/>
                </a:lnTo>
                <a:lnTo>
                  <a:pt x="101239" y="241111"/>
                </a:lnTo>
                <a:lnTo>
                  <a:pt x="114884" y="245842"/>
                </a:lnTo>
                <a:lnTo>
                  <a:pt x="131136" y="255338"/>
                </a:lnTo>
                <a:lnTo>
                  <a:pt x="145791" y="258877"/>
                </a:lnTo>
                <a:lnTo>
                  <a:pt x="160135" y="265813"/>
                </a:lnTo>
                <a:lnTo>
                  <a:pt x="192626" y="276900"/>
                </a:lnTo>
                <a:lnTo>
                  <a:pt x="205215" y="283705"/>
                </a:lnTo>
                <a:lnTo>
                  <a:pt x="221997" y="285343"/>
                </a:lnTo>
                <a:lnTo>
                  <a:pt x="230296" y="282921"/>
                </a:lnTo>
                <a:lnTo>
                  <a:pt x="242799" y="274706"/>
                </a:lnTo>
                <a:lnTo>
                  <a:pt x="257297" y="260597"/>
                </a:lnTo>
                <a:lnTo>
                  <a:pt x="258221" y="257040"/>
                </a:lnTo>
                <a:lnTo>
                  <a:pt x="258961" y="25002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183"/>
          <p:cNvSpPr/>
          <p:nvPr/>
        </p:nvSpPr>
        <p:spPr>
          <a:xfrm>
            <a:off x="1214440" y="2544961"/>
            <a:ext cx="589358" cy="544701"/>
          </a:xfrm>
          <a:custGeom>
            <a:avLst/>
            <a:gdLst/>
            <a:ahLst/>
            <a:cxnLst/>
            <a:rect l="0" t="0" r="0" b="0"/>
            <a:pathLst>
              <a:path w="589358" h="544701">
                <a:moveTo>
                  <a:pt x="53576" y="294680"/>
                </a:moveTo>
                <a:lnTo>
                  <a:pt x="44647" y="294679"/>
                </a:lnTo>
                <a:lnTo>
                  <a:pt x="52334" y="302368"/>
                </a:lnTo>
                <a:lnTo>
                  <a:pt x="54323" y="310493"/>
                </a:lnTo>
                <a:lnTo>
                  <a:pt x="69007" y="330453"/>
                </a:lnTo>
                <a:lnTo>
                  <a:pt x="71348" y="336376"/>
                </a:lnTo>
                <a:lnTo>
                  <a:pt x="77252" y="345288"/>
                </a:lnTo>
                <a:lnTo>
                  <a:pt x="80435" y="354213"/>
                </a:lnTo>
                <a:lnTo>
                  <a:pt x="87932" y="364353"/>
                </a:lnTo>
                <a:lnTo>
                  <a:pt x="89175" y="373651"/>
                </a:lnTo>
                <a:lnTo>
                  <a:pt x="90207" y="374116"/>
                </a:lnTo>
                <a:lnTo>
                  <a:pt x="98214" y="375046"/>
                </a:lnTo>
                <a:lnTo>
                  <a:pt x="90535" y="375047"/>
                </a:lnTo>
                <a:lnTo>
                  <a:pt x="90121" y="374055"/>
                </a:lnTo>
                <a:lnTo>
                  <a:pt x="89662" y="370306"/>
                </a:lnTo>
                <a:lnTo>
                  <a:pt x="86812" y="365333"/>
                </a:lnTo>
                <a:lnTo>
                  <a:pt x="65618" y="341468"/>
                </a:lnTo>
                <a:lnTo>
                  <a:pt x="62435" y="333127"/>
                </a:lnTo>
                <a:lnTo>
                  <a:pt x="50198" y="318460"/>
                </a:lnTo>
                <a:lnTo>
                  <a:pt x="44468" y="315170"/>
                </a:lnTo>
                <a:lnTo>
                  <a:pt x="41551" y="314293"/>
                </a:lnTo>
                <a:lnTo>
                  <a:pt x="39606" y="312716"/>
                </a:lnTo>
                <a:lnTo>
                  <a:pt x="28180" y="296334"/>
                </a:lnTo>
                <a:lnTo>
                  <a:pt x="24760" y="295415"/>
                </a:lnTo>
                <a:lnTo>
                  <a:pt x="4306" y="294681"/>
                </a:lnTo>
                <a:lnTo>
                  <a:pt x="2870" y="295672"/>
                </a:lnTo>
                <a:lnTo>
                  <a:pt x="1912" y="297326"/>
                </a:lnTo>
                <a:lnTo>
                  <a:pt x="565" y="304393"/>
                </a:lnTo>
                <a:lnTo>
                  <a:pt x="0" y="342309"/>
                </a:lnTo>
                <a:lnTo>
                  <a:pt x="14819" y="395986"/>
                </a:lnTo>
                <a:lnTo>
                  <a:pt x="22197" y="425662"/>
                </a:lnTo>
                <a:lnTo>
                  <a:pt x="35896" y="452770"/>
                </a:lnTo>
                <a:lnTo>
                  <a:pt x="68460" y="505905"/>
                </a:lnTo>
                <a:lnTo>
                  <a:pt x="83342" y="528442"/>
                </a:lnTo>
                <a:lnTo>
                  <a:pt x="89295" y="532519"/>
                </a:lnTo>
                <a:lnTo>
                  <a:pt x="95248" y="535323"/>
                </a:lnTo>
                <a:lnTo>
                  <a:pt x="104177" y="541489"/>
                </a:lnTo>
                <a:lnTo>
                  <a:pt x="113107" y="543756"/>
                </a:lnTo>
                <a:lnTo>
                  <a:pt x="145849" y="544700"/>
                </a:lnTo>
                <a:lnTo>
                  <a:pt x="147833" y="543711"/>
                </a:lnTo>
                <a:lnTo>
                  <a:pt x="149156" y="542060"/>
                </a:lnTo>
                <a:lnTo>
                  <a:pt x="151618" y="537580"/>
                </a:lnTo>
                <a:lnTo>
                  <a:pt x="165938" y="520795"/>
                </a:lnTo>
                <a:lnTo>
                  <a:pt x="168558" y="511938"/>
                </a:lnTo>
                <a:lnTo>
                  <a:pt x="169171" y="506002"/>
                </a:lnTo>
                <a:lnTo>
                  <a:pt x="172090" y="500056"/>
                </a:lnTo>
                <a:lnTo>
                  <a:pt x="174257" y="497082"/>
                </a:lnTo>
                <a:lnTo>
                  <a:pt x="177307" y="483414"/>
                </a:lnTo>
                <a:lnTo>
                  <a:pt x="178211" y="466797"/>
                </a:lnTo>
                <a:lnTo>
                  <a:pt x="170019" y="413728"/>
                </a:lnTo>
                <a:lnTo>
                  <a:pt x="167030" y="359049"/>
                </a:lnTo>
                <a:lnTo>
                  <a:pt x="161976" y="333743"/>
                </a:lnTo>
                <a:lnTo>
                  <a:pt x="160741" y="278449"/>
                </a:lnTo>
                <a:lnTo>
                  <a:pt x="160733" y="264077"/>
                </a:lnTo>
                <a:lnTo>
                  <a:pt x="163378" y="258589"/>
                </a:lnTo>
                <a:lnTo>
                  <a:pt x="169294" y="250532"/>
                </a:lnTo>
                <a:lnTo>
                  <a:pt x="177318" y="250075"/>
                </a:lnTo>
                <a:lnTo>
                  <a:pt x="185469" y="256177"/>
                </a:lnTo>
                <a:lnTo>
                  <a:pt x="190908" y="257724"/>
                </a:lnTo>
                <a:lnTo>
                  <a:pt x="192756" y="259128"/>
                </a:lnTo>
                <a:lnTo>
                  <a:pt x="230080" y="304162"/>
                </a:lnTo>
                <a:lnTo>
                  <a:pt x="232047" y="316789"/>
                </a:lnTo>
                <a:lnTo>
                  <a:pt x="233080" y="318349"/>
                </a:lnTo>
                <a:lnTo>
                  <a:pt x="234761" y="319389"/>
                </a:lnTo>
                <a:lnTo>
                  <a:pt x="241089" y="321465"/>
                </a:lnTo>
                <a:lnTo>
                  <a:pt x="236356" y="321468"/>
                </a:lnTo>
                <a:lnTo>
                  <a:pt x="234960" y="320476"/>
                </a:lnTo>
                <a:lnTo>
                  <a:pt x="234030" y="318822"/>
                </a:lnTo>
                <a:lnTo>
                  <a:pt x="232537" y="313780"/>
                </a:lnTo>
                <a:lnTo>
                  <a:pt x="226105" y="305655"/>
                </a:lnTo>
                <a:lnTo>
                  <a:pt x="223097" y="297380"/>
                </a:lnTo>
                <a:lnTo>
                  <a:pt x="179955" y="251395"/>
                </a:lnTo>
                <a:lnTo>
                  <a:pt x="171023" y="250151"/>
                </a:lnTo>
                <a:lnTo>
                  <a:pt x="165324" y="250066"/>
                </a:lnTo>
                <a:lnTo>
                  <a:pt x="163793" y="251047"/>
                </a:lnTo>
                <a:lnTo>
                  <a:pt x="162773" y="252693"/>
                </a:lnTo>
                <a:lnTo>
                  <a:pt x="161135" y="257723"/>
                </a:lnTo>
                <a:lnTo>
                  <a:pt x="154675" y="265845"/>
                </a:lnTo>
                <a:lnTo>
                  <a:pt x="153079" y="271281"/>
                </a:lnTo>
                <a:lnTo>
                  <a:pt x="151914" y="296451"/>
                </a:lnTo>
                <a:lnTo>
                  <a:pt x="163215" y="350174"/>
                </a:lnTo>
                <a:lnTo>
                  <a:pt x="167752" y="366685"/>
                </a:lnTo>
                <a:lnTo>
                  <a:pt x="169805" y="377284"/>
                </a:lnTo>
                <a:lnTo>
                  <a:pt x="187418" y="414803"/>
                </a:lnTo>
                <a:lnTo>
                  <a:pt x="189437" y="416433"/>
                </a:lnTo>
                <a:lnTo>
                  <a:pt x="194326" y="419238"/>
                </a:lnTo>
                <a:lnTo>
                  <a:pt x="202656" y="425403"/>
                </a:lnTo>
                <a:lnTo>
                  <a:pt x="212579" y="428201"/>
                </a:lnTo>
                <a:lnTo>
                  <a:pt x="236420" y="428621"/>
                </a:lnTo>
                <a:lnTo>
                  <a:pt x="237979" y="427630"/>
                </a:lnTo>
                <a:lnTo>
                  <a:pt x="239019" y="425977"/>
                </a:lnTo>
                <a:lnTo>
                  <a:pt x="240825" y="419530"/>
                </a:lnTo>
                <a:lnTo>
                  <a:pt x="241098" y="373301"/>
                </a:lnTo>
                <a:lnTo>
                  <a:pt x="224590" y="319852"/>
                </a:lnTo>
                <a:lnTo>
                  <a:pt x="212269" y="286355"/>
                </a:lnTo>
                <a:lnTo>
                  <a:pt x="208442" y="280066"/>
                </a:lnTo>
                <a:lnTo>
                  <a:pt x="205295" y="270947"/>
                </a:lnTo>
                <a:lnTo>
                  <a:pt x="197811" y="260735"/>
                </a:lnTo>
                <a:lnTo>
                  <a:pt x="196452" y="250042"/>
                </a:lnTo>
                <a:lnTo>
                  <a:pt x="196451" y="263334"/>
                </a:lnTo>
                <a:lnTo>
                  <a:pt x="199096" y="268511"/>
                </a:lnTo>
                <a:lnTo>
                  <a:pt x="210690" y="282855"/>
                </a:lnTo>
                <a:lnTo>
                  <a:pt x="223812" y="310682"/>
                </a:lnTo>
                <a:lnTo>
                  <a:pt x="246312" y="336575"/>
                </a:lnTo>
                <a:lnTo>
                  <a:pt x="248377" y="342404"/>
                </a:lnTo>
                <a:lnTo>
                  <a:pt x="249920" y="344355"/>
                </a:lnTo>
                <a:lnTo>
                  <a:pt x="254280" y="346523"/>
                </a:lnTo>
                <a:lnTo>
                  <a:pt x="266236" y="348106"/>
                </a:lnTo>
                <a:lnTo>
                  <a:pt x="276407" y="356816"/>
                </a:lnTo>
                <a:lnTo>
                  <a:pt x="285369" y="357178"/>
                </a:lnTo>
                <a:lnTo>
                  <a:pt x="294565" y="348367"/>
                </a:lnTo>
                <a:lnTo>
                  <a:pt x="294677" y="301502"/>
                </a:lnTo>
                <a:lnTo>
                  <a:pt x="293685" y="299228"/>
                </a:lnTo>
                <a:lnTo>
                  <a:pt x="292031" y="297712"/>
                </a:lnTo>
                <a:lnTo>
                  <a:pt x="289937" y="296701"/>
                </a:lnTo>
                <a:lnTo>
                  <a:pt x="288540" y="294043"/>
                </a:lnTo>
                <a:lnTo>
                  <a:pt x="285911" y="268289"/>
                </a:lnTo>
                <a:lnTo>
                  <a:pt x="285780" y="256063"/>
                </a:lnTo>
                <a:lnTo>
                  <a:pt x="283116" y="250066"/>
                </a:lnTo>
                <a:lnTo>
                  <a:pt x="279617" y="244094"/>
                </a:lnTo>
                <a:lnTo>
                  <a:pt x="277371" y="232175"/>
                </a:lnTo>
                <a:lnTo>
                  <a:pt x="276819" y="192235"/>
                </a:lnTo>
                <a:lnTo>
                  <a:pt x="275826" y="190665"/>
                </a:lnTo>
                <a:lnTo>
                  <a:pt x="274172" y="189617"/>
                </a:lnTo>
                <a:lnTo>
                  <a:pt x="269130" y="187937"/>
                </a:lnTo>
                <a:lnTo>
                  <a:pt x="268440" y="185061"/>
                </a:lnTo>
                <a:lnTo>
                  <a:pt x="268256" y="182905"/>
                </a:lnTo>
                <a:lnTo>
                  <a:pt x="269126" y="181468"/>
                </a:lnTo>
                <a:lnTo>
                  <a:pt x="270697" y="180510"/>
                </a:lnTo>
                <a:lnTo>
                  <a:pt x="276818" y="178594"/>
                </a:lnTo>
                <a:lnTo>
                  <a:pt x="267921" y="178594"/>
                </a:lnTo>
                <a:lnTo>
                  <a:pt x="267888" y="169667"/>
                </a:lnTo>
                <a:lnTo>
                  <a:pt x="276785" y="178561"/>
                </a:lnTo>
                <a:lnTo>
                  <a:pt x="276817" y="170031"/>
                </a:lnTo>
                <a:lnTo>
                  <a:pt x="293327" y="169667"/>
                </a:lnTo>
                <a:lnTo>
                  <a:pt x="293777" y="168674"/>
                </a:lnTo>
                <a:lnTo>
                  <a:pt x="294277" y="164924"/>
                </a:lnTo>
                <a:lnTo>
                  <a:pt x="295403" y="163528"/>
                </a:lnTo>
                <a:lnTo>
                  <a:pt x="303495" y="160766"/>
                </a:lnTo>
                <a:lnTo>
                  <a:pt x="312537" y="151805"/>
                </a:lnTo>
                <a:lnTo>
                  <a:pt x="312537" y="164234"/>
                </a:lnTo>
                <a:lnTo>
                  <a:pt x="313529" y="166044"/>
                </a:lnTo>
                <a:lnTo>
                  <a:pt x="315182" y="167250"/>
                </a:lnTo>
                <a:lnTo>
                  <a:pt x="317277" y="168055"/>
                </a:lnTo>
                <a:lnTo>
                  <a:pt x="318673" y="170576"/>
                </a:lnTo>
                <a:lnTo>
                  <a:pt x="321303" y="189003"/>
                </a:lnTo>
                <a:lnTo>
                  <a:pt x="321357" y="191486"/>
                </a:lnTo>
                <a:lnTo>
                  <a:pt x="329145" y="211394"/>
                </a:lnTo>
                <a:lnTo>
                  <a:pt x="336286" y="220865"/>
                </a:lnTo>
                <a:lnTo>
                  <a:pt x="339417" y="229373"/>
                </a:lnTo>
                <a:lnTo>
                  <a:pt x="355825" y="248637"/>
                </a:lnTo>
                <a:lnTo>
                  <a:pt x="365712" y="249995"/>
                </a:lnTo>
                <a:lnTo>
                  <a:pt x="373768" y="250028"/>
                </a:lnTo>
                <a:lnTo>
                  <a:pt x="374193" y="249037"/>
                </a:lnTo>
                <a:lnTo>
                  <a:pt x="376014" y="226115"/>
                </a:lnTo>
                <a:lnTo>
                  <a:pt x="382108" y="214292"/>
                </a:lnTo>
                <a:lnTo>
                  <a:pt x="382730" y="211322"/>
                </a:lnTo>
                <a:lnTo>
                  <a:pt x="375268" y="157654"/>
                </a:lnTo>
                <a:lnTo>
                  <a:pt x="375053" y="114869"/>
                </a:lnTo>
                <a:lnTo>
                  <a:pt x="384721" y="74690"/>
                </a:lnTo>
                <a:lnTo>
                  <a:pt x="390993" y="62562"/>
                </a:lnTo>
                <a:lnTo>
                  <a:pt x="391630" y="59568"/>
                </a:lnTo>
                <a:lnTo>
                  <a:pt x="400481" y="46416"/>
                </a:lnTo>
                <a:lnTo>
                  <a:pt x="406173" y="40432"/>
                </a:lnTo>
                <a:lnTo>
                  <a:pt x="411369" y="37814"/>
                </a:lnTo>
                <a:lnTo>
                  <a:pt x="418049" y="36133"/>
                </a:lnTo>
                <a:lnTo>
                  <a:pt x="429190" y="42841"/>
                </a:lnTo>
                <a:lnTo>
                  <a:pt x="431977" y="43444"/>
                </a:lnTo>
                <a:lnTo>
                  <a:pt x="444751" y="52231"/>
                </a:lnTo>
                <a:lnTo>
                  <a:pt x="450710" y="57919"/>
                </a:lnTo>
                <a:lnTo>
                  <a:pt x="453322" y="63114"/>
                </a:lnTo>
                <a:lnTo>
                  <a:pt x="454018" y="65889"/>
                </a:lnTo>
                <a:lnTo>
                  <a:pt x="463937" y="79855"/>
                </a:lnTo>
                <a:lnTo>
                  <a:pt x="464338" y="89184"/>
                </a:lnTo>
                <a:lnTo>
                  <a:pt x="464341" y="80732"/>
                </a:lnTo>
                <a:lnTo>
                  <a:pt x="456653" y="72711"/>
                </a:lnTo>
                <a:lnTo>
                  <a:pt x="454665" y="64560"/>
                </a:lnTo>
                <a:lnTo>
                  <a:pt x="430006" y="37112"/>
                </a:lnTo>
                <a:lnTo>
                  <a:pt x="421055" y="35841"/>
                </a:lnTo>
                <a:lnTo>
                  <a:pt x="415356" y="35755"/>
                </a:lnTo>
                <a:lnTo>
                  <a:pt x="413825" y="36735"/>
                </a:lnTo>
                <a:lnTo>
                  <a:pt x="412804" y="38381"/>
                </a:lnTo>
                <a:lnTo>
                  <a:pt x="411368" y="45437"/>
                </a:lnTo>
                <a:lnTo>
                  <a:pt x="411166" y="48151"/>
                </a:lnTo>
                <a:lnTo>
                  <a:pt x="408297" y="53812"/>
                </a:lnTo>
                <a:lnTo>
                  <a:pt x="404706" y="59635"/>
                </a:lnTo>
                <a:lnTo>
                  <a:pt x="402685" y="69484"/>
                </a:lnTo>
                <a:lnTo>
                  <a:pt x="401867" y="108525"/>
                </a:lnTo>
                <a:lnTo>
                  <a:pt x="412859" y="149328"/>
                </a:lnTo>
                <a:lnTo>
                  <a:pt x="416655" y="156657"/>
                </a:lnTo>
                <a:lnTo>
                  <a:pt x="419785" y="166361"/>
                </a:lnTo>
                <a:lnTo>
                  <a:pt x="424033" y="172496"/>
                </a:lnTo>
                <a:lnTo>
                  <a:pt x="429229" y="175883"/>
                </a:lnTo>
                <a:lnTo>
                  <a:pt x="432003" y="176787"/>
                </a:lnTo>
                <a:lnTo>
                  <a:pt x="433853" y="178381"/>
                </a:lnTo>
                <a:lnTo>
                  <a:pt x="435908" y="182799"/>
                </a:lnTo>
                <a:lnTo>
                  <a:pt x="437448" y="184374"/>
                </a:lnTo>
                <a:lnTo>
                  <a:pt x="445096" y="187108"/>
                </a:lnTo>
                <a:lnTo>
                  <a:pt x="454049" y="187487"/>
                </a:lnTo>
                <a:lnTo>
                  <a:pt x="462980" y="179832"/>
                </a:lnTo>
                <a:lnTo>
                  <a:pt x="465065" y="171709"/>
                </a:lnTo>
                <a:lnTo>
                  <a:pt x="468962" y="166274"/>
                </a:lnTo>
                <a:lnTo>
                  <a:pt x="469406" y="163435"/>
                </a:lnTo>
                <a:lnTo>
                  <a:pt x="468710" y="160550"/>
                </a:lnTo>
                <a:lnTo>
                  <a:pt x="467254" y="157635"/>
                </a:lnTo>
                <a:lnTo>
                  <a:pt x="468282" y="149104"/>
                </a:lnTo>
                <a:lnTo>
                  <a:pt x="469945" y="144051"/>
                </a:lnTo>
                <a:lnTo>
                  <a:pt x="470061" y="139690"/>
                </a:lnTo>
                <a:lnTo>
                  <a:pt x="464397" y="84438"/>
                </a:lnTo>
                <a:lnTo>
                  <a:pt x="464366" y="77877"/>
                </a:lnTo>
                <a:lnTo>
                  <a:pt x="455444" y="45096"/>
                </a:lnTo>
                <a:lnTo>
                  <a:pt x="450681" y="44781"/>
                </a:lnTo>
                <a:lnTo>
                  <a:pt x="450273" y="45729"/>
                </a:lnTo>
                <a:lnTo>
                  <a:pt x="454830" y="53750"/>
                </a:lnTo>
                <a:lnTo>
                  <a:pt x="455335" y="65899"/>
                </a:lnTo>
                <a:lnTo>
                  <a:pt x="458023" y="71622"/>
                </a:lnTo>
                <a:lnTo>
                  <a:pt x="485223" y="101206"/>
                </a:lnTo>
                <a:lnTo>
                  <a:pt x="491150" y="104512"/>
                </a:lnTo>
                <a:lnTo>
                  <a:pt x="503040" y="106634"/>
                </a:lnTo>
                <a:lnTo>
                  <a:pt x="508991" y="104278"/>
                </a:lnTo>
                <a:lnTo>
                  <a:pt x="555373" y="60758"/>
                </a:lnTo>
                <a:lnTo>
                  <a:pt x="58935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SMARTInkShape-Group54"/>
          <p:cNvGrpSpPr/>
          <p:nvPr/>
        </p:nvGrpSpPr>
        <p:grpSpPr>
          <a:xfrm>
            <a:off x="4902398" y="2759276"/>
            <a:ext cx="428626" cy="2633847"/>
            <a:chOff x="4902398" y="2759276"/>
            <a:chExt cx="428626" cy="2633847"/>
          </a:xfrm>
        </p:grpSpPr>
        <p:sp>
          <p:nvSpPr>
            <p:cNvPr id="21" name="SMARTInkShape-184"/>
            <p:cNvSpPr/>
            <p:nvPr/>
          </p:nvSpPr>
          <p:spPr>
            <a:xfrm>
              <a:off x="5170325" y="2759276"/>
              <a:ext cx="26754" cy="17858"/>
            </a:xfrm>
            <a:custGeom>
              <a:avLst/>
              <a:gdLst/>
              <a:ahLst/>
              <a:cxnLst/>
              <a:rect l="0" t="0" r="0" b="0"/>
              <a:pathLst>
                <a:path w="26754" h="17858">
                  <a:moveTo>
                    <a:pt x="26753" y="8927"/>
                  </a:moveTo>
                  <a:lnTo>
                    <a:pt x="22012" y="4187"/>
                  </a:lnTo>
                  <a:lnTo>
                    <a:pt x="17039" y="1859"/>
                  </a:lnTo>
                  <a:lnTo>
                    <a:pt x="86" y="0"/>
                  </a:lnTo>
                  <a:lnTo>
                    <a:pt x="0" y="4739"/>
                  </a:lnTo>
                  <a:lnTo>
                    <a:pt x="981" y="6135"/>
                  </a:lnTo>
                  <a:lnTo>
                    <a:pt x="2626" y="7066"/>
                  </a:lnTo>
                  <a:lnTo>
                    <a:pt x="7656" y="8559"/>
                  </a:lnTo>
                  <a:lnTo>
                    <a:pt x="17823" y="17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5"/>
            <p:cNvSpPr/>
            <p:nvPr/>
          </p:nvSpPr>
          <p:spPr>
            <a:xfrm>
              <a:off x="5250656" y="329505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1242" y="0"/>
                  </a:lnTo>
                  <a:lnTo>
                    <a:pt x="828" y="992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6"/>
            <p:cNvSpPr/>
            <p:nvPr/>
          </p:nvSpPr>
          <p:spPr>
            <a:xfrm>
              <a:off x="5259586" y="3321844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0"/>
                  </a:moveTo>
                  <a:lnTo>
                    <a:pt x="0" y="7688"/>
                  </a:lnTo>
                  <a:lnTo>
                    <a:pt x="993" y="8102"/>
                  </a:lnTo>
                  <a:lnTo>
                    <a:pt x="893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7"/>
            <p:cNvSpPr/>
            <p:nvPr/>
          </p:nvSpPr>
          <p:spPr>
            <a:xfrm>
              <a:off x="5322094" y="3670102"/>
              <a:ext cx="8930" cy="62508"/>
            </a:xfrm>
            <a:custGeom>
              <a:avLst/>
              <a:gdLst/>
              <a:ahLst/>
              <a:cxnLst/>
              <a:rect l="0" t="0" r="0" b="0"/>
              <a:pathLst>
                <a:path w="8930" h="62508">
                  <a:moveTo>
                    <a:pt x="8929" y="0"/>
                  </a:moveTo>
                  <a:lnTo>
                    <a:pt x="4189" y="0"/>
                  </a:lnTo>
                  <a:lnTo>
                    <a:pt x="2792" y="992"/>
                  </a:lnTo>
                  <a:lnTo>
                    <a:pt x="1862" y="2645"/>
                  </a:lnTo>
                  <a:lnTo>
                    <a:pt x="109" y="8561"/>
                  </a:lnTo>
                  <a:lnTo>
                    <a:pt x="0" y="38738"/>
                  </a:lnTo>
                  <a:lnTo>
                    <a:pt x="2646" y="44667"/>
                  </a:lnTo>
                  <a:lnTo>
                    <a:pt x="7688" y="51818"/>
                  </a:lnTo>
                  <a:lnTo>
                    <a:pt x="8929" y="62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8"/>
            <p:cNvSpPr/>
            <p:nvPr/>
          </p:nvSpPr>
          <p:spPr>
            <a:xfrm>
              <a:off x="5313532" y="4134445"/>
              <a:ext cx="8563" cy="35720"/>
            </a:xfrm>
            <a:custGeom>
              <a:avLst/>
              <a:gdLst/>
              <a:ahLst/>
              <a:cxnLst/>
              <a:rect l="0" t="0" r="0" b="0"/>
              <a:pathLst>
                <a:path w="8563" h="35720">
                  <a:moveTo>
                    <a:pt x="8562" y="0"/>
                  </a:moveTo>
                  <a:lnTo>
                    <a:pt x="3821" y="0"/>
                  </a:lnTo>
                  <a:lnTo>
                    <a:pt x="2425" y="993"/>
                  </a:lnTo>
                  <a:lnTo>
                    <a:pt x="1494" y="2646"/>
                  </a:lnTo>
                  <a:lnTo>
                    <a:pt x="0" y="7689"/>
                  </a:lnTo>
                  <a:lnTo>
                    <a:pt x="5841" y="15814"/>
                  </a:lnTo>
                  <a:lnTo>
                    <a:pt x="8203" y="25148"/>
                  </a:lnTo>
                  <a:lnTo>
                    <a:pt x="8562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9"/>
            <p:cNvSpPr/>
            <p:nvPr/>
          </p:nvSpPr>
          <p:spPr>
            <a:xfrm>
              <a:off x="5259989" y="4491633"/>
              <a:ext cx="26387" cy="71438"/>
            </a:xfrm>
            <a:custGeom>
              <a:avLst/>
              <a:gdLst/>
              <a:ahLst/>
              <a:cxnLst/>
              <a:rect l="0" t="0" r="0" b="0"/>
              <a:pathLst>
                <a:path w="26387" h="71438">
                  <a:moveTo>
                    <a:pt x="26386" y="0"/>
                  </a:moveTo>
                  <a:lnTo>
                    <a:pt x="26386" y="4740"/>
                  </a:lnTo>
                  <a:lnTo>
                    <a:pt x="25393" y="6137"/>
                  </a:lnTo>
                  <a:lnTo>
                    <a:pt x="23740" y="7068"/>
                  </a:lnTo>
                  <a:lnTo>
                    <a:pt x="18697" y="8562"/>
                  </a:lnTo>
                  <a:lnTo>
                    <a:pt x="13084" y="13561"/>
                  </a:lnTo>
                  <a:lnTo>
                    <a:pt x="10552" y="18594"/>
                  </a:lnTo>
                  <a:lnTo>
                    <a:pt x="9877" y="21326"/>
                  </a:lnTo>
                  <a:lnTo>
                    <a:pt x="1637" y="35783"/>
                  </a:lnTo>
                  <a:lnTo>
                    <a:pt x="0" y="42897"/>
                  </a:lnTo>
                  <a:lnTo>
                    <a:pt x="6718" y="54131"/>
                  </a:lnTo>
                  <a:lnTo>
                    <a:pt x="8169" y="60853"/>
                  </a:lnTo>
                  <a:lnTo>
                    <a:pt x="17456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0"/>
            <p:cNvSpPr/>
            <p:nvPr/>
          </p:nvSpPr>
          <p:spPr>
            <a:xfrm>
              <a:off x="5179219" y="4955977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91"/>
            <p:cNvSpPr/>
            <p:nvPr/>
          </p:nvSpPr>
          <p:spPr>
            <a:xfrm>
              <a:off x="5109142" y="5036344"/>
              <a:ext cx="34359" cy="53579"/>
            </a:xfrm>
            <a:custGeom>
              <a:avLst/>
              <a:gdLst/>
              <a:ahLst/>
              <a:cxnLst/>
              <a:rect l="0" t="0" r="0" b="0"/>
              <a:pathLst>
                <a:path w="34359" h="53579">
                  <a:moveTo>
                    <a:pt x="34358" y="0"/>
                  </a:moveTo>
                  <a:lnTo>
                    <a:pt x="29617" y="0"/>
                  </a:lnTo>
                  <a:lnTo>
                    <a:pt x="28221" y="992"/>
                  </a:lnTo>
                  <a:lnTo>
                    <a:pt x="27290" y="2646"/>
                  </a:lnTo>
                  <a:lnTo>
                    <a:pt x="26669" y="4741"/>
                  </a:lnTo>
                  <a:lnTo>
                    <a:pt x="18524" y="18091"/>
                  </a:lnTo>
                  <a:lnTo>
                    <a:pt x="17849" y="20991"/>
                  </a:lnTo>
                  <a:lnTo>
                    <a:pt x="16407" y="22924"/>
                  </a:lnTo>
                  <a:lnTo>
                    <a:pt x="14453" y="24212"/>
                  </a:lnTo>
                  <a:lnTo>
                    <a:pt x="12159" y="25071"/>
                  </a:lnTo>
                  <a:lnTo>
                    <a:pt x="10629" y="26636"/>
                  </a:lnTo>
                  <a:lnTo>
                    <a:pt x="8929" y="31020"/>
                  </a:lnTo>
                  <a:lnTo>
                    <a:pt x="7483" y="32586"/>
                  </a:lnTo>
                  <a:lnTo>
                    <a:pt x="3232" y="34326"/>
                  </a:lnTo>
                  <a:lnTo>
                    <a:pt x="1700" y="35783"/>
                  </a:lnTo>
                  <a:lnTo>
                    <a:pt x="0" y="40047"/>
                  </a:lnTo>
                  <a:lnTo>
                    <a:pt x="538" y="41581"/>
                  </a:lnTo>
                  <a:lnTo>
                    <a:pt x="1890" y="42603"/>
                  </a:lnTo>
                  <a:lnTo>
                    <a:pt x="6447" y="44244"/>
                  </a:lnTo>
                  <a:lnTo>
                    <a:pt x="7071" y="47115"/>
                  </a:lnTo>
                  <a:lnTo>
                    <a:pt x="7569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92"/>
            <p:cNvSpPr/>
            <p:nvPr/>
          </p:nvSpPr>
          <p:spPr>
            <a:xfrm>
              <a:off x="4992981" y="5214938"/>
              <a:ext cx="34434" cy="44649"/>
            </a:xfrm>
            <a:custGeom>
              <a:avLst/>
              <a:gdLst/>
              <a:ahLst/>
              <a:cxnLst/>
              <a:rect l="0" t="0" r="0" b="0"/>
              <a:pathLst>
                <a:path w="34434" h="44649">
                  <a:moveTo>
                    <a:pt x="34433" y="0"/>
                  </a:moveTo>
                  <a:lnTo>
                    <a:pt x="34433" y="7688"/>
                  </a:lnTo>
                  <a:lnTo>
                    <a:pt x="22004" y="21249"/>
                  </a:lnTo>
                  <a:lnTo>
                    <a:pt x="16342" y="24327"/>
                  </a:lnTo>
                  <a:lnTo>
                    <a:pt x="13442" y="25147"/>
                  </a:lnTo>
                  <a:lnTo>
                    <a:pt x="11509" y="26687"/>
                  </a:lnTo>
                  <a:lnTo>
                    <a:pt x="0" y="43285"/>
                  </a:lnTo>
                  <a:lnTo>
                    <a:pt x="564" y="43739"/>
                  </a:lnTo>
                  <a:lnTo>
                    <a:pt x="7644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93"/>
            <p:cNvSpPr/>
            <p:nvPr/>
          </p:nvSpPr>
          <p:spPr>
            <a:xfrm>
              <a:off x="4902398" y="5366742"/>
              <a:ext cx="26791" cy="26381"/>
            </a:xfrm>
            <a:custGeom>
              <a:avLst/>
              <a:gdLst/>
              <a:ahLst/>
              <a:cxnLst/>
              <a:rect l="0" t="0" r="0" b="0"/>
              <a:pathLst>
                <a:path w="26791" h="26381">
                  <a:moveTo>
                    <a:pt x="26790" y="0"/>
                  </a:moveTo>
                  <a:lnTo>
                    <a:pt x="22049" y="4740"/>
                  </a:lnTo>
                  <a:lnTo>
                    <a:pt x="19722" y="9714"/>
                  </a:lnTo>
                  <a:lnTo>
                    <a:pt x="19101" y="12429"/>
                  </a:lnTo>
                  <a:lnTo>
                    <a:pt x="17695" y="14239"/>
                  </a:lnTo>
                  <a:lnTo>
                    <a:pt x="487" y="26380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1" name="SMARTInkShape-Group55"/>
          <p:cNvGrpSpPr/>
          <p:nvPr/>
        </p:nvGrpSpPr>
        <p:grpSpPr>
          <a:xfrm>
            <a:off x="5402475" y="2795406"/>
            <a:ext cx="1393014" cy="1705158"/>
            <a:chOff x="5402475" y="2795406"/>
            <a:chExt cx="1393014" cy="1705158"/>
          </a:xfrm>
        </p:grpSpPr>
        <p:sp>
          <p:nvSpPr>
            <p:cNvPr id="1024" name="SMARTInkShape-194"/>
            <p:cNvSpPr/>
            <p:nvPr/>
          </p:nvSpPr>
          <p:spPr>
            <a:xfrm>
              <a:off x="5402475" y="2795406"/>
              <a:ext cx="1303721" cy="1008628"/>
            </a:xfrm>
            <a:custGeom>
              <a:avLst/>
              <a:gdLst/>
              <a:ahLst/>
              <a:cxnLst/>
              <a:rect l="0" t="0" r="0" b="0"/>
              <a:pathLst>
                <a:path w="1303721" h="1008628">
                  <a:moveTo>
                    <a:pt x="80353" y="160321"/>
                  </a:moveTo>
                  <a:lnTo>
                    <a:pt x="89174" y="160321"/>
                  </a:lnTo>
                  <a:lnTo>
                    <a:pt x="89280" y="151759"/>
                  </a:lnTo>
                  <a:lnTo>
                    <a:pt x="95419" y="144335"/>
                  </a:lnTo>
                  <a:lnTo>
                    <a:pt x="98103" y="134011"/>
                  </a:lnTo>
                  <a:lnTo>
                    <a:pt x="98209" y="124982"/>
                  </a:lnTo>
                  <a:lnTo>
                    <a:pt x="68324" y="124603"/>
                  </a:lnTo>
                  <a:lnTo>
                    <a:pt x="62439" y="127248"/>
                  </a:lnTo>
                  <a:lnTo>
                    <a:pt x="35703" y="148814"/>
                  </a:lnTo>
                  <a:lnTo>
                    <a:pt x="32727" y="149673"/>
                  </a:lnTo>
                  <a:lnTo>
                    <a:pt x="26775" y="155919"/>
                  </a:lnTo>
                  <a:lnTo>
                    <a:pt x="2632" y="186995"/>
                  </a:lnTo>
                  <a:lnTo>
                    <a:pt x="141" y="203198"/>
                  </a:lnTo>
                  <a:lnTo>
                    <a:pt x="0" y="212502"/>
                  </a:lnTo>
                  <a:lnTo>
                    <a:pt x="7675" y="221465"/>
                  </a:lnTo>
                  <a:lnTo>
                    <a:pt x="11010" y="222222"/>
                  </a:lnTo>
                  <a:lnTo>
                    <a:pt x="22185" y="222793"/>
                  </a:lnTo>
                  <a:lnTo>
                    <a:pt x="27382" y="220167"/>
                  </a:lnTo>
                  <a:lnTo>
                    <a:pt x="60648" y="193324"/>
                  </a:lnTo>
                  <a:lnTo>
                    <a:pt x="101351" y="139208"/>
                  </a:lnTo>
                  <a:lnTo>
                    <a:pt x="130882" y="86892"/>
                  </a:lnTo>
                  <a:lnTo>
                    <a:pt x="147815" y="59282"/>
                  </a:lnTo>
                  <a:lnTo>
                    <a:pt x="151605" y="48142"/>
                  </a:lnTo>
                  <a:lnTo>
                    <a:pt x="167168" y="26430"/>
                  </a:lnTo>
                  <a:lnTo>
                    <a:pt x="169505" y="10283"/>
                  </a:lnTo>
                  <a:lnTo>
                    <a:pt x="169647" y="0"/>
                  </a:lnTo>
                  <a:lnTo>
                    <a:pt x="169650" y="12899"/>
                  </a:lnTo>
                  <a:lnTo>
                    <a:pt x="167004" y="18071"/>
                  </a:lnTo>
                  <a:lnTo>
                    <a:pt x="130942" y="69447"/>
                  </a:lnTo>
                  <a:lnTo>
                    <a:pt x="102180" y="119501"/>
                  </a:lnTo>
                  <a:lnTo>
                    <a:pt x="89222" y="171257"/>
                  </a:lnTo>
                  <a:lnTo>
                    <a:pt x="83422" y="183956"/>
                  </a:lnTo>
                  <a:lnTo>
                    <a:pt x="80389" y="225682"/>
                  </a:lnTo>
                  <a:lnTo>
                    <a:pt x="83015" y="231704"/>
                  </a:lnTo>
                  <a:lnTo>
                    <a:pt x="86497" y="237687"/>
                  </a:lnTo>
                  <a:lnTo>
                    <a:pt x="89449" y="246634"/>
                  </a:lnTo>
                  <a:lnTo>
                    <a:pt x="93656" y="252591"/>
                  </a:lnTo>
                  <a:lnTo>
                    <a:pt x="98833" y="255900"/>
                  </a:lnTo>
                  <a:lnTo>
                    <a:pt x="107040" y="258199"/>
                  </a:lnTo>
                  <a:lnTo>
                    <a:pt x="144629" y="258543"/>
                  </a:lnTo>
                  <a:lnTo>
                    <a:pt x="151253" y="255900"/>
                  </a:lnTo>
                  <a:lnTo>
                    <a:pt x="204044" y="219838"/>
                  </a:lnTo>
                  <a:lnTo>
                    <a:pt x="218410" y="214080"/>
                  </a:lnTo>
                  <a:lnTo>
                    <a:pt x="220016" y="212035"/>
                  </a:lnTo>
                  <a:lnTo>
                    <a:pt x="222793" y="207117"/>
                  </a:lnTo>
                  <a:lnTo>
                    <a:pt x="237342" y="190014"/>
                  </a:lnTo>
                  <a:lnTo>
                    <a:pt x="239422" y="184101"/>
                  </a:lnTo>
                  <a:lnTo>
                    <a:pt x="240970" y="182127"/>
                  </a:lnTo>
                  <a:lnTo>
                    <a:pt x="248630" y="178699"/>
                  </a:lnTo>
                  <a:lnTo>
                    <a:pt x="249401" y="175765"/>
                  </a:lnTo>
                  <a:lnTo>
                    <a:pt x="249982" y="169632"/>
                  </a:lnTo>
                  <a:lnTo>
                    <a:pt x="236714" y="169260"/>
                  </a:lnTo>
                  <a:lnTo>
                    <a:pt x="235195" y="170249"/>
                  </a:lnTo>
                  <a:lnTo>
                    <a:pt x="234182" y="171900"/>
                  </a:lnTo>
                  <a:lnTo>
                    <a:pt x="233507" y="173993"/>
                  </a:lnTo>
                  <a:lnTo>
                    <a:pt x="232065" y="175389"/>
                  </a:lnTo>
                  <a:lnTo>
                    <a:pt x="222622" y="180274"/>
                  </a:lnTo>
                  <a:lnTo>
                    <a:pt x="211203" y="190500"/>
                  </a:lnTo>
                  <a:lnTo>
                    <a:pt x="207961" y="198869"/>
                  </a:lnTo>
                  <a:lnTo>
                    <a:pt x="205529" y="208211"/>
                  </a:lnTo>
                  <a:lnTo>
                    <a:pt x="198528" y="222293"/>
                  </a:lnTo>
                  <a:lnTo>
                    <a:pt x="196376" y="228544"/>
                  </a:lnTo>
                  <a:lnTo>
                    <a:pt x="190577" y="238633"/>
                  </a:lnTo>
                  <a:lnTo>
                    <a:pt x="187913" y="260273"/>
                  </a:lnTo>
                  <a:lnTo>
                    <a:pt x="190335" y="266921"/>
                  </a:lnTo>
                  <a:lnTo>
                    <a:pt x="193726" y="273183"/>
                  </a:lnTo>
                  <a:lnTo>
                    <a:pt x="196627" y="282286"/>
                  </a:lnTo>
                  <a:lnTo>
                    <a:pt x="211838" y="303191"/>
                  </a:lnTo>
                  <a:lnTo>
                    <a:pt x="212659" y="306169"/>
                  </a:lnTo>
                  <a:lnTo>
                    <a:pt x="214198" y="308155"/>
                  </a:lnTo>
                  <a:lnTo>
                    <a:pt x="218553" y="310360"/>
                  </a:lnTo>
                  <a:lnTo>
                    <a:pt x="256157" y="312095"/>
                  </a:lnTo>
                  <a:lnTo>
                    <a:pt x="282853" y="311130"/>
                  </a:lnTo>
                  <a:lnTo>
                    <a:pt x="297560" y="304995"/>
                  </a:lnTo>
                  <a:lnTo>
                    <a:pt x="324346" y="289202"/>
                  </a:lnTo>
                  <a:lnTo>
                    <a:pt x="351135" y="278547"/>
                  </a:lnTo>
                  <a:lnTo>
                    <a:pt x="391493" y="242083"/>
                  </a:lnTo>
                  <a:lnTo>
                    <a:pt x="392889" y="231794"/>
                  </a:lnTo>
                  <a:lnTo>
                    <a:pt x="392892" y="239449"/>
                  </a:lnTo>
                  <a:lnTo>
                    <a:pt x="386755" y="247572"/>
                  </a:lnTo>
                  <a:lnTo>
                    <a:pt x="384790" y="255847"/>
                  </a:lnTo>
                  <a:lnTo>
                    <a:pt x="384330" y="261646"/>
                  </a:lnTo>
                  <a:lnTo>
                    <a:pt x="381480" y="267531"/>
                  </a:lnTo>
                  <a:lnTo>
                    <a:pt x="379331" y="270490"/>
                  </a:lnTo>
                  <a:lnTo>
                    <a:pt x="376306" y="284134"/>
                  </a:lnTo>
                  <a:lnTo>
                    <a:pt x="374115" y="309896"/>
                  </a:lnTo>
                  <a:lnTo>
                    <a:pt x="366473" y="336773"/>
                  </a:lnTo>
                  <a:lnTo>
                    <a:pt x="366212" y="343021"/>
                  </a:lnTo>
                  <a:lnTo>
                    <a:pt x="365184" y="344628"/>
                  </a:lnTo>
                  <a:lnTo>
                    <a:pt x="363506" y="345700"/>
                  </a:lnTo>
                  <a:lnTo>
                    <a:pt x="358424" y="347421"/>
                  </a:lnTo>
                  <a:lnTo>
                    <a:pt x="357729" y="350302"/>
                  </a:lnTo>
                  <a:lnTo>
                    <a:pt x="357544" y="352459"/>
                  </a:lnTo>
                  <a:lnTo>
                    <a:pt x="356429" y="352905"/>
                  </a:lnTo>
                  <a:lnTo>
                    <a:pt x="348101" y="348419"/>
                  </a:lnTo>
                  <a:lnTo>
                    <a:pt x="343881" y="348100"/>
                  </a:lnTo>
                  <a:lnTo>
                    <a:pt x="342359" y="347022"/>
                  </a:lnTo>
                  <a:lnTo>
                    <a:pt x="341344" y="345312"/>
                  </a:lnTo>
                  <a:lnTo>
                    <a:pt x="340667" y="343179"/>
                  </a:lnTo>
                  <a:lnTo>
                    <a:pt x="339224" y="341758"/>
                  </a:lnTo>
                  <a:lnTo>
                    <a:pt x="334975" y="340178"/>
                  </a:lnTo>
                  <a:lnTo>
                    <a:pt x="333445" y="338765"/>
                  </a:lnTo>
                  <a:lnTo>
                    <a:pt x="331744" y="334548"/>
                  </a:lnTo>
                  <a:lnTo>
                    <a:pt x="330420" y="309113"/>
                  </a:lnTo>
                  <a:lnTo>
                    <a:pt x="329415" y="307140"/>
                  </a:lnTo>
                  <a:lnTo>
                    <a:pt x="327754" y="305825"/>
                  </a:lnTo>
                  <a:lnTo>
                    <a:pt x="325654" y="304949"/>
                  </a:lnTo>
                  <a:lnTo>
                    <a:pt x="324254" y="303372"/>
                  </a:lnTo>
                  <a:lnTo>
                    <a:pt x="321457" y="294277"/>
                  </a:lnTo>
                  <a:lnTo>
                    <a:pt x="321454" y="324436"/>
                  </a:lnTo>
                  <a:lnTo>
                    <a:pt x="324100" y="330164"/>
                  </a:lnTo>
                  <a:lnTo>
                    <a:pt x="327592" y="336018"/>
                  </a:lnTo>
                  <a:lnTo>
                    <a:pt x="329143" y="341927"/>
                  </a:lnTo>
                  <a:lnTo>
                    <a:pt x="330549" y="343899"/>
                  </a:lnTo>
                  <a:lnTo>
                    <a:pt x="332478" y="345214"/>
                  </a:lnTo>
                  <a:lnTo>
                    <a:pt x="337268" y="347667"/>
                  </a:lnTo>
                  <a:lnTo>
                    <a:pt x="345544" y="353634"/>
                  </a:lnTo>
                  <a:lnTo>
                    <a:pt x="354279" y="356836"/>
                  </a:lnTo>
                  <a:lnTo>
                    <a:pt x="363151" y="362635"/>
                  </a:lnTo>
                  <a:lnTo>
                    <a:pt x="373056" y="364794"/>
                  </a:lnTo>
                  <a:lnTo>
                    <a:pt x="404431" y="365668"/>
                  </a:lnTo>
                  <a:lnTo>
                    <a:pt x="457326" y="345913"/>
                  </a:lnTo>
                  <a:lnTo>
                    <a:pt x="471185" y="340988"/>
                  </a:lnTo>
                  <a:lnTo>
                    <a:pt x="478291" y="338844"/>
                  </a:lnTo>
                  <a:lnTo>
                    <a:pt x="490937" y="332028"/>
                  </a:lnTo>
                  <a:lnTo>
                    <a:pt x="526715" y="329985"/>
                  </a:lnTo>
                  <a:lnTo>
                    <a:pt x="526802" y="334725"/>
                  </a:lnTo>
                  <a:lnTo>
                    <a:pt x="525821" y="336121"/>
                  </a:lnTo>
                  <a:lnTo>
                    <a:pt x="524176" y="337052"/>
                  </a:lnTo>
                  <a:lnTo>
                    <a:pt x="522087" y="337673"/>
                  </a:lnTo>
                  <a:lnTo>
                    <a:pt x="520694" y="339079"/>
                  </a:lnTo>
                  <a:lnTo>
                    <a:pt x="519146" y="343287"/>
                  </a:lnTo>
                  <a:lnTo>
                    <a:pt x="517161" y="354073"/>
                  </a:lnTo>
                  <a:lnTo>
                    <a:pt x="510252" y="363976"/>
                  </a:lnTo>
                  <a:lnTo>
                    <a:pt x="509090" y="373240"/>
                  </a:lnTo>
                  <a:lnTo>
                    <a:pt x="508978" y="383560"/>
                  </a:lnTo>
                  <a:lnTo>
                    <a:pt x="508978" y="378821"/>
                  </a:lnTo>
                  <a:lnTo>
                    <a:pt x="509970" y="377425"/>
                  </a:lnTo>
                  <a:lnTo>
                    <a:pt x="511624" y="376495"/>
                  </a:lnTo>
                  <a:lnTo>
                    <a:pt x="513718" y="375874"/>
                  </a:lnTo>
                  <a:lnTo>
                    <a:pt x="515115" y="374468"/>
                  </a:lnTo>
                  <a:lnTo>
                    <a:pt x="518655" y="365611"/>
                  </a:lnTo>
                  <a:lnTo>
                    <a:pt x="523972" y="358841"/>
                  </a:lnTo>
                  <a:lnTo>
                    <a:pt x="526460" y="349488"/>
                  </a:lnTo>
                  <a:lnTo>
                    <a:pt x="526805" y="340300"/>
                  </a:lnTo>
                  <a:lnTo>
                    <a:pt x="519146" y="331348"/>
                  </a:lnTo>
                  <a:lnTo>
                    <a:pt x="515813" y="330590"/>
                  </a:lnTo>
                  <a:lnTo>
                    <a:pt x="488022" y="329988"/>
                  </a:lnTo>
                  <a:lnTo>
                    <a:pt x="482136" y="332632"/>
                  </a:lnTo>
                  <a:lnTo>
                    <a:pt x="467299" y="344224"/>
                  </a:lnTo>
                  <a:lnTo>
                    <a:pt x="461350" y="346235"/>
                  </a:lnTo>
                  <a:lnTo>
                    <a:pt x="455398" y="352420"/>
                  </a:lnTo>
                  <a:lnTo>
                    <a:pt x="449446" y="359800"/>
                  </a:lnTo>
                  <a:lnTo>
                    <a:pt x="443493" y="363080"/>
                  </a:lnTo>
                  <a:lnTo>
                    <a:pt x="441509" y="365939"/>
                  </a:lnTo>
                  <a:lnTo>
                    <a:pt x="435679" y="382139"/>
                  </a:lnTo>
                  <a:lnTo>
                    <a:pt x="431752" y="388883"/>
                  </a:lnTo>
                  <a:lnTo>
                    <a:pt x="429232" y="401297"/>
                  </a:lnTo>
                  <a:lnTo>
                    <a:pt x="428734" y="413304"/>
                  </a:lnTo>
                  <a:lnTo>
                    <a:pt x="431311" y="419271"/>
                  </a:lnTo>
                  <a:lnTo>
                    <a:pt x="434773" y="425230"/>
                  </a:lnTo>
                  <a:lnTo>
                    <a:pt x="437713" y="434163"/>
                  </a:lnTo>
                  <a:lnTo>
                    <a:pt x="441917" y="440117"/>
                  </a:lnTo>
                  <a:lnTo>
                    <a:pt x="447092" y="443424"/>
                  </a:lnTo>
                  <a:lnTo>
                    <a:pt x="452700" y="445887"/>
                  </a:lnTo>
                  <a:lnTo>
                    <a:pt x="461435" y="451859"/>
                  </a:lnTo>
                  <a:lnTo>
                    <a:pt x="470307" y="455062"/>
                  </a:lnTo>
                  <a:lnTo>
                    <a:pt x="479220" y="460861"/>
                  </a:lnTo>
                  <a:lnTo>
                    <a:pt x="488145" y="463021"/>
                  </a:lnTo>
                  <a:lnTo>
                    <a:pt x="494096" y="463526"/>
                  </a:lnTo>
                  <a:lnTo>
                    <a:pt x="523034" y="454812"/>
                  </a:lnTo>
                  <a:lnTo>
                    <a:pt x="533537" y="449101"/>
                  </a:lnTo>
                  <a:lnTo>
                    <a:pt x="547785" y="445976"/>
                  </a:lnTo>
                  <a:lnTo>
                    <a:pt x="558731" y="439207"/>
                  </a:lnTo>
                  <a:lnTo>
                    <a:pt x="577365" y="423170"/>
                  </a:lnTo>
                  <a:lnTo>
                    <a:pt x="589331" y="417404"/>
                  </a:lnTo>
                  <a:lnTo>
                    <a:pt x="601249" y="407004"/>
                  </a:lnTo>
                  <a:lnTo>
                    <a:pt x="604558" y="401257"/>
                  </a:lnTo>
                  <a:lnTo>
                    <a:pt x="605440" y="398336"/>
                  </a:lnTo>
                  <a:lnTo>
                    <a:pt x="607021" y="396388"/>
                  </a:lnTo>
                  <a:lnTo>
                    <a:pt x="612001" y="393647"/>
                  </a:lnTo>
                  <a:lnTo>
                    <a:pt x="611394" y="393262"/>
                  </a:lnTo>
                  <a:lnTo>
                    <a:pt x="609998" y="393006"/>
                  </a:lnTo>
                  <a:lnTo>
                    <a:pt x="610059" y="392834"/>
                  </a:lnTo>
                  <a:lnTo>
                    <a:pt x="612773" y="392645"/>
                  </a:lnTo>
                  <a:lnTo>
                    <a:pt x="612902" y="391602"/>
                  </a:lnTo>
                  <a:lnTo>
                    <a:pt x="607288" y="383673"/>
                  </a:lnTo>
                  <a:lnTo>
                    <a:pt x="607212" y="391261"/>
                  </a:lnTo>
                  <a:lnTo>
                    <a:pt x="606217" y="391672"/>
                  </a:lnTo>
                  <a:lnTo>
                    <a:pt x="602466" y="392128"/>
                  </a:lnTo>
                  <a:lnTo>
                    <a:pt x="601069" y="393241"/>
                  </a:lnTo>
                  <a:lnTo>
                    <a:pt x="599517" y="397125"/>
                  </a:lnTo>
                  <a:lnTo>
                    <a:pt x="598384" y="408733"/>
                  </a:lnTo>
                  <a:lnTo>
                    <a:pt x="604433" y="417161"/>
                  </a:lnTo>
                  <a:lnTo>
                    <a:pt x="605973" y="422638"/>
                  </a:lnTo>
                  <a:lnTo>
                    <a:pt x="607376" y="424496"/>
                  </a:lnTo>
                  <a:lnTo>
                    <a:pt x="613098" y="428103"/>
                  </a:lnTo>
                  <a:lnTo>
                    <a:pt x="614785" y="432462"/>
                  </a:lnTo>
                  <a:lnTo>
                    <a:pt x="616227" y="434022"/>
                  </a:lnTo>
                  <a:lnTo>
                    <a:pt x="620475" y="435755"/>
                  </a:lnTo>
                  <a:lnTo>
                    <a:pt x="622005" y="437209"/>
                  </a:lnTo>
                  <a:lnTo>
                    <a:pt x="623704" y="441471"/>
                  </a:lnTo>
                  <a:lnTo>
                    <a:pt x="625150" y="443004"/>
                  </a:lnTo>
                  <a:lnTo>
                    <a:pt x="629401" y="444707"/>
                  </a:lnTo>
                  <a:lnTo>
                    <a:pt x="647177" y="446035"/>
                  </a:lnTo>
                  <a:lnTo>
                    <a:pt x="648735" y="447039"/>
                  </a:lnTo>
                  <a:lnTo>
                    <a:pt x="649775" y="448700"/>
                  </a:lnTo>
                  <a:lnTo>
                    <a:pt x="651853" y="454998"/>
                  </a:lnTo>
                  <a:lnTo>
                    <a:pt x="647112" y="454999"/>
                  </a:lnTo>
                  <a:lnTo>
                    <a:pt x="645716" y="455992"/>
                  </a:lnTo>
                  <a:lnTo>
                    <a:pt x="644785" y="457646"/>
                  </a:lnTo>
                  <a:lnTo>
                    <a:pt x="644164" y="459740"/>
                  </a:lnTo>
                  <a:lnTo>
                    <a:pt x="642758" y="461137"/>
                  </a:lnTo>
                  <a:lnTo>
                    <a:pt x="633373" y="466024"/>
                  </a:lnTo>
                  <a:lnTo>
                    <a:pt x="627765" y="469822"/>
                  </a:lnTo>
                  <a:lnTo>
                    <a:pt x="619030" y="472952"/>
                  </a:lnTo>
                  <a:lnTo>
                    <a:pt x="613121" y="477200"/>
                  </a:lnTo>
                  <a:lnTo>
                    <a:pt x="609835" y="482395"/>
                  </a:lnTo>
                  <a:lnTo>
                    <a:pt x="607381" y="488012"/>
                  </a:lnTo>
                  <a:lnTo>
                    <a:pt x="599670" y="497920"/>
                  </a:lnTo>
                  <a:lnTo>
                    <a:pt x="597558" y="506436"/>
                  </a:lnTo>
                  <a:lnTo>
                    <a:pt x="592220" y="514779"/>
                  </a:lnTo>
                  <a:lnTo>
                    <a:pt x="589724" y="524706"/>
                  </a:lnTo>
                  <a:lnTo>
                    <a:pt x="596463" y="535923"/>
                  </a:lnTo>
                  <a:lnTo>
                    <a:pt x="597917" y="542643"/>
                  </a:lnTo>
                  <a:lnTo>
                    <a:pt x="599028" y="543194"/>
                  </a:lnTo>
                  <a:lnTo>
                    <a:pt x="654831" y="544297"/>
                  </a:lnTo>
                  <a:lnTo>
                    <a:pt x="660784" y="541651"/>
                  </a:lnTo>
                  <a:lnTo>
                    <a:pt x="666736" y="538160"/>
                  </a:lnTo>
                  <a:lnTo>
                    <a:pt x="675666" y="535203"/>
                  </a:lnTo>
                  <a:lnTo>
                    <a:pt x="684595" y="529476"/>
                  </a:lnTo>
                  <a:lnTo>
                    <a:pt x="693525" y="527338"/>
                  </a:lnTo>
                  <a:lnTo>
                    <a:pt x="699478" y="526838"/>
                  </a:lnTo>
                  <a:lnTo>
                    <a:pt x="701463" y="525713"/>
                  </a:lnTo>
                  <a:lnTo>
                    <a:pt x="702786" y="523970"/>
                  </a:lnTo>
                  <a:lnTo>
                    <a:pt x="703668" y="521816"/>
                  </a:lnTo>
                  <a:lnTo>
                    <a:pt x="705248" y="520380"/>
                  </a:lnTo>
                  <a:lnTo>
                    <a:pt x="714350" y="517511"/>
                  </a:lnTo>
                  <a:lnTo>
                    <a:pt x="709617" y="517509"/>
                  </a:lnTo>
                  <a:lnTo>
                    <a:pt x="708222" y="518501"/>
                  </a:lnTo>
                  <a:lnTo>
                    <a:pt x="707292" y="520154"/>
                  </a:lnTo>
                  <a:lnTo>
                    <a:pt x="706671" y="522249"/>
                  </a:lnTo>
                  <a:lnTo>
                    <a:pt x="705266" y="523645"/>
                  </a:lnTo>
                  <a:lnTo>
                    <a:pt x="695881" y="528532"/>
                  </a:lnTo>
                  <a:lnTo>
                    <a:pt x="693111" y="530810"/>
                  </a:lnTo>
                  <a:lnTo>
                    <a:pt x="690034" y="535988"/>
                  </a:lnTo>
                  <a:lnTo>
                    <a:pt x="687716" y="551499"/>
                  </a:lnTo>
                  <a:lnTo>
                    <a:pt x="687576" y="574172"/>
                  </a:lnTo>
                  <a:lnTo>
                    <a:pt x="690219" y="580065"/>
                  </a:lnTo>
                  <a:lnTo>
                    <a:pt x="700874" y="593166"/>
                  </a:lnTo>
                  <a:lnTo>
                    <a:pt x="706052" y="595782"/>
                  </a:lnTo>
                  <a:lnTo>
                    <a:pt x="708821" y="596480"/>
                  </a:lnTo>
                  <a:lnTo>
                    <a:pt x="723344" y="604759"/>
                  </a:lnTo>
                  <a:lnTo>
                    <a:pt x="735208" y="606401"/>
                  </a:lnTo>
                  <a:lnTo>
                    <a:pt x="741155" y="603980"/>
                  </a:lnTo>
                  <a:lnTo>
                    <a:pt x="747105" y="600588"/>
                  </a:lnTo>
                  <a:lnTo>
                    <a:pt x="778604" y="590293"/>
                  </a:lnTo>
                  <a:lnTo>
                    <a:pt x="781003" y="588851"/>
                  </a:lnTo>
                  <a:lnTo>
                    <a:pt x="782601" y="586898"/>
                  </a:lnTo>
                  <a:lnTo>
                    <a:pt x="783667" y="584604"/>
                  </a:lnTo>
                  <a:lnTo>
                    <a:pt x="785370" y="583075"/>
                  </a:lnTo>
                  <a:lnTo>
                    <a:pt x="795232" y="577975"/>
                  </a:lnTo>
                  <a:lnTo>
                    <a:pt x="801993" y="572447"/>
                  </a:lnTo>
                  <a:lnTo>
                    <a:pt x="802918" y="569045"/>
                  </a:lnTo>
                  <a:lnTo>
                    <a:pt x="803656" y="562167"/>
                  </a:lnTo>
                  <a:lnTo>
                    <a:pt x="803657" y="566900"/>
                  </a:lnTo>
                  <a:lnTo>
                    <a:pt x="801012" y="571871"/>
                  </a:lnTo>
                  <a:lnTo>
                    <a:pt x="780734" y="595921"/>
                  </a:lnTo>
                  <a:lnTo>
                    <a:pt x="764590" y="644444"/>
                  </a:lnTo>
                  <a:lnTo>
                    <a:pt x="744105" y="696049"/>
                  </a:lnTo>
                  <a:lnTo>
                    <a:pt x="723289" y="747641"/>
                  </a:lnTo>
                  <a:lnTo>
                    <a:pt x="699478" y="799190"/>
                  </a:lnTo>
                  <a:lnTo>
                    <a:pt x="675665" y="840263"/>
                  </a:lnTo>
                  <a:lnTo>
                    <a:pt x="669713" y="844509"/>
                  </a:lnTo>
                  <a:lnTo>
                    <a:pt x="663759" y="847389"/>
                  </a:lnTo>
                  <a:lnTo>
                    <a:pt x="653617" y="855396"/>
                  </a:lnTo>
                  <a:lnTo>
                    <a:pt x="644319" y="856710"/>
                  </a:lnTo>
                  <a:lnTo>
                    <a:pt x="643854" y="855760"/>
                  </a:lnTo>
                  <a:lnTo>
                    <a:pt x="642934" y="822283"/>
                  </a:lnTo>
                  <a:lnTo>
                    <a:pt x="656227" y="770469"/>
                  </a:lnTo>
                  <a:lnTo>
                    <a:pt x="668004" y="746694"/>
                  </a:lnTo>
                  <a:lnTo>
                    <a:pt x="711312" y="692133"/>
                  </a:lnTo>
                  <a:lnTo>
                    <a:pt x="748457" y="644627"/>
                  </a:lnTo>
                  <a:lnTo>
                    <a:pt x="788288" y="612890"/>
                  </a:lnTo>
                  <a:lnTo>
                    <a:pt x="797157" y="609509"/>
                  </a:lnTo>
                  <a:lnTo>
                    <a:pt x="824113" y="606963"/>
                  </a:lnTo>
                  <a:lnTo>
                    <a:pt x="838051" y="611592"/>
                  </a:lnTo>
                  <a:lnTo>
                    <a:pt x="850008" y="619248"/>
                  </a:lnTo>
                  <a:lnTo>
                    <a:pt x="854024" y="624903"/>
                  </a:lnTo>
                  <a:lnTo>
                    <a:pt x="856283" y="633665"/>
                  </a:lnTo>
                  <a:lnTo>
                    <a:pt x="857219" y="671923"/>
                  </a:lnTo>
                  <a:lnTo>
                    <a:pt x="854583" y="678080"/>
                  </a:lnTo>
                  <a:lnTo>
                    <a:pt x="844806" y="690117"/>
                  </a:lnTo>
                  <a:lnTo>
                    <a:pt x="839144" y="693442"/>
                  </a:lnTo>
                  <a:lnTo>
                    <a:pt x="836245" y="694328"/>
                  </a:lnTo>
                  <a:lnTo>
                    <a:pt x="834312" y="695912"/>
                  </a:lnTo>
                  <a:lnTo>
                    <a:pt x="830600" y="701888"/>
                  </a:lnTo>
                  <a:lnTo>
                    <a:pt x="826215" y="703635"/>
                  </a:lnTo>
                  <a:lnTo>
                    <a:pt x="818169" y="704618"/>
                  </a:lnTo>
                  <a:lnTo>
                    <a:pt x="812422" y="702202"/>
                  </a:lnTo>
                  <a:lnTo>
                    <a:pt x="806561" y="698813"/>
                  </a:lnTo>
                  <a:lnTo>
                    <a:pt x="800649" y="697307"/>
                  </a:lnTo>
                  <a:lnTo>
                    <a:pt x="798675" y="695913"/>
                  </a:lnTo>
                  <a:lnTo>
                    <a:pt x="797360" y="693992"/>
                  </a:lnTo>
                  <a:lnTo>
                    <a:pt x="796482" y="691718"/>
                  </a:lnTo>
                  <a:lnTo>
                    <a:pt x="794906" y="690203"/>
                  </a:lnTo>
                  <a:lnTo>
                    <a:pt x="790507" y="688519"/>
                  </a:lnTo>
                  <a:lnTo>
                    <a:pt x="788938" y="687078"/>
                  </a:lnTo>
                  <a:lnTo>
                    <a:pt x="777778" y="669417"/>
                  </a:lnTo>
                  <a:lnTo>
                    <a:pt x="776869" y="651464"/>
                  </a:lnTo>
                  <a:lnTo>
                    <a:pt x="776869" y="656197"/>
                  </a:lnTo>
                  <a:lnTo>
                    <a:pt x="777861" y="657593"/>
                  </a:lnTo>
                  <a:lnTo>
                    <a:pt x="779515" y="658522"/>
                  </a:lnTo>
                  <a:lnTo>
                    <a:pt x="781609" y="659143"/>
                  </a:lnTo>
                  <a:lnTo>
                    <a:pt x="783006" y="660549"/>
                  </a:lnTo>
                  <a:lnTo>
                    <a:pt x="784557" y="664756"/>
                  </a:lnTo>
                  <a:lnTo>
                    <a:pt x="785963" y="666275"/>
                  </a:lnTo>
                  <a:lnTo>
                    <a:pt x="803842" y="676203"/>
                  </a:lnTo>
                  <a:lnTo>
                    <a:pt x="828601" y="680709"/>
                  </a:lnTo>
                  <a:lnTo>
                    <a:pt x="832193" y="682863"/>
                  </a:lnTo>
                  <a:lnTo>
                    <a:pt x="836572" y="683308"/>
                  </a:lnTo>
                  <a:lnTo>
                    <a:pt x="877989" y="677421"/>
                  </a:lnTo>
                  <a:lnTo>
                    <a:pt x="928852" y="651387"/>
                  </a:lnTo>
                  <a:lnTo>
                    <a:pt x="947781" y="639534"/>
                  </a:lnTo>
                  <a:lnTo>
                    <a:pt x="1001724" y="595008"/>
                  </a:lnTo>
                  <a:lnTo>
                    <a:pt x="1014724" y="577869"/>
                  </a:lnTo>
                  <a:lnTo>
                    <a:pt x="1022851" y="572104"/>
                  </a:lnTo>
                  <a:lnTo>
                    <a:pt x="1025100" y="567239"/>
                  </a:lnTo>
                  <a:lnTo>
                    <a:pt x="1026367" y="558922"/>
                  </a:lnTo>
                  <a:lnTo>
                    <a:pt x="1027537" y="557023"/>
                  </a:lnTo>
                  <a:lnTo>
                    <a:pt x="1029308" y="555758"/>
                  </a:lnTo>
                  <a:lnTo>
                    <a:pt x="1035448" y="553375"/>
                  </a:lnTo>
                  <a:lnTo>
                    <a:pt x="1022517" y="553231"/>
                  </a:lnTo>
                  <a:lnTo>
                    <a:pt x="1017346" y="555874"/>
                  </a:lnTo>
                  <a:lnTo>
                    <a:pt x="975179" y="591612"/>
                  </a:lnTo>
                  <a:lnTo>
                    <a:pt x="932499" y="644784"/>
                  </a:lnTo>
                  <a:lnTo>
                    <a:pt x="907870" y="679834"/>
                  </a:lnTo>
                  <a:lnTo>
                    <a:pt x="904544" y="689202"/>
                  </a:lnTo>
                  <a:lnTo>
                    <a:pt x="902074" y="698988"/>
                  </a:lnTo>
                  <a:lnTo>
                    <a:pt x="895050" y="713355"/>
                  </a:lnTo>
                  <a:lnTo>
                    <a:pt x="893369" y="725748"/>
                  </a:lnTo>
                  <a:lnTo>
                    <a:pt x="895785" y="731767"/>
                  </a:lnTo>
                  <a:lnTo>
                    <a:pt x="899173" y="737750"/>
                  </a:lnTo>
                  <a:lnTo>
                    <a:pt x="902073" y="746696"/>
                  </a:lnTo>
                  <a:lnTo>
                    <a:pt x="909467" y="756845"/>
                  </a:lnTo>
                  <a:lnTo>
                    <a:pt x="912861" y="757825"/>
                  </a:lnTo>
                  <a:lnTo>
                    <a:pt x="918669" y="759253"/>
                  </a:lnTo>
                  <a:lnTo>
                    <a:pt x="927865" y="763195"/>
                  </a:lnTo>
                  <a:lnTo>
                    <a:pt x="932103" y="763651"/>
                  </a:lnTo>
                  <a:lnTo>
                    <a:pt x="985147" y="752523"/>
                  </a:lnTo>
                  <a:lnTo>
                    <a:pt x="1024733" y="741151"/>
                  </a:lnTo>
                  <a:lnTo>
                    <a:pt x="1033601" y="734692"/>
                  </a:lnTo>
                  <a:lnTo>
                    <a:pt x="1044716" y="731831"/>
                  </a:lnTo>
                  <a:lnTo>
                    <a:pt x="1032327" y="731821"/>
                  </a:lnTo>
                  <a:lnTo>
                    <a:pt x="1026666" y="734467"/>
                  </a:lnTo>
                  <a:lnTo>
                    <a:pt x="1020843" y="737957"/>
                  </a:lnTo>
                  <a:lnTo>
                    <a:pt x="1011987" y="740915"/>
                  </a:lnTo>
                  <a:lnTo>
                    <a:pt x="1006050" y="745123"/>
                  </a:lnTo>
                  <a:lnTo>
                    <a:pt x="1002751" y="750300"/>
                  </a:lnTo>
                  <a:lnTo>
                    <a:pt x="1000292" y="755909"/>
                  </a:lnTo>
                  <a:lnTo>
                    <a:pt x="984734" y="776485"/>
                  </a:lnTo>
                  <a:lnTo>
                    <a:pt x="982397" y="792565"/>
                  </a:lnTo>
                  <a:lnTo>
                    <a:pt x="982255" y="810533"/>
                  </a:lnTo>
                  <a:lnTo>
                    <a:pt x="986993" y="816438"/>
                  </a:lnTo>
                  <a:lnTo>
                    <a:pt x="991966" y="819038"/>
                  </a:lnTo>
                  <a:lnTo>
                    <a:pt x="1007160" y="820843"/>
                  </a:lnTo>
                  <a:lnTo>
                    <a:pt x="1055316" y="821114"/>
                  </a:lnTo>
                  <a:lnTo>
                    <a:pt x="1095093" y="811441"/>
                  </a:lnTo>
                  <a:lnTo>
                    <a:pt x="1107214" y="805168"/>
                  </a:lnTo>
                  <a:lnTo>
                    <a:pt x="1133642" y="803261"/>
                  </a:lnTo>
                  <a:lnTo>
                    <a:pt x="1133934" y="807999"/>
                  </a:lnTo>
                  <a:lnTo>
                    <a:pt x="1131356" y="812972"/>
                  </a:lnTo>
                  <a:lnTo>
                    <a:pt x="1112806" y="833405"/>
                  </a:lnTo>
                  <a:lnTo>
                    <a:pt x="1107083" y="836501"/>
                  </a:lnTo>
                  <a:lnTo>
                    <a:pt x="1101232" y="838868"/>
                  </a:lnTo>
                  <a:lnTo>
                    <a:pt x="1077498" y="859925"/>
                  </a:lnTo>
                  <a:lnTo>
                    <a:pt x="1074193" y="865815"/>
                  </a:lnTo>
                  <a:lnTo>
                    <a:pt x="1071732" y="871741"/>
                  </a:lnTo>
                  <a:lnTo>
                    <a:pt x="1064016" y="881865"/>
                  </a:lnTo>
                  <a:lnTo>
                    <a:pt x="1063033" y="887844"/>
                  </a:lnTo>
                  <a:lnTo>
                    <a:pt x="1065449" y="893107"/>
                  </a:lnTo>
                  <a:lnTo>
                    <a:pt x="1071443" y="901339"/>
                  </a:lnTo>
                  <a:lnTo>
                    <a:pt x="1092536" y="901481"/>
                  </a:lnTo>
                  <a:lnTo>
                    <a:pt x="1098405" y="898837"/>
                  </a:lnTo>
                  <a:lnTo>
                    <a:pt x="1104321" y="895347"/>
                  </a:lnTo>
                  <a:lnTo>
                    <a:pt x="1113229" y="892390"/>
                  </a:lnTo>
                  <a:lnTo>
                    <a:pt x="1122152" y="886663"/>
                  </a:lnTo>
                  <a:lnTo>
                    <a:pt x="1132293" y="884026"/>
                  </a:lnTo>
                  <a:lnTo>
                    <a:pt x="1142985" y="874696"/>
                  </a:lnTo>
                  <a:lnTo>
                    <a:pt x="1142986" y="890946"/>
                  </a:lnTo>
                  <a:lnTo>
                    <a:pt x="1164235" y="913792"/>
                  </a:lnTo>
                  <a:lnTo>
                    <a:pt x="1169959" y="916876"/>
                  </a:lnTo>
                  <a:lnTo>
                    <a:pt x="1184682" y="920011"/>
                  </a:lnTo>
                  <a:lnTo>
                    <a:pt x="1194587" y="925385"/>
                  </a:lnTo>
                  <a:lnTo>
                    <a:pt x="1204285" y="926990"/>
                  </a:lnTo>
                  <a:lnTo>
                    <a:pt x="1212562" y="925057"/>
                  </a:lnTo>
                  <a:lnTo>
                    <a:pt x="1219549" y="921883"/>
                  </a:lnTo>
                  <a:lnTo>
                    <a:pt x="1248231" y="916847"/>
                  </a:lnTo>
                  <a:lnTo>
                    <a:pt x="1255246" y="913273"/>
                  </a:lnTo>
                  <a:lnTo>
                    <a:pt x="1264773" y="910269"/>
                  </a:lnTo>
                  <a:lnTo>
                    <a:pt x="1288827" y="889457"/>
                  </a:lnTo>
                  <a:lnTo>
                    <a:pt x="1292140" y="883571"/>
                  </a:lnTo>
                  <a:lnTo>
                    <a:pt x="1294267" y="871708"/>
                  </a:lnTo>
                  <a:lnTo>
                    <a:pt x="1294745" y="858599"/>
                  </a:lnTo>
                  <a:lnTo>
                    <a:pt x="1283765" y="845881"/>
                  </a:lnTo>
                  <a:lnTo>
                    <a:pt x="1281488" y="843580"/>
                  </a:lnTo>
                  <a:lnTo>
                    <a:pt x="1276311" y="841023"/>
                  </a:lnTo>
                  <a:lnTo>
                    <a:pt x="1264903" y="839381"/>
                  </a:lnTo>
                  <a:lnTo>
                    <a:pt x="1259017" y="841803"/>
                  </a:lnTo>
                  <a:lnTo>
                    <a:pt x="1253095" y="845193"/>
                  </a:lnTo>
                  <a:lnTo>
                    <a:pt x="1244182" y="848094"/>
                  </a:lnTo>
                  <a:lnTo>
                    <a:pt x="1238233" y="852290"/>
                  </a:lnTo>
                  <a:lnTo>
                    <a:pt x="1211446" y="891011"/>
                  </a:lnTo>
                  <a:lnTo>
                    <a:pt x="1207258" y="903122"/>
                  </a:lnTo>
                  <a:lnTo>
                    <a:pt x="1205539" y="944518"/>
                  </a:lnTo>
                  <a:lnTo>
                    <a:pt x="1208160" y="953022"/>
                  </a:lnTo>
                  <a:lnTo>
                    <a:pt x="1232353" y="990177"/>
                  </a:lnTo>
                  <a:lnTo>
                    <a:pt x="1244203" y="1002568"/>
                  </a:lnTo>
                  <a:lnTo>
                    <a:pt x="1250148" y="1005942"/>
                  </a:lnTo>
                  <a:lnTo>
                    <a:pt x="1261719" y="1007841"/>
                  </a:lnTo>
                  <a:lnTo>
                    <a:pt x="1292918" y="1008627"/>
                  </a:lnTo>
                  <a:lnTo>
                    <a:pt x="1303720" y="999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195"/>
            <p:cNvSpPr/>
            <p:nvPr/>
          </p:nvSpPr>
          <p:spPr>
            <a:xfrm>
              <a:off x="6304359" y="3402211"/>
              <a:ext cx="116087" cy="53579"/>
            </a:xfrm>
            <a:custGeom>
              <a:avLst/>
              <a:gdLst/>
              <a:ahLst/>
              <a:cxnLst/>
              <a:rect l="0" t="0" r="0" b="0"/>
              <a:pathLst>
                <a:path w="116087" h="53579">
                  <a:moveTo>
                    <a:pt x="0" y="0"/>
                  </a:moveTo>
                  <a:lnTo>
                    <a:pt x="4740" y="0"/>
                  </a:lnTo>
                  <a:lnTo>
                    <a:pt x="9714" y="2646"/>
                  </a:lnTo>
                  <a:lnTo>
                    <a:pt x="42240" y="20991"/>
                  </a:lnTo>
                  <a:lnTo>
                    <a:pt x="59460" y="27628"/>
                  </a:lnTo>
                  <a:lnTo>
                    <a:pt x="75275" y="38724"/>
                  </a:lnTo>
                  <a:lnTo>
                    <a:pt x="95751" y="46124"/>
                  </a:lnTo>
                  <a:lnTo>
                    <a:pt x="104904" y="52106"/>
                  </a:lnTo>
                  <a:lnTo>
                    <a:pt x="116086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SMARTInkShape-196"/>
            <p:cNvSpPr/>
            <p:nvPr/>
          </p:nvSpPr>
          <p:spPr>
            <a:xfrm>
              <a:off x="5777508" y="3580805"/>
              <a:ext cx="151806" cy="62507"/>
            </a:xfrm>
            <a:custGeom>
              <a:avLst/>
              <a:gdLst/>
              <a:ahLst/>
              <a:cxnLst/>
              <a:rect l="0" t="0" r="0" b="0"/>
              <a:pathLst>
                <a:path w="151806" h="62507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8102" y="24088"/>
                  </a:lnTo>
                  <a:lnTo>
                    <a:pt x="8562" y="29888"/>
                  </a:lnTo>
                  <a:lnTo>
                    <a:pt x="11412" y="35773"/>
                  </a:lnTo>
                  <a:lnTo>
                    <a:pt x="21326" y="47636"/>
                  </a:lnTo>
                  <a:lnTo>
                    <a:pt x="27007" y="50937"/>
                  </a:lnTo>
                  <a:lnTo>
                    <a:pt x="32839" y="53396"/>
                  </a:lnTo>
                  <a:lnTo>
                    <a:pt x="41700" y="59367"/>
                  </a:lnTo>
                  <a:lnTo>
                    <a:pt x="50610" y="61577"/>
                  </a:lnTo>
                  <a:lnTo>
                    <a:pt x="105834" y="62504"/>
                  </a:lnTo>
                  <a:lnTo>
                    <a:pt x="117788" y="62506"/>
                  </a:lnTo>
                  <a:lnTo>
                    <a:pt x="124449" y="59861"/>
                  </a:lnTo>
                  <a:lnTo>
                    <a:pt x="130717" y="56370"/>
                  </a:lnTo>
                  <a:lnTo>
                    <a:pt x="141078" y="53946"/>
                  </a:lnTo>
                  <a:lnTo>
                    <a:pt x="151805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197"/>
            <p:cNvSpPr/>
            <p:nvPr/>
          </p:nvSpPr>
          <p:spPr>
            <a:xfrm>
              <a:off x="5741800" y="3625453"/>
              <a:ext cx="187514" cy="267733"/>
            </a:xfrm>
            <a:custGeom>
              <a:avLst/>
              <a:gdLst/>
              <a:ahLst/>
              <a:cxnLst/>
              <a:rect l="0" t="0" r="0" b="0"/>
              <a:pathLst>
                <a:path w="187514" h="267733">
                  <a:moveTo>
                    <a:pt x="187513" y="0"/>
                  </a:moveTo>
                  <a:lnTo>
                    <a:pt x="182772" y="0"/>
                  </a:lnTo>
                  <a:lnTo>
                    <a:pt x="181376" y="992"/>
                  </a:lnTo>
                  <a:lnTo>
                    <a:pt x="180445" y="2646"/>
                  </a:lnTo>
                  <a:lnTo>
                    <a:pt x="179825" y="4741"/>
                  </a:lnTo>
                  <a:lnTo>
                    <a:pt x="169032" y="18092"/>
                  </a:lnTo>
                  <a:lnTo>
                    <a:pt x="160540" y="29504"/>
                  </a:lnTo>
                  <a:lnTo>
                    <a:pt x="133930" y="83084"/>
                  </a:lnTo>
                  <a:lnTo>
                    <a:pt x="108358" y="135346"/>
                  </a:lnTo>
                  <a:lnTo>
                    <a:pt x="80519" y="187346"/>
                  </a:lnTo>
                  <a:lnTo>
                    <a:pt x="59865" y="223226"/>
                  </a:lnTo>
                  <a:lnTo>
                    <a:pt x="23911" y="261782"/>
                  </a:lnTo>
                  <a:lnTo>
                    <a:pt x="17897" y="265176"/>
                  </a:lnTo>
                  <a:lnTo>
                    <a:pt x="9109" y="267533"/>
                  </a:lnTo>
                  <a:lnTo>
                    <a:pt x="4704" y="267732"/>
                  </a:lnTo>
                  <a:lnTo>
                    <a:pt x="3132" y="266793"/>
                  </a:lnTo>
                  <a:lnTo>
                    <a:pt x="2084" y="265174"/>
                  </a:lnTo>
                  <a:lnTo>
                    <a:pt x="610" y="258156"/>
                  </a:lnTo>
                  <a:lnTo>
                    <a:pt x="0" y="224441"/>
                  </a:lnTo>
                  <a:lnTo>
                    <a:pt x="2640" y="216168"/>
                  </a:lnTo>
                  <a:lnTo>
                    <a:pt x="34541" y="163588"/>
                  </a:lnTo>
                  <a:lnTo>
                    <a:pt x="63645" y="130217"/>
                  </a:lnTo>
                  <a:lnTo>
                    <a:pt x="71427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198"/>
            <p:cNvSpPr/>
            <p:nvPr/>
          </p:nvSpPr>
          <p:spPr>
            <a:xfrm>
              <a:off x="5875734" y="3679031"/>
              <a:ext cx="53580" cy="17861"/>
            </a:xfrm>
            <a:custGeom>
              <a:avLst/>
              <a:gdLst/>
              <a:ahLst/>
              <a:cxnLst/>
              <a:rect l="0" t="0" r="0" b="0"/>
              <a:pathLst>
                <a:path w="53580" h="17861">
                  <a:moveTo>
                    <a:pt x="0" y="17860"/>
                  </a:moveTo>
                  <a:lnTo>
                    <a:pt x="4741" y="17860"/>
                  </a:lnTo>
                  <a:lnTo>
                    <a:pt x="9714" y="15214"/>
                  </a:lnTo>
                  <a:lnTo>
                    <a:pt x="32760" y="1609"/>
                  </a:lnTo>
                  <a:lnTo>
                    <a:pt x="5357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199"/>
            <p:cNvSpPr/>
            <p:nvPr/>
          </p:nvSpPr>
          <p:spPr>
            <a:xfrm>
              <a:off x="5965031" y="3679031"/>
              <a:ext cx="26790" cy="26790"/>
            </a:xfrm>
            <a:custGeom>
              <a:avLst/>
              <a:gdLst/>
              <a:ahLst/>
              <a:cxnLst/>
              <a:rect l="0" t="0" r="0" b="0"/>
              <a:pathLst>
                <a:path w="26790" h="26790">
                  <a:moveTo>
                    <a:pt x="0" y="0"/>
                  </a:moveTo>
                  <a:lnTo>
                    <a:pt x="7689" y="1"/>
                  </a:lnTo>
                  <a:lnTo>
                    <a:pt x="25148" y="16251"/>
                  </a:lnTo>
                  <a:lnTo>
                    <a:pt x="26060" y="19790"/>
                  </a:lnTo>
                  <a:lnTo>
                    <a:pt x="26789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200"/>
            <p:cNvSpPr/>
            <p:nvPr/>
          </p:nvSpPr>
          <p:spPr>
            <a:xfrm>
              <a:off x="5947172" y="3741539"/>
              <a:ext cx="44649" cy="26790"/>
            </a:xfrm>
            <a:custGeom>
              <a:avLst/>
              <a:gdLst/>
              <a:ahLst/>
              <a:cxnLst/>
              <a:rect l="0" t="0" r="0" b="0"/>
              <a:pathLst>
                <a:path w="44649" h="26790">
                  <a:moveTo>
                    <a:pt x="44648" y="0"/>
                  </a:moveTo>
                  <a:lnTo>
                    <a:pt x="39908" y="0"/>
                  </a:lnTo>
                  <a:lnTo>
                    <a:pt x="38511" y="992"/>
                  </a:lnTo>
                  <a:lnTo>
                    <a:pt x="37581" y="2646"/>
                  </a:lnTo>
                  <a:lnTo>
                    <a:pt x="36960" y="4740"/>
                  </a:lnTo>
                  <a:lnTo>
                    <a:pt x="35554" y="6137"/>
                  </a:lnTo>
                  <a:lnTo>
                    <a:pt x="26168" y="11024"/>
                  </a:lnTo>
                  <a:lnTo>
                    <a:pt x="20560" y="14822"/>
                  </a:lnTo>
                  <a:lnTo>
                    <a:pt x="10657" y="17459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201"/>
            <p:cNvSpPr/>
            <p:nvPr/>
          </p:nvSpPr>
          <p:spPr>
            <a:xfrm>
              <a:off x="5902523" y="3741539"/>
              <a:ext cx="26791" cy="17860"/>
            </a:xfrm>
            <a:custGeom>
              <a:avLst/>
              <a:gdLst/>
              <a:ahLst/>
              <a:cxnLst/>
              <a:rect l="0" t="0" r="0" b="0"/>
              <a:pathLst>
                <a:path w="26791" h="17860">
                  <a:moveTo>
                    <a:pt x="26790" y="17859"/>
                  </a:moveTo>
                  <a:lnTo>
                    <a:pt x="19102" y="1785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202"/>
            <p:cNvSpPr/>
            <p:nvPr/>
          </p:nvSpPr>
          <p:spPr>
            <a:xfrm>
              <a:off x="5902523" y="3679152"/>
              <a:ext cx="294635" cy="96830"/>
            </a:xfrm>
            <a:custGeom>
              <a:avLst/>
              <a:gdLst/>
              <a:ahLst/>
              <a:cxnLst/>
              <a:rect l="0" t="0" r="0" b="0"/>
              <a:pathLst>
                <a:path w="294635" h="96830">
                  <a:moveTo>
                    <a:pt x="0" y="44528"/>
                  </a:moveTo>
                  <a:lnTo>
                    <a:pt x="0" y="26701"/>
                  </a:lnTo>
                  <a:lnTo>
                    <a:pt x="0" y="34359"/>
                  </a:lnTo>
                  <a:lnTo>
                    <a:pt x="993" y="34772"/>
                  </a:lnTo>
                  <a:lnTo>
                    <a:pt x="4740" y="35231"/>
                  </a:lnTo>
                  <a:lnTo>
                    <a:pt x="6137" y="36345"/>
                  </a:lnTo>
                  <a:lnTo>
                    <a:pt x="13303" y="47995"/>
                  </a:lnTo>
                  <a:lnTo>
                    <a:pt x="29889" y="65407"/>
                  </a:lnTo>
                  <a:lnTo>
                    <a:pt x="38419" y="68690"/>
                  </a:lnTo>
                  <a:lnTo>
                    <a:pt x="47833" y="71142"/>
                  </a:lnTo>
                  <a:lnTo>
                    <a:pt x="59703" y="77108"/>
                  </a:lnTo>
                  <a:lnTo>
                    <a:pt x="111208" y="88267"/>
                  </a:lnTo>
                  <a:lnTo>
                    <a:pt x="141030" y="91643"/>
                  </a:lnTo>
                  <a:lnTo>
                    <a:pt x="166323" y="96829"/>
                  </a:lnTo>
                  <a:lnTo>
                    <a:pt x="207346" y="88937"/>
                  </a:lnTo>
                  <a:lnTo>
                    <a:pt x="241653" y="73774"/>
                  </a:lnTo>
                  <a:lnTo>
                    <a:pt x="252261" y="71417"/>
                  </a:lnTo>
                  <a:lnTo>
                    <a:pt x="263811" y="64511"/>
                  </a:lnTo>
                  <a:lnTo>
                    <a:pt x="288684" y="41518"/>
                  </a:lnTo>
                  <a:lnTo>
                    <a:pt x="292015" y="32937"/>
                  </a:lnTo>
                  <a:lnTo>
                    <a:pt x="294634" y="10314"/>
                  </a:lnTo>
                  <a:lnTo>
                    <a:pt x="286988" y="1253"/>
                  </a:lnTo>
                  <a:lnTo>
                    <a:pt x="283655" y="490"/>
                  </a:lnTo>
                  <a:lnTo>
                    <a:pt x="273430" y="0"/>
                  </a:lnTo>
                  <a:lnTo>
                    <a:pt x="267707" y="2579"/>
                  </a:lnTo>
                  <a:lnTo>
                    <a:pt x="252984" y="14125"/>
                  </a:lnTo>
                  <a:lnTo>
                    <a:pt x="247044" y="16133"/>
                  </a:lnTo>
                  <a:lnTo>
                    <a:pt x="241097" y="22317"/>
                  </a:lnTo>
                  <a:lnTo>
                    <a:pt x="234154" y="30687"/>
                  </a:lnTo>
                  <a:lnTo>
                    <a:pt x="209187" y="51303"/>
                  </a:lnTo>
                  <a:lnTo>
                    <a:pt x="187524" y="89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203"/>
            <p:cNvSpPr/>
            <p:nvPr/>
          </p:nvSpPr>
          <p:spPr>
            <a:xfrm>
              <a:off x="6018609" y="386655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204"/>
            <p:cNvSpPr/>
            <p:nvPr/>
          </p:nvSpPr>
          <p:spPr>
            <a:xfrm>
              <a:off x="6018609" y="387548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205"/>
            <p:cNvSpPr/>
            <p:nvPr/>
          </p:nvSpPr>
          <p:spPr>
            <a:xfrm>
              <a:off x="6107906" y="3831204"/>
              <a:ext cx="35709" cy="53211"/>
            </a:xfrm>
            <a:custGeom>
              <a:avLst/>
              <a:gdLst/>
              <a:ahLst/>
              <a:cxnLst/>
              <a:rect l="0" t="0" r="0" b="0"/>
              <a:pathLst>
                <a:path w="35709" h="53211">
                  <a:moveTo>
                    <a:pt x="0" y="8562"/>
                  </a:moveTo>
                  <a:lnTo>
                    <a:pt x="4741" y="3821"/>
                  </a:lnTo>
                  <a:lnTo>
                    <a:pt x="9714" y="1494"/>
                  </a:lnTo>
                  <a:lnTo>
                    <a:pt x="20991" y="0"/>
                  </a:lnTo>
                  <a:lnTo>
                    <a:pt x="22924" y="869"/>
                  </a:lnTo>
                  <a:lnTo>
                    <a:pt x="24212" y="2441"/>
                  </a:lnTo>
                  <a:lnTo>
                    <a:pt x="25071" y="4481"/>
                  </a:lnTo>
                  <a:lnTo>
                    <a:pt x="26636" y="5842"/>
                  </a:lnTo>
                  <a:lnTo>
                    <a:pt x="34327" y="8203"/>
                  </a:lnTo>
                  <a:lnTo>
                    <a:pt x="35100" y="11048"/>
                  </a:lnTo>
                  <a:lnTo>
                    <a:pt x="35708" y="30682"/>
                  </a:lnTo>
                  <a:lnTo>
                    <a:pt x="33068" y="35922"/>
                  </a:lnTo>
                  <a:lnTo>
                    <a:pt x="26789" y="532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206"/>
            <p:cNvSpPr/>
            <p:nvPr/>
          </p:nvSpPr>
          <p:spPr>
            <a:xfrm>
              <a:off x="6107906" y="3920133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0" y="0"/>
                  </a:moveTo>
                  <a:lnTo>
                    <a:pt x="1" y="22123"/>
                  </a:lnTo>
                  <a:lnTo>
                    <a:pt x="993" y="23678"/>
                  </a:lnTo>
                  <a:lnTo>
                    <a:pt x="2647" y="24715"/>
                  </a:lnTo>
                  <a:lnTo>
                    <a:pt x="7689" y="26380"/>
                  </a:lnTo>
                  <a:lnTo>
                    <a:pt x="8378" y="29253"/>
                  </a:lnTo>
                  <a:lnTo>
                    <a:pt x="893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207"/>
            <p:cNvSpPr/>
            <p:nvPr/>
          </p:nvSpPr>
          <p:spPr>
            <a:xfrm>
              <a:off x="6170414" y="3920134"/>
              <a:ext cx="71439" cy="44648"/>
            </a:xfrm>
            <a:custGeom>
              <a:avLst/>
              <a:gdLst/>
              <a:ahLst/>
              <a:cxnLst/>
              <a:rect l="0" t="0" r="0" b="0"/>
              <a:pathLst>
                <a:path w="71439" h="44648">
                  <a:moveTo>
                    <a:pt x="0" y="35718"/>
                  </a:moveTo>
                  <a:lnTo>
                    <a:pt x="4740" y="30977"/>
                  </a:lnTo>
                  <a:lnTo>
                    <a:pt x="9714" y="28650"/>
                  </a:lnTo>
                  <a:lnTo>
                    <a:pt x="40875" y="17766"/>
                  </a:lnTo>
                  <a:lnTo>
                    <a:pt x="53420" y="10968"/>
                  </a:lnTo>
                  <a:lnTo>
                    <a:pt x="56450" y="10288"/>
                  </a:lnTo>
                  <a:lnTo>
                    <a:pt x="71437" y="0"/>
                  </a:lnTo>
                  <a:lnTo>
                    <a:pt x="71438" y="44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208"/>
            <p:cNvSpPr/>
            <p:nvPr/>
          </p:nvSpPr>
          <p:spPr>
            <a:xfrm>
              <a:off x="6268641" y="4071938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89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209"/>
            <p:cNvSpPr/>
            <p:nvPr/>
          </p:nvSpPr>
          <p:spPr>
            <a:xfrm>
              <a:off x="6313289" y="407193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210"/>
            <p:cNvSpPr/>
            <p:nvPr/>
          </p:nvSpPr>
          <p:spPr>
            <a:xfrm>
              <a:off x="6366867" y="4063008"/>
              <a:ext cx="53458" cy="53579"/>
            </a:xfrm>
            <a:custGeom>
              <a:avLst/>
              <a:gdLst/>
              <a:ahLst/>
              <a:cxnLst/>
              <a:rect l="0" t="0" r="0" b="0"/>
              <a:pathLst>
                <a:path w="53458" h="53579">
                  <a:moveTo>
                    <a:pt x="0" y="0"/>
                  </a:moveTo>
                  <a:lnTo>
                    <a:pt x="12429" y="0"/>
                  </a:lnTo>
                  <a:lnTo>
                    <a:pt x="18092" y="2646"/>
                  </a:lnTo>
                  <a:lnTo>
                    <a:pt x="23915" y="6137"/>
                  </a:lnTo>
                  <a:lnTo>
                    <a:pt x="32773" y="9094"/>
                  </a:lnTo>
                  <a:lnTo>
                    <a:pt x="48868" y="22199"/>
                  </a:lnTo>
                  <a:lnTo>
                    <a:pt x="51485" y="27395"/>
                  </a:lnTo>
                  <a:lnTo>
                    <a:pt x="53457" y="39972"/>
                  </a:lnTo>
                  <a:lnTo>
                    <a:pt x="50878" y="45216"/>
                  </a:lnTo>
                  <a:lnTo>
                    <a:pt x="44649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211"/>
            <p:cNvSpPr/>
            <p:nvPr/>
          </p:nvSpPr>
          <p:spPr>
            <a:xfrm>
              <a:off x="6375797" y="4080867"/>
              <a:ext cx="35717" cy="53579"/>
            </a:xfrm>
            <a:custGeom>
              <a:avLst/>
              <a:gdLst/>
              <a:ahLst/>
              <a:cxnLst/>
              <a:rect l="0" t="0" r="0" b="0"/>
              <a:pathLst>
                <a:path w="35717" h="53579">
                  <a:moveTo>
                    <a:pt x="26789" y="53578"/>
                  </a:moveTo>
                  <a:lnTo>
                    <a:pt x="31529" y="53578"/>
                  </a:lnTo>
                  <a:lnTo>
                    <a:pt x="32926" y="52586"/>
                  </a:lnTo>
                  <a:lnTo>
                    <a:pt x="33856" y="50932"/>
                  </a:lnTo>
                  <a:lnTo>
                    <a:pt x="35610" y="37328"/>
                  </a:lnTo>
                  <a:lnTo>
                    <a:pt x="35716" y="19511"/>
                  </a:lnTo>
                  <a:lnTo>
                    <a:pt x="30977" y="13608"/>
                  </a:lnTo>
                  <a:lnTo>
                    <a:pt x="26005" y="11009"/>
                  </a:lnTo>
                  <a:lnTo>
                    <a:pt x="23289" y="10316"/>
                  </a:lnTo>
                  <a:lnTo>
                    <a:pt x="9083" y="90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212"/>
            <p:cNvSpPr/>
            <p:nvPr/>
          </p:nvSpPr>
          <p:spPr>
            <a:xfrm>
              <a:off x="6322219" y="4080867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0"/>
                  </a:moveTo>
                  <a:lnTo>
                    <a:pt x="10171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213"/>
            <p:cNvSpPr/>
            <p:nvPr/>
          </p:nvSpPr>
          <p:spPr>
            <a:xfrm>
              <a:off x="6295430" y="4161234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0" y="0"/>
                  </a:moveTo>
                  <a:lnTo>
                    <a:pt x="892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214"/>
            <p:cNvSpPr/>
            <p:nvPr/>
          </p:nvSpPr>
          <p:spPr>
            <a:xfrm>
              <a:off x="6384727" y="4152305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215"/>
            <p:cNvSpPr/>
            <p:nvPr/>
          </p:nvSpPr>
          <p:spPr>
            <a:xfrm>
              <a:off x="6420445" y="4134554"/>
              <a:ext cx="2" cy="8822"/>
            </a:xfrm>
            <a:custGeom>
              <a:avLst/>
              <a:gdLst/>
              <a:ahLst/>
              <a:cxnLst/>
              <a:rect l="0" t="0" r="0" b="0"/>
              <a:pathLst>
                <a:path w="2" h="8822">
                  <a:moveTo>
                    <a:pt x="0" y="8821"/>
                  </a:moveTo>
                  <a:lnTo>
                    <a:pt x="1" y="0"/>
                  </a:lnTo>
                  <a:close/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216"/>
            <p:cNvSpPr/>
            <p:nvPr/>
          </p:nvSpPr>
          <p:spPr>
            <a:xfrm>
              <a:off x="6384727" y="4223742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217"/>
            <p:cNvSpPr/>
            <p:nvPr/>
          </p:nvSpPr>
          <p:spPr>
            <a:xfrm>
              <a:off x="6527602" y="4223752"/>
              <a:ext cx="26789" cy="26780"/>
            </a:xfrm>
            <a:custGeom>
              <a:avLst/>
              <a:gdLst/>
              <a:ahLst/>
              <a:cxnLst/>
              <a:rect l="0" t="0" r="0" b="0"/>
              <a:pathLst>
                <a:path w="26789" h="26780">
                  <a:moveTo>
                    <a:pt x="0" y="26779"/>
                  </a:moveTo>
                  <a:lnTo>
                    <a:pt x="4740" y="22038"/>
                  </a:lnTo>
                  <a:lnTo>
                    <a:pt x="9714" y="19711"/>
                  </a:lnTo>
                  <a:lnTo>
                    <a:pt x="12428" y="19091"/>
                  </a:lnTo>
                  <a:lnTo>
                    <a:pt x="25071" y="10270"/>
                  </a:lnTo>
                  <a:lnTo>
                    <a:pt x="26025" y="6874"/>
                  </a:lnTo>
                  <a:lnTo>
                    <a:pt x="26788" y="0"/>
                  </a:lnTo>
                  <a:lnTo>
                    <a:pt x="22048" y="4734"/>
                  </a:lnTo>
                  <a:lnTo>
                    <a:pt x="17074" y="7059"/>
                  </a:lnTo>
                  <a:lnTo>
                    <a:pt x="10538" y="8552"/>
                  </a:lnTo>
                  <a:lnTo>
                    <a:pt x="10002" y="9667"/>
                  </a:lnTo>
                  <a:lnTo>
                    <a:pt x="8929" y="17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218"/>
            <p:cNvSpPr/>
            <p:nvPr/>
          </p:nvSpPr>
          <p:spPr>
            <a:xfrm>
              <a:off x="6652617" y="4357688"/>
              <a:ext cx="44607" cy="53579"/>
            </a:xfrm>
            <a:custGeom>
              <a:avLst/>
              <a:gdLst/>
              <a:ahLst/>
              <a:cxnLst/>
              <a:rect l="0" t="0" r="0" b="0"/>
              <a:pathLst>
                <a:path w="44607" h="53579">
                  <a:moveTo>
                    <a:pt x="17860" y="53578"/>
                  </a:moveTo>
                  <a:lnTo>
                    <a:pt x="22600" y="53578"/>
                  </a:lnTo>
                  <a:lnTo>
                    <a:pt x="23996" y="52585"/>
                  </a:lnTo>
                  <a:lnTo>
                    <a:pt x="24927" y="50932"/>
                  </a:lnTo>
                  <a:lnTo>
                    <a:pt x="25548" y="48837"/>
                  </a:lnTo>
                  <a:lnTo>
                    <a:pt x="36339" y="35486"/>
                  </a:lnTo>
                  <a:lnTo>
                    <a:pt x="40956" y="29662"/>
                  </a:lnTo>
                  <a:lnTo>
                    <a:pt x="44163" y="19609"/>
                  </a:lnTo>
                  <a:lnTo>
                    <a:pt x="44606" y="10324"/>
                  </a:lnTo>
                  <a:lnTo>
                    <a:pt x="36957" y="1363"/>
                  </a:lnTo>
                  <a:lnTo>
                    <a:pt x="33623" y="6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219"/>
            <p:cNvSpPr/>
            <p:nvPr/>
          </p:nvSpPr>
          <p:spPr>
            <a:xfrm>
              <a:off x="6759773" y="4473806"/>
              <a:ext cx="35716" cy="26758"/>
            </a:xfrm>
            <a:custGeom>
              <a:avLst/>
              <a:gdLst/>
              <a:ahLst/>
              <a:cxnLst/>
              <a:rect l="0" t="0" r="0" b="0"/>
              <a:pathLst>
                <a:path w="35716" h="26758">
                  <a:moveTo>
                    <a:pt x="0" y="26757"/>
                  </a:moveTo>
                  <a:lnTo>
                    <a:pt x="4740" y="26757"/>
                  </a:lnTo>
                  <a:lnTo>
                    <a:pt x="9715" y="24111"/>
                  </a:lnTo>
                  <a:lnTo>
                    <a:pt x="25072" y="10506"/>
                  </a:lnTo>
                  <a:lnTo>
                    <a:pt x="28672" y="9613"/>
                  </a:lnTo>
                  <a:lnTo>
                    <a:pt x="31021" y="9374"/>
                  </a:lnTo>
                  <a:lnTo>
                    <a:pt x="32587" y="8223"/>
                  </a:lnTo>
                  <a:lnTo>
                    <a:pt x="33631" y="6463"/>
                  </a:lnTo>
                  <a:lnTo>
                    <a:pt x="35708" y="0"/>
                  </a:lnTo>
                  <a:lnTo>
                    <a:pt x="35715" y="4718"/>
                  </a:lnTo>
                  <a:lnTo>
                    <a:pt x="34725" y="6111"/>
                  </a:lnTo>
                  <a:lnTo>
                    <a:pt x="33072" y="7039"/>
                  </a:lnTo>
                  <a:lnTo>
                    <a:pt x="30978" y="7659"/>
                  </a:lnTo>
                  <a:lnTo>
                    <a:pt x="29582" y="9064"/>
                  </a:lnTo>
                  <a:lnTo>
                    <a:pt x="26042" y="17919"/>
                  </a:lnTo>
                  <a:lnTo>
                    <a:pt x="17860" y="26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6" name="SMARTInkShape-Group56"/>
          <p:cNvGrpSpPr/>
          <p:nvPr/>
        </p:nvGrpSpPr>
        <p:grpSpPr>
          <a:xfrm>
            <a:off x="1750223" y="2848570"/>
            <a:ext cx="1339450" cy="821486"/>
            <a:chOff x="1750223" y="2848570"/>
            <a:chExt cx="1339450" cy="821486"/>
          </a:xfrm>
        </p:grpSpPr>
        <p:sp>
          <p:nvSpPr>
            <p:cNvPr id="1052" name="SMARTInkShape-220"/>
            <p:cNvSpPr/>
            <p:nvPr/>
          </p:nvSpPr>
          <p:spPr>
            <a:xfrm>
              <a:off x="1750223" y="2852653"/>
              <a:ext cx="1339450" cy="817403"/>
            </a:xfrm>
            <a:custGeom>
              <a:avLst/>
              <a:gdLst/>
              <a:ahLst/>
              <a:cxnLst/>
              <a:rect l="0" t="0" r="0" b="0"/>
              <a:pathLst>
                <a:path w="1339450" h="817403">
                  <a:moveTo>
                    <a:pt x="107152" y="692433"/>
                  </a:moveTo>
                  <a:lnTo>
                    <a:pt x="107152" y="684744"/>
                  </a:lnTo>
                  <a:lnTo>
                    <a:pt x="106160" y="684331"/>
                  </a:lnTo>
                  <a:lnTo>
                    <a:pt x="102412" y="683871"/>
                  </a:lnTo>
                  <a:lnTo>
                    <a:pt x="101015" y="682756"/>
                  </a:lnTo>
                  <a:lnTo>
                    <a:pt x="98590" y="675847"/>
                  </a:lnTo>
                  <a:lnTo>
                    <a:pt x="98255" y="666997"/>
                  </a:lnTo>
                  <a:lnTo>
                    <a:pt x="89661" y="657117"/>
                  </a:lnTo>
                  <a:lnTo>
                    <a:pt x="89402" y="652093"/>
                  </a:lnTo>
                  <a:lnTo>
                    <a:pt x="88373" y="650657"/>
                  </a:lnTo>
                  <a:lnTo>
                    <a:pt x="86695" y="649699"/>
                  </a:lnTo>
                  <a:lnTo>
                    <a:pt x="81614" y="648163"/>
                  </a:lnTo>
                  <a:lnTo>
                    <a:pt x="72784" y="640130"/>
                  </a:lnTo>
                  <a:lnTo>
                    <a:pt x="67093" y="639232"/>
                  </a:lnTo>
                  <a:lnTo>
                    <a:pt x="65563" y="640099"/>
                  </a:lnTo>
                  <a:lnTo>
                    <a:pt x="64543" y="641669"/>
                  </a:lnTo>
                  <a:lnTo>
                    <a:pt x="63863" y="643707"/>
                  </a:lnTo>
                  <a:lnTo>
                    <a:pt x="62418" y="645066"/>
                  </a:lnTo>
                  <a:lnTo>
                    <a:pt x="58166" y="646576"/>
                  </a:lnTo>
                  <a:lnTo>
                    <a:pt x="50194" y="647427"/>
                  </a:lnTo>
                  <a:lnTo>
                    <a:pt x="48344" y="648538"/>
                  </a:lnTo>
                  <a:lnTo>
                    <a:pt x="47111" y="650271"/>
                  </a:lnTo>
                  <a:lnTo>
                    <a:pt x="44748" y="654843"/>
                  </a:lnTo>
                  <a:lnTo>
                    <a:pt x="5939" y="703102"/>
                  </a:lnTo>
                  <a:lnTo>
                    <a:pt x="2637" y="712388"/>
                  </a:lnTo>
                  <a:lnTo>
                    <a:pt x="16" y="765912"/>
                  </a:lnTo>
                  <a:lnTo>
                    <a:pt x="0" y="783346"/>
                  </a:lnTo>
                  <a:lnTo>
                    <a:pt x="2643" y="790054"/>
                  </a:lnTo>
                  <a:lnTo>
                    <a:pt x="15442" y="808466"/>
                  </a:lnTo>
                  <a:lnTo>
                    <a:pt x="16246" y="811460"/>
                  </a:lnTo>
                  <a:lnTo>
                    <a:pt x="17775" y="813456"/>
                  </a:lnTo>
                  <a:lnTo>
                    <a:pt x="22119" y="815674"/>
                  </a:lnTo>
                  <a:lnTo>
                    <a:pt x="47654" y="817402"/>
                  </a:lnTo>
                  <a:lnTo>
                    <a:pt x="49627" y="816426"/>
                  </a:lnTo>
                  <a:lnTo>
                    <a:pt x="50943" y="814782"/>
                  </a:lnTo>
                  <a:lnTo>
                    <a:pt x="53397" y="810310"/>
                  </a:lnTo>
                  <a:lnTo>
                    <a:pt x="59364" y="802215"/>
                  </a:lnTo>
                  <a:lnTo>
                    <a:pt x="62566" y="793532"/>
                  </a:lnTo>
                  <a:lnTo>
                    <a:pt x="68365" y="783684"/>
                  </a:lnTo>
                  <a:lnTo>
                    <a:pt x="82404" y="728082"/>
                  </a:lnTo>
                  <a:lnTo>
                    <a:pt x="86231" y="715223"/>
                  </a:lnTo>
                  <a:lnTo>
                    <a:pt x="89024" y="666285"/>
                  </a:lnTo>
                  <a:lnTo>
                    <a:pt x="89277" y="614139"/>
                  </a:lnTo>
                  <a:lnTo>
                    <a:pt x="89292" y="558385"/>
                  </a:lnTo>
                  <a:lnTo>
                    <a:pt x="88300" y="538503"/>
                  </a:lnTo>
                  <a:lnTo>
                    <a:pt x="77881" y="485203"/>
                  </a:lnTo>
                  <a:lnTo>
                    <a:pt x="71811" y="462440"/>
                  </a:lnTo>
                  <a:lnTo>
                    <a:pt x="71443" y="451756"/>
                  </a:lnTo>
                  <a:lnTo>
                    <a:pt x="63746" y="451369"/>
                  </a:lnTo>
                  <a:lnTo>
                    <a:pt x="63332" y="452348"/>
                  </a:lnTo>
                  <a:lnTo>
                    <a:pt x="62872" y="456083"/>
                  </a:lnTo>
                  <a:lnTo>
                    <a:pt x="65313" y="461050"/>
                  </a:lnTo>
                  <a:lnTo>
                    <a:pt x="68713" y="466565"/>
                  </a:lnTo>
                  <a:lnTo>
                    <a:pt x="70627" y="476240"/>
                  </a:lnTo>
                  <a:lnTo>
                    <a:pt x="72404" y="517749"/>
                  </a:lnTo>
                  <a:lnTo>
                    <a:pt x="79119" y="546704"/>
                  </a:lnTo>
                  <a:lnTo>
                    <a:pt x="81282" y="596363"/>
                  </a:lnTo>
                  <a:lnTo>
                    <a:pt x="96175" y="650740"/>
                  </a:lnTo>
                  <a:lnTo>
                    <a:pt x="122059" y="703347"/>
                  </a:lnTo>
                  <a:lnTo>
                    <a:pt x="136921" y="721676"/>
                  </a:lnTo>
                  <a:lnTo>
                    <a:pt x="142872" y="725274"/>
                  </a:lnTo>
                  <a:lnTo>
                    <a:pt x="145848" y="726233"/>
                  </a:lnTo>
                  <a:lnTo>
                    <a:pt x="147832" y="727865"/>
                  </a:lnTo>
                  <a:lnTo>
                    <a:pt x="151617" y="733910"/>
                  </a:lnTo>
                  <a:lnTo>
                    <a:pt x="156018" y="735672"/>
                  </a:lnTo>
                  <a:lnTo>
                    <a:pt x="172745" y="736958"/>
                  </a:lnTo>
                  <a:lnTo>
                    <a:pt x="178638" y="734381"/>
                  </a:lnTo>
                  <a:lnTo>
                    <a:pt x="190505" y="724642"/>
                  </a:lnTo>
                  <a:lnTo>
                    <a:pt x="193807" y="718985"/>
                  </a:lnTo>
                  <a:lnTo>
                    <a:pt x="196267" y="713163"/>
                  </a:lnTo>
                  <a:lnTo>
                    <a:pt x="210585" y="689263"/>
                  </a:lnTo>
                  <a:lnTo>
                    <a:pt x="229101" y="635961"/>
                  </a:lnTo>
                  <a:lnTo>
                    <a:pt x="234634" y="605177"/>
                  </a:lnTo>
                  <a:lnTo>
                    <a:pt x="238225" y="598090"/>
                  </a:lnTo>
                  <a:lnTo>
                    <a:pt x="240719" y="582419"/>
                  </a:lnTo>
                  <a:lnTo>
                    <a:pt x="241088" y="567943"/>
                  </a:lnTo>
                  <a:lnTo>
                    <a:pt x="236354" y="562833"/>
                  </a:lnTo>
                  <a:lnTo>
                    <a:pt x="234959" y="562377"/>
                  </a:lnTo>
                  <a:lnTo>
                    <a:pt x="234028" y="563064"/>
                  </a:lnTo>
                  <a:lnTo>
                    <a:pt x="232535" y="566557"/>
                  </a:lnTo>
                  <a:lnTo>
                    <a:pt x="232200" y="579771"/>
                  </a:lnTo>
                  <a:lnTo>
                    <a:pt x="229536" y="585475"/>
                  </a:lnTo>
                  <a:lnTo>
                    <a:pt x="226037" y="591318"/>
                  </a:lnTo>
                  <a:lnTo>
                    <a:pt x="215209" y="627116"/>
                  </a:lnTo>
                  <a:lnTo>
                    <a:pt x="214708" y="637275"/>
                  </a:lnTo>
                  <a:lnTo>
                    <a:pt x="217132" y="645759"/>
                  </a:lnTo>
                  <a:lnTo>
                    <a:pt x="220524" y="653830"/>
                  </a:lnTo>
                  <a:lnTo>
                    <a:pt x="223992" y="679620"/>
                  </a:lnTo>
                  <a:lnTo>
                    <a:pt x="227873" y="686077"/>
                  </a:lnTo>
                  <a:lnTo>
                    <a:pt x="232905" y="689608"/>
                  </a:lnTo>
                  <a:lnTo>
                    <a:pt x="238448" y="692170"/>
                  </a:lnTo>
                  <a:lnTo>
                    <a:pt x="247147" y="698198"/>
                  </a:lnTo>
                  <a:lnTo>
                    <a:pt x="256009" y="700425"/>
                  </a:lnTo>
                  <a:lnTo>
                    <a:pt x="261946" y="700946"/>
                  </a:lnTo>
                  <a:lnTo>
                    <a:pt x="275607" y="696499"/>
                  </a:lnTo>
                  <a:lnTo>
                    <a:pt x="294124" y="685900"/>
                  </a:lnTo>
                  <a:lnTo>
                    <a:pt x="297285" y="685101"/>
                  </a:lnTo>
                  <a:lnTo>
                    <a:pt x="303442" y="678922"/>
                  </a:lnTo>
                  <a:lnTo>
                    <a:pt x="333368" y="632454"/>
                  </a:lnTo>
                  <a:lnTo>
                    <a:pt x="348315" y="579500"/>
                  </a:lnTo>
                  <a:lnTo>
                    <a:pt x="355138" y="557935"/>
                  </a:lnTo>
                  <a:lnTo>
                    <a:pt x="357168" y="505137"/>
                  </a:lnTo>
                  <a:lnTo>
                    <a:pt x="357183" y="487064"/>
                  </a:lnTo>
                  <a:lnTo>
                    <a:pt x="357183" y="505094"/>
                  </a:lnTo>
                  <a:lnTo>
                    <a:pt x="359829" y="512598"/>
                  </a:lnTo>
                  <a:lnTo>
                    <a:pt x="363320" y="519240"/>
                  </a:lnTo>
                  <a:lnTo>
                    <a:pt x="366278" y="528558"/>
                  </a:lnTo>
                  <a:lnTo>
                    <a:pt x="372005" y="538595"/>
                  </a:lnTo>
                  <a:lnTo>
                    <a:pt x="375135" y="552704"/>
                  </a:lnTo>
                  <a:lnTo>
                    <a:pt x="406060" y="605994"/>
                  </a:lnTo>
                  <a:lnTo>
                    <a:pt x="408672" y="612013"/>
                  </a:lnTo>
                  <a:lnTo>
                    <a:pt x="410725" y="634142"/>
                  </a:lnTo>
                  <a:lnTo>
                    <a:pt x="409745" y="635713"/>
                  </a:lnTo>
                  <a:lnTo>
                    <a:pt x="408100" y="636760"/>
                  </a:lnTo>
                  <a:lnTo>
                    <a:pt x="403070" y="638441"/>
                  </a:lnTo>
                  <a:lnTo>
                    <a:pt x="397458" y="638732"/>
                  </a:lnTo>
                  <a:lnTo>
                    <a:pt x="392281" y="636155"/>
                  </a:lnTo>
                  <a:lnTo>
                    <a:pt x="386673" y="632694"/>
                  </a:lnTo>
                  <a:lnTo>
                    <a:pt x="377937" y="629753"/>
                  </a:lnTo>
                  <a:lnTo>
                    <a:pt x="369065" y="624031"/>
                  </a:lnTo>
                  <a:lnTo>
                    <a:pt x="360153" y="620903"/>
                  </a:lnTo>
                  <a:lnTo>
                    <a:pt x="351228" y="615125"/>
                  </a:lnTo>
                  <a:lnTo>
                    <a:pt x="345276" y="613425"/>
                  </a:lnTo>
                  <a:lnTo>
                    <a:pt x="343292" y="611980"/>
                  </a:lnTo>
                  <a:lnTo>
                    <a:pt x="341969" y="610024"/>
                  </a:lnTo>
                  <a:lnTo>
                    <a:pt x="341088" y="607728"/>
                  </a:lnTo>
                  <a:lnTo>
                    <a:pt x="339507" y="606198"/>
                  </a:lnTo>
                  <a:lnTo>
                    <a:pt x="335106" y="604497"/>
                  </a:lnTo>
                  <a:lnTo>
                    <a:pt x="321955" y="603172"/>
                  </a:lnTo>
                  <a:lnTo>
                    <a:pt x="321477" y="611699"/>
                  </a:lnTo>
                  <a:lnTo>
                    <a:pt x="326209" y="616698"/>
                  </a:lnTo>
                  <a:lnTo>
                    <a:pt x="331180" y="619085"/>
                  </a:lnTo>
                  <a:lnTo>
                    <a:pt x="357204" y="620946"/>
                  </a:lnTo>
                  <a:lnTo>
                    <a:pt x="378020" y="620992"/>
                  </a:lnTo>
                  <a:lnTo>
                    <a:pt x="391690" y="616254"/>
                  </a:lnTo>
                  <a:lnTo>
                    <a:pt x="410210" y="602904"/>
                  </a:lnTo>
                  <a:lnTo>
                    <a:pt x="443497" y="569399"/>
                  </a:lnTo>
                  <a:lnTo>
                    <a:pt x="451439" y="555327"/>
                  </a:lnTo>
                  <a:lnTo>
                    <a:pt x="468666" y="503574"/>
                  </a:lnTo>
                  <a:lnTo>
                    <a:pt x="471905" y="488749"/>
                  </a:lnTo>
                  <a:lnTo>
                    <a:pt x="473992" y="472099"/>
                  </a:lnTo>
                  <a:lnTo>
                    <a:pt x="482340" y="447279"/>
                  </a:lnTo>
                  <a:lnTo>
                    <a:pt x="484277" y="445653"/>
                  </a:lnTo>
                  <a:lnTo>
                    <a:pt x="486561" y="444569"/>
                  </a:lnTo>
                  <a:lnTo>
                    <a:pt x="488084" y="442855"/>
                  </a:lnTo>
                  <a:lnTo>
                    <a:pt x="490728" y="434903"/>
                  </a:lnTo>
                  <a:lnTo>
                    <a:pt x="493596" y="434108"/>
                  </a:lnTo>
                  <a:lnTo>
                    <a:pt x="498782" y="433598"/>
                  </a:lnTo>
                  <a:lnTo>
                    <a:pt x="499207" y="434548"/>
                  </a:lnTo>
                  <a:lnTo>
                    <a:pt x="499680" y="438250"/>
                  </a:lnTo>
                  <a:lnTo>
                    <a:pt x="500799" y="439634"/>
                  </a:lnTo>
                  <a:lnTo>
                    <a:pt x="504687" y="441171"/>
                  </a:lnTo>
                  <a:lnTo>
                    <a:pt x="506120" y="442574"/>
                  </a:lnTo>
                  <a:lnTo>
                    <a:pt x="507713" y="446778"/>
                  </a:lnTo>
                  <a:lnTo>
                    <a:pt x="509974" y="489398"/>
                  </a:lnTo>
                  <a:lnTo>
                    <a:pt x="511629" y="491592"/>
                  </a:lnTo>
                  <a:lnTo>
                    <a:pt x="513725" y="493054"/>
                  </a:lnTo>
                  <a:lnTo>
                    <a:pt x="515123" y="495022"/>
                  </a:lnTo>
                  <a:lnTo>
                    <a:pt x="516675" y="499854"/>
                  </a:lnTo>
                  <a:lnTo>
                    <a:pt x="517915" y="513795"/>
                  </a:lnTo>
                  <a:lnTo>
                    <a:pt x="517918" y="460256"/>
                  </a:lnTo>
                  <a:lnTo>
                    <a:pt x="517918" y="457281"/>
                  </a:lnTo>
                  <a:lnTo>
                    <a:pt x="515272" y="451330"/>
                  </a:lnTo>
                  <a:lnTo>
                    <a:pt x="511781" y="445377"/>
                  </a:lnTo>
                  <a:lnTo>
                    <a:pt x="510229" y="439425"/>
                  </a:lnTo>
                  <a:lnTo>
                    <a:pt x="508823" y="437440"/>
                  </a:lnTo>
                  <a:lnTo>
                    <a:pt x="506894" y="436118"/>
                  </a:lnTo>
                  <a:lnTo>
                    <a:pt x="504615" y="435235"/>
                  </a:lnTo>
                  <a:lnTo>
                    <a:pt x="503096" y="433655"/>
                  </a:lnTo>
                  <a:lnTo>
                    <a:pt x="501409" y="429254"/>
                  </a:lnTo>
                  <a:lnTo>
                    <a:pt x="499966" y="427684"/>
                  </a:lnTo>
                  <a:lnTo>
                    <a:pt x="495718" y="425938"/>
                  </a:lnTo>
                  <a:lnTo>
                    <a:pt x="494188" y="426465"/>
                  </a:lnTo>
                  <a:lnTo>
                    <a:pt x="493168" y="427809"/>
                  </a:lnTo>
                  <a:lnTo>
                    <a:pt x="492489" y="429696"/>
                  </a:lnTo>
                  <a:lnTo>
                    <a:pt x="491043" y="430955"/>
                  </a:lnTo>
                  <a:lnTo>
                    <a:pt x="481594" y="435620"/>
                  </a:lnTo>
                  <a:lnTo>
                    <a:pt x="461328" y="454434"/>
                  </a:lnTo>
                  <a:lnTo>
                    <a:pt x="458040" y="460317"/>
                  </a:lnTo>
                  <a:lnTo>
                    <a:pt x="447410" y="493170"/>
                  </a:lnTo>
                  <a:lnTo>
                    <a:pt x="446517" y="533034"/>
                  </a:lnTo>
                  <a:lnTo>
                    <a:pt x="449142" y="539899"/>
                  </a:lnTo>
                  <a:lnTo>
                    <a:pt x="467472" y="569110"/>
                  </a:lnTo>
                  <a:lnTo>
                    <a:pt x="473339" y="573131"/>
                  </a:lnTo>
                  <a:lnTo>
                    <a:pt x="479253" y="575909"/>
                  </a:lnTo>
                  <a:lnTo>
                    <a:pt x="489369" y="583847"/>
                  </a:lnTo>
                  <a:lnTo>
                    <a:pt x="495348" y="584853"/>
                  </a:lnTo>
                  <a:lnTo>
                    <a:pt x="500610" y="582442"/>
                  </a:lnTo>
                  <a:lnTo>
                    <a:pt x="506257" y="579056"/>
                  </a:lnTo>
                  <a:lnTo>
                    <a:pt x="515014" y="576157"/>
                  </a:lnTo>
                  <a:lnTo>
                    <a:pt x="538756" y="555387"/>
                  </a:lnTo>
                  <a:lnTo>
                    <a:pt x="542062" y="546857"/>
                  </a:lnTo>
                  <a:lnTo>
                    <a:pt x="555662" y="502977"/>
                  </a:lnTo>
                  <a:lnTo>
                    <a:pt x="559497" y="492144"/>
                  </a:lnTo>
                  <a:lnTo>
                    <a:pt x="571092" y="439938"/>
                  </a:lnTo>
                  <a:lnTo>
                    <a:pt x="571493" y="402578"/>
                  </a:lnTo>
                  <a:lnTo>
                    <a:pt x="570501" y="400970"/>
                  </a:lnTo>
                  <a:lnTo>
                    <a:pt x="568848" y="399898"/>
                  </a:lnTo>
                  <a:lnTo>
                    <a:pt x="562934" y="397879"/>
                  </a:lnTo>
                  <a:lnTo>
                    <a:pt x="562569" y="411316"/>
                  </a:lnTo>
                  <a:lnTo>
                    <a:pt x="563560" y="412748"/>
                  </a:lnTo>
                  <a:lnTo>
                    <a:pt x="565213" y="413703"/>
                  </a:lnTo>
                  <a:lnTo>
                    <a:pt x="567307" y="414339"/>
                  </a:lnTo>
                  <a:lnTo>
                    <a:pt x="568703" y="415756"/>
                  </a:lnTo>
                  <a:lnTo>
                    <a:pt x="570255" y="419976"/>
                  </a:lnTo>
                  <a:lnTo>
                    <a:pt x="571661" y="421498"/>
                  </a:lnTo>
                  <a:lnTo>
                    <a:pt x="575869" y="423189"/>
                  </a:lnTo>
                  <a:lnTo>
                    <a:pt x="631358" y="424542"/>
                  </a:lnTo>
                  <a:lnTo>
                    <a:pt x="632240" y="424542"/>
                  </a:lnTo>
                  <a:lnTo>
                    <a:pt x="641537" y="416854"/>
                  </a:lnTo>
                  <a:lnTo>
                    <a:pt x="651743" y="415622"/>
                  </a:lnTo>
                  <a:lnTo>
                    <a:pt x="651852" y="423302"/>
                  </a:lnTo>
                  <a:lnTo>
                    <a:pt x="645724" y="431426"/>
                  </a:lnTo>
                  <a:lnTo>
                    <a:pt x="643760" y="439701"/>
                  </a:lnTo>
                  <a:lnTo>
                    <a:pt x="642943" y="467430"/>
                  </a:lnTo>
                  <a:lnTo>
                    <a:pt x="649072" y="475972"/>
                  </a:lnTo>
                  <a:lnTo>
                    <a:pt x="650622" y="481465"/>
                  </a:lnTo>
                  <a:lnTo>
                    <a:pt x="652028" y="483327"/>
                  </a:lnTo>
                  <a:lnTo>
                    <a:pt x="668081" y="494593"/>
                  </a:lnTo>
                  <a:lnTo>
                    <a:pt x="669620" y="494063"/>
                  </a:lnTo>
                  <a:lnTo>
                    <a:pt x="676527" y="489569"/>
                  </a:lnTo>
                  <a:lnTo>
                    <a:pt x="684857" y="486804"/>
                  </a:lnTo>
                  <a:lnTo>
                    <a:pt x="690670" y="482641"/>
                  </a:lnTo>
                  <a:lnTo>
                    <a:pt x="693915" y="477484"/>
                  </a:lnTo>
                  <a:lnTo>
                    <a:pt x="696350" y="471884"/>
                  </a:lnTo>
                  <a:lnTo>
                    <a:pt x="711890" y="451315"/>
                  </a:lnTo>
                  <a:lnTo>
                    <a:pt x="723368" y="419416"/>
                  </a:lnTo>
                  <a:lnTo>
                    <a:pt x="730186" y="406846"/>
                  </a:lnTo>
                  <a:lnTo>
                    <a:pt x="732230" y="362080"/>
                  </a:lnTo>
                  <a:lnTo>
                    <a:pt x="732230" y="366788"/>
                  </a:lnTo>
                  <a:lnTo>
                    <a:pt x="729584" y="371754"/>
                  </a:lnTo>
                  <a:lnTo>
                    <a:pt x="726093" y="377268"/>
                  </a:lnTo>
                  <a:lnTo>
                    <a:pt x="723668" y="387106"/>
                  </a:lnTo>
                  <a:lnTo>
                    <a:pt x="730417" y="398311"/>
                  </a:lnTo>
                  <a:lnTo>
                    <a:pt x="731872" y="409770"/>
                  </a:lnTo>
                  <a:lnTo>
                    <a:pt x="732984" y="411717"/>
                  </a:lnTo>
                  <a:lnTo>
                    <a:pt x="734717" y="413016"/>
                  </a:lnTo>
                  <a:lnTo>
                    <a:pt x="739288" y="414458"/>
                  </a:lnTo>
                  <a:lnTo>
                    <a:pt x="770938" y="415599"/>
                  </a:lnTo>
                  <a:lnTo>
                    <a:pt x="776884" y="412961"/>
                  </a:lnTo>
                  <a:lnTo>
                    <a:pt x="782834" y="409473"/>
                  </a:lnTo>
                  <a:lnTo>
                    <a:pt x="791762" y="406517"/>
                  </a:lnTo>
                  <a:lnTo>
                    <a:pt x="797715" y="402310"/>
                  </a:lnTo>
                  <a:lnTo>
                    <a:pt x="801022" y="397133"/>
                  </a:lnTo>
                  <a:lnTo>
                    <a:pt x="803484" y="391524"/>
                  </a:lnTo>
                  <a:lnTo>
                    <a:pt x="819045" y="370948"/>
                  </a:lnTo>
                  <a:lnTo>
                    <a:pt x="822192" y="356079"/>
                  </a:lnTo>
                  <a:lnTo>
                    <a:pt x="828530" y="344175"/>
                  </a:lnTo>
                  <a:lnTo>
                    <a:pt x="830456" y="317509"/>
                  </a:lnTo>
                  <a:lnTo>
                    <a:pt x="825716" y="322163"/>
                  </a:lnTo>
                  <a:lnTo>
                    <a:pt x="823389" y="327116"/>
                  </a:lnTo>
                  <a:lnTo>
                    <a:pt x="821636" y="347199"/>
                  </a:lnTo>
                  <a:lnTo>
                    <a:pt x="824221" y="353126"/>
                  </a:lnTo>
                  <a:lnTo>
                    <a:pt x="826300" y="356095"/>
                  </a:lnTo>
                  <a:lnTo>
                    <a:pt x="829225" y="369756"/>
                  </a:lnTo>
                  <a:lnTo>
                    <a:pt x="832940" y="397986"/>
                  </a:lnTo>
                  <a:lnTo>
                    <a:pt x="836521" y="410755"/>
                  </a:lnTo>
                  <a:lnTo>
                    <a:pt x="848932" y="462361"/>
                  </a:lnTo>
                  <a:lnTo>
                    <a:pt x="864448" y="518151"/>
                  </a:lnTo>
                  <a:lnTo>
                    <a:pt x="880313" y="569470"/>
                  </a:lnTo>
                  <a:lnTo>
                    <a:pt x="883992" y="623439"/>
                  </a:lnTo>
                  <a:lnTo>
                    <a:pt x="884022" y="632744"/>
                  </a:lnTo>
                  <a:lnTo>
                    <a:pt x="883034" y="634781"/>
                  </a:lnTo>
                  <a:lnTo>
                    <a:pt x="881383" y="636139"/>
                  </a:lnTo>
                  <a:lnTo>
                    <a:pt x="876345" y="638318"/>
                  </a:lnTo>
                  <a:lnTo>
                    <a:pt x="870732" y="633955"/>
                  </a:lnTo>
                  <a:lnTo>
                    <a:pt x="851211" y="613937"/>
                  </a:lnTo>
                  <a:lnTo>
                    <a:pt x="827477" y="570235"/>
                  </a:lnTo>
                  <a:lnTo>
                    <a:pt x="812045" y="520117"/>
                  </a:lnTo>
                  <a:lnTo>
                    <a:pt x="806150" y="495194"/>
                  </a:lnTo>
                  <a:lnTo>
                    <a:pt x="801757" y="471604"/>
                  </a:lnTo>
                  <a:lnTo>
                    <a:pt x="796818" y="449400"/>
                  </a:lnTo>
                  <a:lnTo>
                    <a:pt x="794860" y="401139"/>
                  </a:lnTo>
                  <a:lnTo>
                    <a:pt x="808043" y="347162"/>
                  </a:lnTo>
                  <a:lnTo>
                    <a:pt x="818827" y="330470"/>
                  </a:lnTo>
                  <a:lnTo>
                    <a:pt x="842374" y="305526"/>
                  </a:lnTo>
                  <a:lnTo>
                    <a:pt x="848321" y="302193"/>
                  </a:lnTo>
                  <a:lnTo>
                    <a:pt x="860223" y="300053"/>
                  </a:lnTo>
                  <a:lnTo>
                    <a:pt x="873893" y="299682"/>
                  </a:lnTo>
                  <a:lnTo>
                    <a:pt x="882173" y="302242"/>
                  </a:lnTo>
                  <a:lnTo>
                    <a:pt x="895573" y="311969"/>
                  </a:lnTo>
                  <a:lnTo>
                    <a:pt x="899085" y="317624"/>
                  </a:lnTo>
                  <a:lnTo>
                    <a:pt x="901638" y="323445"/>
                  </a:lnTo>
                  <a:lnTo>
                    <a:pt x="907661" y="332300"/>
                  </a:lnTo>
                  <a:lnTo>
                    <a:pt x="909887" y="342200"/>
                  </a:lnTo>
                  <a:lnTo>
                    <a:pt x="910700" y="363771"/>
                  </a:lnTo>
                  <a:lnTo>
                    <a:pt x="908123" y="370413"/>
                  </a:lnTo>
                  <a:lnTo>
                    <a:pt x="881012" y="400720"/>
                  </a:lnTo>
                  <a:lnTo>
                    <a:pt x="875084" y="404033"/>
                  </a:lnTo>
                  <a:lnTo>
                    <a:pt x="863195" y="406159"/>
                  </a:lnTo>
                  <a:lnTo>
                    <a:pt x="827848" y="406669"/>
                  </a:lnTo>
                  <a:lnTo>
                    <a:pt x="821690" y="404031"/>
                  </a:lnTo>
                  <a:lnTo>
                    <a:pt x="805823" y="391861"/>
                  </a:lnTo>
                  <a:lnTo>
                    <a:pt x="800326" y="390174"/>
                  </a:lnTo>
                  <a:lnTo>
                    <a:pt x="798463" y="388732"/>
                  </a:lnTo>
                  <a:lnTo>
                    <a:pt x="795228" y="381254"/>
                  </a:lnTo>
                  <a:lnTo>
                    <a:pt x="792310" y="380498"/>
                  </a:lnTo>
                  <a:lnTo>
                    <a:pt x="787093" y="380013"/>
                  </a:lnTo>
                  <a:lnTo>
                    <a:pt x="786664" y="378981"/>
                  </a:lnTo>
                  <a:lnTo>
                    <a:pt x="786189" y="375189"/>
                  </a:lnTo>
                  <a:lnTo>
                    <a:pt x="787054" y="373780"/>
                  </a:lnTo>
                  <a:lnTo>
                    <a:pt x="788623" y="372842"/>
                  </a:lnTo>
                  <a:lnTo>
                    <a:pt x="794925" y="371211"/>
                  </a:lnTo>
                  <a:lnTo>
                    <a:pt x="815697" y="370974"/>
                  </a:lnTo>
                  <a:lnTo>
                    <a:pt x="821582" y="368322"/>
                  </a:lnTo>
                  <a:lnTo>
                    <a:pt x="827505" y="364829"/>
                  </a:lnTo>
                  <a:lnTo>
                    <a:pt x="837409" y="362863"/>
                  </a:lnTo>
                  <a:lnTo>
                    <a:pt x="851479" y="361288"/>
                  </a:lnTo>
                  <a:lnTo>
                    <a:pt x="862372" y="354978"/>
                  </a:lnTo>
                  <a:lnTo>
                    <a:pt x="898069" y="328271"/>
                  </a:lnTo>
                  <a:lnTo>
                    <a:pt x="906603" y="314217"/>
                  </a:lnTo>
                  <a:lnTo>
                    <a:pt x="921774" y="263624"/>
                  </a:lnTo>
                  <a:lnTo>
                    <a:pt x="926636" y="245894"/>
                  </a:lnTo>
                  <a:lnTo>
                    <a:pt x="928603" y="197329"/>
                  </a:lnTo>
                  <a:lnTo>
                    <a:pt x="927684" y="154502"/>
                  </a:lnTo>
                  <a:lnTo>
                    <a:pt x="920305" y="119119"/>
                  </a:lnTo>
                  <a:lnTo>
                    <a:pt x="919786" y="83895"/>
                  </a:lnTo>
                  <a:lnTo>
                    <a:pt x="918783" y="81358"/>
                  </a:lnTo>
                  <a:lnTo>
                    <a:pt x="917122" y="79667"/>
                  </a:lnTo>
                  <a:lnTo>
                    <a:pt x="915023" y="78539"/>
                  </a:lnTo>
                  <a:lnTo>
                    <a:pt x="913623" y="76796"/>
                  </a:lnTo>
                  <a:lnTo>
                    <a:pt x="910856" y="67481"/>
                  </a:lnTo>
                  <a:lnTo>
                    <a:pt x="910824" y="118493"/>
                  </a:lnTo>
                  <a:lnTo>
                    <a:pt x="910824" y="171548"/>
                  </a:lnTo>
                  <a:lnTo>
                    <a:pt x="921848" y="226228"/>
                  </a:lnTo>
                  <a:lnTo>
                    <a:pt x="926658" y="245397"/>
                  </a:lnTo>
                  <a:lnTo>
                    <a:pt x="930729" y="263644"/>
                  </a:lnTo>
                  <a:lnTo>
                    <a:pt x="943836" y="292560"/>
                  </a:lnTo>
                  <a:lnTo>
                    <a:pt x="960457" y="320196"/>
                  </a:lnTo>
                  <a:lnTo>
                    <a:pt x="962649" y="327895"/>
                  </a:lnTo>
                  <a:lnTo>
                    <a:pt x="964225" y="330346"/>
                  </a:lnTo>
                  <a:lnTo>
                    <a:pt x="966268" y="331979"/>
                  </a:lnTo>
                  <a:lnTo>
                    <a:pt x="971185" y="334786"/>
                  </a:lnTo>
                  <a:lnTo>
                    <a:pt x="980607" y="342742"/>
                  </a:lnTo>
                  <a:lnTo>
                    <a:pt x="986512" y="343751"/>
                  </a:lnTo>
                  <a:lnTo>
                    <a:pt x="988071" y="342900"/>
                  </a:lnTo>
                  <a:lnTo>
                    <a:pt x="989111" y="341340"/>
                  </a:lnTo>
                  <a:lnTo>
                    <a:pt x="989805" y="339309"/>
                  </a:lnTo>
                  <a:lnTo>
                    <a:pt x="1006583" y="317312"/>
                  </a:lnTo>
                  <a:lnTo>
                    <a:pt x="1008946" y="311400"/>
                  </a:lnTo>
                  <a:lnTo>
                    <a:pt x="1014862" y="301501"/>
                  </a:lnTo>
                  <a:lnTo>
                    <a:pt x="1027050" y="249825"/>
                  </a:lnTo>
                  <a:lnTo>
                    <a:pt x="1033809" y="237197"/>
                  </a:lnTo>
                  <a:lnTo>
                    <a:pt x="1035837" y="202697"/>
                  </a:lnTo>
                  <a:lnTo>
                    <a:pt x="1035840" y="222560"/>
                  </a:lnTo>
                  <a:lnTo>
                    <a:pt x="1033194" y="228278"/>
                  </a:lnTo>
                  <a:lnTo>
                    <a:pt x="1029703" y="234126"/>
                  </a:lnTo>
                  <a:lnTo>
                    <a:pt x="1027461" y="245965"/>
                  </a:lnTo>
                  <a:lnTo>
                    <a:pt x="1027019" y="262599"/>
                  </a:lnTo>
                  <a:lnTo>
                    <a:pt x="1029604" y="270877"/>
                  </a:lnTo>
                  <a:lnTo>
                    <a:pt x="1033068" y="277864"/>
                  </a:lnTo>
                  <a:lnTo>
                    <a:pt x="1035475" y="288724"/>
                  </a:lnTo>
                  <a:lnTo>
                    <a:pt x="1043496" y="298121"/>
                  </a:lnTo>
                  <a:lnTo>
                    <a:pt x="1046849" y="298902"/>
                  </a:lnTo>
                  <a:lnTo>
                    <a:pt x="1066883" y="299515"/>
                  </a:lnTo>
                  <a:lnTo>
                    <a:pt x="1072126" y="296876"/>
                  </a:lnTo>
                  <a:lnTo>
                    <a:pt x="1074913" y="294783"/>
                  </a:lnTo>
                  <a:lnTo>
                    <a:pt x="1078010" y="289812"/>
                  </a:lnTo>
                  <a:lnTo>
                    <a:pt x="1089485" y="258651"/>
                  </a:lnTo>
                  <a:lnTo>
                    <a:pt x="1095281" y="248169"/>
                  </a:lnTo>
                  <a:lnTo>
                    <a:pt x="1111614" y="194063"/>
                  </a:lnTo>
                  <a:lnTo>
                    <a:pt x="1118248" y="175126"/>
                  </a:lnTo>
                  <a:lnTo>
                    <a:pt x="1122075" y="168831"/>
                  </a:lnTo>
                  <a:lnTo>
                    <a:pt x="1124532" y="156706"/>
                  </a:lnTo>
                  <a:lnTo>
                    <a:pt x="1125017" y="149497"/>
                  </a:lnTo>
                  <a:lnTo>
                    <a:pt x="1132814" y="140190"/>
                  </a:lnTo>
                  <a:lnTo>
                    <a:pt x="1133231" y="140716"/>
                  </a:lnTo>
                  <a:lnTo>
                    <a:pt x="1140203" y="195538"/>
                  </a:lnTo>
                  <a:lnTo>
                    <a:pt x="1142923" y="233142"/>
                  </a:lnTo>
                  <a:lnTo>
                    <a:pt x="1142963" y="239595"/>
                  </a:lnTo>
                  <a:lnTo>
                    <a:pt x="1145627" y="245771"/>
                  </a:lnTo>
                  <a:lnTo>
                    <a:pt x="1151557" y="254345"/>
                  </a:lnTo>
                  <a:lnTo>
                    <a:pt x="1151893" y="262520"/>
                  </a:lnTo>
                  <a:lnTo>
                    <a:pt x="1154557" y="260590"/>
                  </a:lnTo>
                  <a:lnTo>
                    <a:pt x="1159611" y="256006"/>
                  </a:lnTo>
                  <a:lnTo>
                    <a:pt x="1161602" y="247972"/>
                  </a:lnTo>
                  <a:lnTo>
                    <a:pt x="1166919" y="239713"/>
                  </a:lnTo>
                  <a:lnTo>
                    <a:pt x="1168936" y="230982"/>
                  </a:lnTo>
                  <a:lnTo>
                    <a:pt x="1169408" y="225075"/>
                  </a:lnTo>
                  <a:lnTo>
                    <a:pt x="1172263" y="219143"/>
                  </a:lnTo>
                  <a:lnTo>
                    <a:pt x="1175847" y="213199"/>
                  </a:lnTo>
                  <a:lnTo>
                    <a:pt x="1178148" y="201299"/>
                  </a:lnTo>
                  <a:lnTo>
                    <a:pt x="1178714" y="165617"/>
                  </a:lnTo>
                  <a:lnTo>
                    <a:pt x="1208861" y="165581"/>
                  </a:lnTo>
                  <a:lnTo>
                    <a:pt x="1214603" y="162935"/>
                  </a:lnTo>
                  <a:lnTo>
                    <a:pt x="1220462" y="159445"/>
                  </a:lnTo>
                  <a:lnTo>
                    <a:pt x="1255280" y="147630"/>
                  </a:lnTo>
                  <a:lnTo>
                    <a:pt x="1261691" y="143382"/>
                  </a:lnTo>
                  <a:lnTo>
                    <a:pt x="1297774" y="100195"/>
                  </a:lnTo>
                  <a:lnTo>
                    <a:pt x="1301083" y="91542"/>
                  </a:lnTo>
                  <a:lnTo>
                    <a:pt x="1303546" y="82073"/>
                  </a:lnTo>
                  <a:lnTo>
                    <a:pt x="1309518" y="70172"/>
                  </a:lnTo>
                  <a:lnTo>
                    <a:pt x="1312623" y="24038"/>
                  </a:lnTo>
                  <a:lnTo>
                    <a:pt x="1311643" y="20617"/>
                  </a:lnTo>
                  <a:lnTo>
                    <a:pt x="1309998" y="18337"/>
                  </a:lnTo>
                  <a:lnTo>
                    <a:pt x="1297427" y="8240"/>
                  </a:lnTo>
                  <a:lnTo>
                    <a:pt x="1285801" y="2872"/>
                  </a:lnTo>
                  <a:lnTo>
                    <a:pt x="1282848" y="553"/>
                  </a:lnTo>
                  <a:lnTo>
                    <a:pt x="1279887" y="0"/>
                  </a:lnTo>
                  <a:lnTo>
                    <a:pt x="1276921" y="624"/>
                  </a:lnTo>
                  <a:lnTo>
                    <a:pt x="1270979" y="2970"/>
                  </a:lnTo>
                  <a:lnTo>
                    <a:pt x="1262056" y="5283"/>
                  </a:lnTo>
                  <a:lnTo>
                    <a:pt x="1253128" y="10819"/>
                  </a:lnTo>
                  <a:lnTo>
                    <a:pt x="1247175" y="12462"/>
                  </a:lnTo>
                  <a:lnTo>
                    <a:pt x="1241222" y="18484"/>
                  </a:lnTo>
                  <a:lnTo>
                    <a:pt x="1226009" y="40195"/>
                  </a:lnTo>
                  <a:lnTo>
                    <a:pt x="1215054" y="78369"/>
                  </a:lnTo>
                  <a:lnTo>
                    <a:pt x="1214847" y="83627"/>
                  </a:lnTo>
                  <a:lnTo>
                    <a:pt x="1217263" y="92116"/>
                  </a:lnTo>
                  <a:lnTo>
                    <a:pt x="1220652" y="99196"/>
                  </a:lnTo>
                  <a:lnTo>
                    <a:pt x="1223552" y="108760"/>
                  </a:lnTo>
                  <a:lnTo>
                    <a:pt x="1235686" y="123874"/>
                  </a:lnTo>
                  <a:lnTo>
                    <a:pt x="1244053" y="127201"/>
                  </a:lnTo>
                  <a:lnTo>
                    <a:pt x="1296848" y="129842"/>
                  </a:lnTo>
                  <a:lnTo>
                    <a:pt x="1306624" y="128861"/>
                  </a:lnTo>
                  <a:lnTo>
                    <a:pt x="1317706" y="122731"/>
                  </a:lnTo>
                  <a:lnTo>
                    <a:pt x="1333376" y="108872"/>
                  </a:lnTo>
                  <a:lnTo>
                    <a:pt x="1336750" y="103005"/>
                  </a:lnTo>
                  <a:lnTo>
                    <a:pt x="1339093" y="94318"/>
                  </a:lnTo>
                  <a:lnTo>
                    <a:pt x="1339449" y="85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221"/>
            <p:cNvSpPr/>
            <p:nvPr/>
          </p:nvSpPr>
          <p:spPr>
            <a:xfrm>
              <a:off x="2848570" y="284857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222"/>
            <p:cNvSpPr/>
            <p:nvPr/>
          </p:nvSpPr>
          <p:spPr>
            <a:xfrm>
              <a:off x="2607469" y="2991445"/>
              <a:ext cx="133946" cy="44650"/>
            </a:xfrm>
            <a:custGeom>
              <a:avLst/>
              <a:gdLst/>
              <a:ahLst/>
              <a:cxnLst/>
              <a:rect l="0" t="0" r="0" b="0"/>
              <a:pathLst>
                <a:path w="133946" h="44650">
                  <a:moveTo>
                    <a:pt x="0" y="44649"/>
                  </a:moveTo>
                  <a:lnTo>
                    <a:pt x="12429" y="44649"/>
                  </a:lnTo>
                  <a:lnTo>
                    <a:pt x="18091" y="42003"/>
                  </a:lnTo>
                  <a:lnTo>
                    <a:pt x="20991" y="39908"/>
                  </a:lnTo>
                  <a:lnTo>
                    <a:pt x="73528" y="2155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223"/>
            <p:cNvSpPr/>
            <p:nvPr/>
          </p:nvSpPr>
          <p:spPr>
            <a:xfrm>
              <a:off x="2464594" y="3080742"/>
              <a:ext cx="17860" cy="17861"/>
            </a:xfrm>
            <a:custGeom>
              <a:avLst/>
              <a:gdLst/>
              <a:ahLst/>
              <a:cxnLst/>
              <a:rect l="0" t="0" r="0" b="0"/>
              <a:pathLst>
                <a:path w="17860" h="17861">
                  <a:moveTo>
                    <a:pt x="17859" y="0"/>
                  </a:moveTo>
                  <a:lnTo>
                    <a:pt x="13119" y="0"/>
                  </a:lnTo>
                  <a:lnTo>
                    <a:pt x="11722" y="992"/>
                  </a:lnTo>
                  <a:lnTo>
                    <a:pt x="10791" y="2646"/>
                  </a:lnTo>
                  <a:lnTo>
                    <a:pt x="9039" y="8562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7" name="SMARTInkShape-224"/>
          <p:cNvSpPr/>
          <p:nvPr/>
        </p:nvSpPr>
        <p:spPr>
          <a:xfrm>
            <a:off x="2134195" y="3134320"/>
            <a:ext cx="1062336" cy="873300"/>
          </a:xfrm>
          <a:custGeom>
            <a:avLst/>
            <a:gdLst/>
            <a:ahLst/>
            <a:cxnLst/>
            <a:rect l="0" t="0" r="0" b="0"/>
            <a:pathLst>
              <a:path w="1062336" h="873300">
                <a:moveTo>
                  <a:pt x="0" y="696516"/>
                </a:moveTo>
                <a:lnTo>
                  <a:pt x="0" y="701256"/>
                </a:lnTo>
                <a:lnTo>
                  <a:pt x="992" y="702653"/>
                </a:lnTo>
                <a:lnTo>
                  <a:pt x="2646" y="703584"/>
                </a:lnTo>
                <a:lnTo>
                  <a:pt x="4741" y="704204"/>
                </a:lnTo>
                <a:lnTo>
                  <a:pt x="6137" y="703626"/>
                </a:lnTo>
                <a:lnTo>
                  <a:pt x="7068" y="702248"/>
                </a:lnTo>
                <a:lnTo>
                  <a:pt x="7689" y="700337"/>
                </a:lnTo>
                <a:lnTo>
                  <a:pt x="9095" y="699064"/>
                </a:lnTo>
                <a:lnTo>
                  <a:pt x="13303" y="697648"/>
                </a:lnTo>
                <a:lnTo>
                  <a:pt x="24089" y="695747"/>
                </a:lnTo>
                <a:lnTo>
                  <a:pt x="68218" y="663745"/>
                </a:lnTo>
                <a:lnTo>
                  <a:pt x="106601" y="622984"/>
                </a:lnTo>
                <a:lnTo>
                  <a:pt x="113276" y="609244"/>
                </a:lnTo>
                <a:lnTo>
                  <a:pt x="120272" y="590972"/>
                </a:lnTo>
                <a:lnTo>
                  <a:pt x="131459" y="572105"/>
                </a:lnTo>
                <a:lnTo>
                  <a:pt x="133727" y="553694"/>
                </a:lnTo>
                <a:lnTo>
                  <a:pt x="133945" y="527007"/>
                </a:lnTo>
                <a:lnTo>
                  <a:pt x="133946" y="581220"/>
                </a:lnTo>
                <a:lnTo>
                  <a:pt x="134938" y="592687"/>
                </a:lnTo>
                <a:lnTo>
                  <a:pt x="144970" y="643742"/>
                </a:lnTo>
                <a:lnTo>
                  <a:pt x="153851" y="696586"/>
                </a:lnTo>
                <a:lnTo>
                  <a:pt x="167198" y="747455"/>
                </a:lnTo>
                <a:lnTo>
                  <a:pt x="177208" y="799300"/>
                </a:lnTo>
                <a:lnTo>
                  <a:pt x="187254" y="853074"/>
                </a:lnTo>
                <a:lnTo>
                  <a:pt x="187404" y="859694"/>
                </a:lnTo>
                <a:lnTo>
                  <a:pt x="184825" y="865943"/>
                </a:lnTo>
                <a:lnTo>
                  <a:pt x="182748" y="868998"/>
                </a:lnTo>
                <a:lnTo>
                  <a:pt x="177794" y="872394"/>
                </a:lnTo>
                <a:lnTo>
                  <a:pt x="175084" y="873299"/>
                </a:lnTo>
                <a:lnTo>
                  <a:pt x="173278" y="872910"/>
                </a:lnTo>
                <a:lnTo>
                  <a:pt x="172073" y="871659"/>
                </a:lnTo>
                <a:lnTo>
                  <a:pt x="171270" y="869833"/>
                </a:lnTo>
                <a:lnTo>
                  <a:pt x="169743" y="868615"/>
                </a:lnTo>
                <a:lnTo>
                  <a:pt x="165400" y="867262"/>
                </a:lnTo>
                <a:lnTo>
                  <a:pt x="160162" y="861369"/>
                </a:lnTo>
                <a:lnTo>
                  <a:pt x="122841" y="809325"/>
                </a:lnTo>
                <a:lnTo>
                  <a:pt x="103921" y="754300"/>
                </a:lnTo>
                <a:lnTo>
                  <a:pt x="92423" y="702376"/>
                </a:lnTo>
                <a:lnTo>
                  <a:pt x="91216" y="677747"/>
                </a:lnTo>
                <a:lnTo>
                  <a:pt x="98473" y="625991"/>
                </a:lnTo>
                <a:lnTo>
                  <a:pt x="111500" y="574629"/>
                </a:lnTo>
                <a:lnTo>
                  <a:pt x="125196" y="547377"/>
                </a:lnTo>
                <a:lnTo>
                  <a:pt x="136958" y="533332"/>
                </a:lnTo>
                <a:lnTo>
                  <a:pt x="142891" y="529732"/>
                </a:lnTo>
                <a:lnTo>
                  <a:pt x="170034" y="522087"/>
                </a:lnTo>
                <a:lnTo>
                  <a:pt x="179089" y="524073"/>
                </a:lnTo>
                <a:lnTo>
                  <a:pt x="192987" y="533432"/>
                </a:lnTo>
                <a:lnTo>
                  <a:pt x="208295" y="547770"/>
                </a:lnTo>
                <a:lnTo>
                  <a:pt x="211638" y="553677"/>
                </a:lnTo>
                <a:lnTo>
                  <a:pt x="222621" y="595877"/>
                </a:lnTo>
                <a:lnTo>
                  <a:pt x="222828" y="599658"/>
                </a:lnTo>
                <a:lnTo>
                  <a:pt x="218379" y="614460"/>
                </a:lnTo>
                <a:lnTo>
                  <a:pt x="207987" y="630110"/>
                </a:lnTo>
                <a:lnTo>
                  <a:pt x="184532" y="654808"/>
                </a:lnTo>
                <a:lnTo>
                  <a:pt x="178587" y="658135"/>
                </a:lnTo>
                <a:lnTo>
                  <a:pt x="167017" y="660008"/>
                </a:lnTo>
                <a:lnTo>
                  <a:pt x="150069" y="660641"/>
                </a:lnTo>
                <a:lnTo>
                  <a:pt x="143427" y="658082"/>
                </a:lnTo>
                <a:lnTo>
                  <a:pt x="137167" y="654630"/>
                </a:lnTo>
                <a:lnTo>
                  <a:pt x="128065" y="651694"/>
                </a:lnTo>
                <a:lnTo>
                  <a:pt x="119085" y="645973"/>
                </a:lnTo>
                <a:lnTo>
                  <a:pt x="110140" y="642845"/>
                </a:lnTo>
                <a:lnTo>
                  <a:pt x="104183" y="638597"/>
                </a:lnTo>
                <a:lnTo>
                  <a:pt x="100874" y="633402"/>
                </a:lnTo>
                <a:lnTo>
                  <a:pt x="98750" y="626723"/>
                </a:lnTo>
                <a:lnTo>
                  <a:pt x="89410" y="616270"/>
                </a:lnTo>
                <a:lnTo>
                  <a:pt x="101736" y="616160"/>
                </a:lnTo>
                <a:lnTo>
                  <a:pt x="103543" y="615164"/>
                </a:lnTo>
                <a:lnTo>
                  <a:pt x="104747" y="613508"/>
                </a:lnTo>
                <a:lnTo>
                  <a:pt x="105551" y="611411"/>
                </a:lnTo>
                <a:lnTo>
                  <a:pt x="108070" y="610014"/>
                </a:lnTo>
                <a:lnTo>
                  <a:pt x="133563" y="607383"/>
                </a:lnTo>
                <a:lnTo>
                  <a:pt x="136668" y="607328"/>
                </a:lnTo>
                <a:lnTo>
                  <a:pt x="190599" y="583305"/>
                </a:lnTo>
                <a:lnTo>
                  <a:pt x="241655" y="550993"/>
                </a:lnTo>
                <a:lnTo>
                  <a:pt x="263811" y="529663"/>
                </a:lnTo>
                <a:lnTo>
                  <a:pt x="279652" y="502626"/>
                </a:lnTo>
                <a:lnTo>
                  <a:pt x="292580" y="452753"/>
                </a:lnTo>
                <a:lnTo>
                  <a:pt x="294598" y="399104"/>
                </a:lnTo>
                <a:lnTo>
                  <a:pt x="293664" y="382065"/>
                </a:lnTo>
                <a:lnTo>
                  <a:pt x="287607" y="364270"/>
                </a:lnTo>
                <a:lnTo>
                  <a:pt x="285584" y="354383"/>
                </a:lnTo>
                <a:lnTo>
                  <a:pt x="278846" y="339950"/>
                </a:lnTo>
                <a:lnTo>
                  <a:pt x="278171" y="336766"/>
                </a:lnTo>
                <a:lnTo>
                  <a:pt x="268294" y="314314"/>
                </a:lnTo>
                <a:lnTo>
                  <a:pt x="267167" y="313723"/>
                </a:lnTo>
                <a:lnTo>
                  <a:pt x="263270" y="313065"/>
                </a:lnTo>
                <a:lnTo>
                  <a:pt x="261834" y="313882"/>
                </a:lnTo>
                <a:lnTo>
                  <a:pt x="260876" y="315419"/>
                </a:lnTo>
                <a:lnTo>
                  <a:pt x="259529" y="322322"/>
                </a:lnTo>
                <a:lnTo>
                  <a:pt x="259340" y="325015"/>
                </a:lnTo>
                <a:lnTo>
                  <a:pt x="256483" y="330651"/>
                </a:lnTo>
                <a:lnTo>
                  <a:pt x="254333" y="333544"/>
                </a:lnTo>
                <a:lnTo>
                  <a:pt x="251943" y="342049"/>
                </a:lnTo>
                <a:lnTo>
                  <a:pt x="250065" y="390345"/>
                </a:lnTo>
                <a:lnTo>
                  <a:pt x="258411" y="445949"/>
                </a:lnTo>
                <a:lnTo>
                  <a:pt x="259709" y="458153"/>
                </a:lnTo>
                <a:lnTo>
                  <a:pt x="275202" y="513695"/>
                </a:lnTo>
                <a:lnTo>
                  <a:pt x="293029" y="568491"/>
                </a:lnTo>
                <a:lnTo>
                  <a:pt x="303678" y="603065"/>
                </a:lnTo>
                <a:lnTo>
                  <a:pt x="310495" y="615916"/>
                </a:lnTo>
                <a:lnTo>
                  <a:pt x="312420" y="624542"/>
                </a:lnTo>
                <a:lnTo>
                  <a:pt x="307763" y="624920"/>
                </a:lnTo>
                <a:lnTo>
                  <a:pt x="306379" y="623980"/>
                </a:lnTo>
                <a:lnTo>
                  <a:pt x="305456" y="622362"/>
                </a:lnTo>
                <a:lnTo>
                  <a:pt x="303853" y="615975"/>
                </a:lnTo>
                <a:lnTo>
                  <a:pt x="303718" y="611772"/>
                </a:lnTo>
                <a:lnTo>
                  <a:pt x="301012" y="606597"/>
                </a:lnTo>
                <a:lnTo>
                  <a:pt x="297494" y="600989"/>
                </a:lnTo>
                <a:lnTo>
                  <a:pt x="295514" y="591262"/>
                </a:lnTo>
                <a:lnTo>
                  <a:pt x="294687" y="538665"/>
                </a:lnTo>
                <a:lnTo>
                  <a:pt x="294681" y="516305"/>
                </a:lnTo>
                <a:lnTo>
                  <a:pt x="297326" y="509597"/>
                </a:lnTo>
                <a:lnTo>
                  <a:pt x="299421" y="506419"/>
                </a:lnTo>
                <a:lnTo>
                  <a:pt x="303774" y="489044"/>
                </a:lnTo>
                <a:lnTo>
                  <a:pt x="305704" y="486764"/>
                </a:lnTo>
                <a:lnTo>
                  <a:pt x="307982" y="485244"/>
                </a:lnTo>
                <a:lnTo>
                  <a:pt x="309501" y="483238"/>
                </a:lnTo>
                <a:lnTo>
                  <a:pt x="314585" y="472890"/>
                </a:lnTo>
                <a:lnTo>
                  <a:pt x="316880" y="470041"/>
                </a:lnTo>
                <a:lnTo>
                  <a:pt x="322075" y="466876"/>
                </a:lnTo>
                <a:lnTo>
                  <a:pt x="337600" y="464492"/>
                </a:lnTo>
                <a:lnTo>
                  <a:pt x="343557" y="464388"/>
                </a:lnTo>
                <a:lnTo>
                  <a:pt x="345124" y="465365"/>
                </a:lnTo>
                <a:lnTo>
                  <a:pt x="346169" y="467009"/>
                </a:lnTo>
                <a:lnTo>
                  <a:pt x="346865" y="469098"/>
                </a:lnTo>
                <a:lnTo>
                  <a:pt x="355142" y="482438"/>
                </a:lnTo>
                <a:lnTo>
                  <a:pt x="357911" y="497117"/>
                </a:lnTo>
                <a:lnTo>
                  <a:pt x="364202" y="508998"/>
                </a:lnTo>
                <a:lnTo>
                  <a:pt x="366857" y="529021"/>
                </a:lnTo>
                <a:lnTo>
                  <a:pt x="368595" y="531274"/>
                </a:lnTo>
                <a:lnTo>
                  <a:pt x="370746" y="532777"/>
                </a:lnTo>
                <a:lnTo>
                  <a:pt x="372180" y="534771"/>
                </a:lnTo>
                <a:lnTo>
                  <a:pt x="373773" y="539632"/>
                </a:lnTo>
                <a:lnTo>
                  <a:pt x="375788" y="550837"/>
                </a:lnTo>
                <a:lnTo>
                  <a:pt x="379676" y="556694"/>
                </a:lnTo>
                <a:lnTo>
                  <a:pt x="384711" y="559959"/>
                </a:lnTo>
                <a:lnTo>
                  <a:pt x="392820" y="562227"/>
                </a:lnTo>
                <a:lnTo>
                  <a:pt x="400453" y="562526"/>
                </a:lnTo>
                <a:lnTo>
                  <a:pt x="409403" y="554878"/>
                </a:lnTo>
                <a:lnTo>
                  <a:pt x="418334" y="538372"/>
                </a:lnTo>
                <a:lnTo>
                  <a:pt x="420419" y="523027"/>
                </a:lnTo>
                <a:lnTo>
                  <a:pt x="426710" y="509413"/>
                </a:lnTo>
                <a:lnTo>
                  <a:pt x="428616" y="453790"/>
                </a:lnTo>
                <a:lnTo>
                  <a:pt x="431267" y="447085"/>
                </a:lnTo>
                <a:lnTo>
                  <a:pt x="434760" y="440799"/>
                </a:lnTo>
                <a:lnTo>
                  <a:pt x="436313" y="434697"/>
                </a:lnTo>
                <a:lnTo>
                  <a:pt x="435735" y="432673"/>
                </a:lnTo>
                <a:lnTo>
                  <a:pt x="434357" y="431324"/>
                </a:lnTo>
                <a:lnTo>
                  <a:pt x="432446" y="430424"/>
                </a:lnTo>
                <a:lnTo>
                  <a:pt x="431173" y="428833"/>
                </a:lnTo>
                <a:lnTo>
                  <a:pt x="429758" y="424418"/>
                </a:lnTo>
                <a:lnTo>
                  <a:pt x="428628" y="410809"/>
                </a:lnTo>
                <a:lnTo>
                  <a:pt x="433367" y="410779"/>
                </a:lnTo>
                <a:lnTo>
                  <a:pt x="434763" y="411767"/>
                </a:lnTo>
                <a:lnTo>
                  <a:pt x="435693" y="413417"/>
                </a:lnTo>
                <a:lnTo>
                  <a:pt x="437187" y="418455"/>
                </a:lnTo>
                <a:lnTo>
                  <a:pt x="450848" y="432966"/>
                </a:lnTo>
                <a:lnTo>
                  <a:pt x="456031" y="435515"/>
                </a:lnTo>
                <a:lnTo>
                  <a:pt x="458802" y="436195"/>
                </a:lnTo>
                <a:lnTo>
                  <a:pt x="460649" y="437641"/>
                </a:lnTo>
                <a:lnTo>
                  <a:pt x="471889" y="453770"/>
                </a:lnTo>
                <a:lnTo>
                  <a:pt x="473993" y="462219"/>
                </a:lnTo>
                <a:lnTo>
                  <a:pt x="479329" y="470549"/>
                </a:lnTo>
                <a:lnTo>
                  <a:pt x="482091" y="481691"/>
                </a:lnTo>
                <a:lnTo>
                  <a:pt x="489882" y="489847"/>
                </a:lnTo>
                <a:lnTo>
                  <a:pt x="498712" y="491020"/>
                </a:lnTo>
                <a:lnTo>
                  <a:pt x="531105" y="460090"/>
                </a:lnTo>
                <a:lnTo>
                  <a:pt x="533703" y="452201"/>
                </a:lnTo>
                <a:lnTo>
                  <a:pt x="535850" y="443072"/>
                </a:lnTo>
                <a:lnTo>
                  <a:pt x="542667" y="429127"/>
                </a:lnTo>
                <a:lnTo>
                  <a:pt x="543348" y="425983"/>
                </a:lnTo>
                <a:lnTo>
                  <a:pt x="551599" y="408164"/>
                </a:lnTo>
                <a:lnTo>
                  <a:pt x="553726" y="398695"/>
                </a:lnTo>
                <a:lnTo>
                  <a:pt x="560501" y="387787"/>
                </a:lnTo>
                <a:lnTo>
                  <a:pt x="567800" y="378271"/>
                </a:lnTo>
                <a:lnTo>
                  <a:pt x="573415" y="366166"/>
                </a:lnTo>
                <a:lnTo>
                  <a:pt x="583785" y="354221"/>
                </a:lnTo>
                <a:lnTo>
                  <a:pt x="589528" y="350908"/>
                </a:lnTo>
                <a:lnTo>
                  <a:pt x="601299" y="348782"/>
                </a:lnTo>
                <a:lnTo>
                  <a:pt x="629297" y="348262"/>
                </a:lnTo>
                <a:lnTo>
                  <a:pt x="630867" y="349253"/>
                </a:lnTo>
                <a:lnTo>
                  <a:pt x="631914" y="350906"/>
                </a:lnTo>
                <a:lnTo>
                  <a:pt x="632612" y="353000"/>
                </a:lnTo>
                <a:lnTo>
                  <a:pt x="641574" y="364509"/>
                </a:lnTo>
                <a:lnTo>
                  <a:pt x="643661" y="372929"/>
                </a:lnTo>
                <a:lnTo>
                  <a:pt x="650591" y="382326"/>
                </a:lnTo>
                <a:lnTo>
                  <a:pt x="651867" y="392896"/>
                </a:lnTo>
                <a:lnTo>
                  <a:pt x="651868" y="379604"/>
                </a:lnTo>
                <a:lnTo>
                  <a:pt x="649222" y="374427"/>
                </a:lnTo>
                <a:lnTo>
                  <a:pt x="644179" y="367759"/>
                </a:lnTo>
                <a:lnTo>
                  <a:pt x="642191" y="359313"/>
                </a:lnTo>
                <a:lnTo>
                  <a:pt x="626432" y="340715"/>
                </a:lnTo>
                <a:lnTo>
                  <a:pt x="620739" y="339739"/>
                </a:lnTo>
                <a:lnTo>
                  <a:pt x="612769" y="339450"/>
                </a:lnTo>
                <a:lnTo>
                  <a:pt x="610919" y="340402"/>
                </a:lnTo>
                <a:lnTo>
                  <a:pt x="609685" y="342029"/>
                </a:lnTo>
                <a:lnTo>
                  <a:pt x="608863" y="344105"/>
                </a:lnTo>
                <a:lnTo>
                  <a:pt x="607323" y="345489"/>
                </a:lnTo>
                <a:lnTo>
                  <a:pt x="597722" y="350357"/>
                </a:lnTo>
                <a:lnTo>
                  <a:pt x="577420" y="369217"/>
                </a:lnTo>
                <a:lnTo>
                  <a:pt x="574131" y="377747"/>
                </a:lnTo>
                <a:lnTo>
                  <a:pt x="571677" y="387161"/>
                </a:lnTo>
                <a:lnTo>
                  <a:pt x="565710" y="399031"/>
                </a:lnTo>
                <a:lnTo>
                  <a:pt x="562581" y="452374"/>
                </a:lnTo>
                <a:lnTo>
                  <a:pt x="565221" y="456709"/>
                </a:lnTo>
                <a:lnTo>
                  <a:pt x="568710" y="461943"/>
                </a:lnTo>
                <a:lnTo>
                  <a:pt x="570260" y="467576"/>
                </a:lnTo>
                <a:lnTo>
                  <a:pt x="571665" y="469476"/>
                </a:lnTo>
                <a:lnTo>
                  <a:pt x="573595" y="470742"/>
                </a:lnTo>
                <a:lnTo>
                  <a:pt x="578384" y="473140"/>
                </a:lnTo>
                <a:lnTo>
                  <a:pt x="583820" y="477514"/>
                </a:lnTo>
                <a:lnTo>
                  <a:pt x="586659" y="478085"/>
                </a:lnTo>
                <a:lnTo>
                  <a:pt x="589543" y="477473"/>
                </a:lnTo>
                <a:lnTo>
                  <a:pt x="596562" y="474104"/>
                </a:lnTo>
                <a:lnTo>
                  <a:pt x="605077" y="467300"/>
                </a:lnTo>
                <a:lnTo>
                  <a:pt x="610567" y="465658"/>
                </a:lnTo>
                <a:lnTo>
                  <a:pt x="612427" y="464228"/>
                </a:lnTo>
                <a:lnTo>
                  <a:pt x="622999" y="446304"/>
                </a:lnTo>
                <a:lnTo>
                  <a:pt x="625797" y="431578"/>
                </a:lnTo>
                <a:lnTo>
                  <a:pt x="631134" y="421673"/>
                </a:lnTo>
                <a:lnTo>
                  <a:pt x="634008" y="375058"/>
                </a:lnTo>
                <a:lnTo>
                  <a:pt x="634008" y="388350"/>
                </a:lnTo>
                <a:lnTo>
                  <a:pt x="636654" y="393527"/>
                </a:lnTo>
                <a:lnTo>
                  <a:pt x="640145" y="399136"/>
                </a:lnTo>
                <a:lnTo>
                  <a:pt x="642386" y="410820"/>
                </a:lnTo>
                <a:lnTo>
                  <a:pt x="642570" y="413779"/>
                </a:lnTo>
                <a:lnTo>
                  <a:pt x="643685" y="415751"/>
                </a:lnTo>
                <a:lnTo>
                  <a:pt x="645420" y="417066"/>
                </a:lnTo>
                <a:lnTo>
                  <a:pt x="647569" y="417942"/>
                </a:lnTo>
                <a:lnTo>
                  <a:pt x="649002" y="419519"/>
                </a:lnTo>
                <a:lnTo>
                  <a:pt x="650594" y="423917"/>
                </a:lnTo>
                <a:lnTo>
                  <a:pt x="652011" y="425486"/>
                </a:lnTo>
                <a:lnTo>
                  <a:pt x="656230" y="427230"/>
                </a:lnTo>
                <a:lnTo>
                  <a:pt x="657753" y="428687"/>
                </a:lnTo>
                <a:lnTo>
                  <a:pt x="659444" y="432952"/>
                </a:lnTo>
                <a:lnTo>
                  <a:pt x="660887" y="434487"/>
                </a:lnTo>
                <a:lnTo>
                  <a:pt x="665137" y="436191"/>
                </a:lnTo>
                <a:lnTo>
                  <a:pt x="667659" y="435654"/>
                </a:lnTo>
                <a:lnTo>
                  <a:pt x="678836" y="430308"/>
                </a:lnTo>
                <a:lnTo>
                  <a:pt x="681753" y="429747"/>
                </a:lnTo>
                <a:lnTo>
                  <a:pt x="701484" y="419596"/>
                </a:lnTo>
                <a:lnTo>
                  <a:pt x="702804" y="417645"/>
                </a:lnTo>
                <a:lnTo>
                  <a:pt x="712227" y="398406"/>
                </a:lnTo>
                <a:lnTo>
                  <a:pt x="719582" y="387701"/>
                </a:lnTo>
                <a:lnTo>
                  <a:pt x="730155" y="356448"/>
                </a:lnTo>
                <a:lnTo>
                  <a:pt x="732302" y="345945"/>
                </a:lnTo>
                <a:lnTo>
                  <a:pt x="738098" y="333462"/>
                </a:lnTo>
                <a:lnTo>
                  <a:pt x="741141" y="280706"/>
                </a:lnTo>
                <a:lnTo>
                  <a:pt x="741164" y="251806"/>
                </a:lnTo>
                <a:lnTo>
                  <a:pt x="733476" y="242499"/>
                </a:lnTo>
                <a:lnTo>
                  <a:pt x="733062" y="243025"/>
                </a:lnTo>
                <a:lnTo>
                  <a:pt x="732237" y="262431"/>
                </a:lnTo>
                <a:lnTo>
                  <a:pt x="741329" y="290905"/>
                </a:lnTo>
                <a:lnTo>
                  <a:pt x="747056" y="301389"/>
                </a:lnTo>
                <a:lnTo>
                  <a:pt x="750186" y="315629"/>
                </a:lnTo>
                <a:lnTo>
                  <a:pt x="765487" y="346228"/>
                </a:lnTo>
                <a:lnTo>
                  <a:pt x="776952" y="380094"/>
                </a:lnTo>
                <a:lnTo>
                  <a:pt x="783769" y="392728"/>
                </a:lnTo>
                <a:lnTo>
                  <a:pt x="785693" y="408992"/>
                </a:lnTo>
                <a:lnTo>
                  <a:pt x="784741" y="409583"/>
                </a:lnTo>
                <a:lnTo>
                  <a:pt x="774784" y="410697"/>
                </a:lnTo>
                <a:lnTo>
                  <a:pt x="764562" y="410752"/>
                </a:lnTo>
                <a:lnTo>
                  <a:pt x="762716" y="409765"/>
                </a:lnTo>
                <a:lnTo>
                  <a:pt x="761485" y="408114"/>
                </a:lnTo>
                <a:lnTo>
                  <a:pt x="760665" y="406021"/>
                </a:lnTo>
                <a:lnTo>
                  <a:pt x="758133" y="404626"/>
                </a:lnTo>
                <a:lnTo>
                  <a:pt x="747074" y="401671"/>
                </a:lnTo>
                <a:lnTo>
                  <a:pt x="745104" y="399741"/>
                </a:lnTo>
                <a:lnTo>
                  <a:pt x="737202" y="389516"/>
                </a:lnTo>
                <a:lnTo>
                  <a:pt x="731797" y="386439"/>
                </a:lnTo>
                <a:lnTo>
                  <a:pt x="726087" y="384079"/>
                </a:lnTo>
                <a:lnTo>
                  <a:pt x="716114" y="376432"/>
                </a:lnTo>
                <a:lnTo>
                  <a:pt x="705482" y="375050"/>
                </a:lnTo>
                <a:lnTo>
                  <a:pt x="757822" y="375047"/>
                </a:lnTo>
                <a:lnTo>
                  <a:pt x="774073" y="374055"/>
                </a:lnTo>
                <a:lnTo>
                  <a:pt x="803072" y="364024"/>
                </a:lnTo>
                <a:lnTo>
                  <a:pt x="824473" y="345159"/>
                </a:lnTo>
                <a:lnTo>
                  <a:pt x="827800" y="339274"/>
                </a:lnTo>
                <a:lnTo>
                  <a:pt x="834676" y="322671"/>
                </a:lnTo>
                <a:lnTo>
                  <a:pt x="845838" y="304160"/>
                </a:lnTo>
                <a:lnTo>
                  <a:pt x="847994" y="282663"/>
                </a:lnTo>
                <a:lnTo>
                  <a:pt x="849216" y="270724"/>
                </a:lnTo>
                <a:lnTo>
                  <a:pt x="856414" y="244980"/>
                </a:lnTo>
                <a:lnTo>
                  <a:pt x="857140" y="229315"/>
                </a:lnTo>
                <a:lnTo>
                  <a:pt x="854555" y="223296"/>
                </a:lnTo>
                <a:lnTo>
                  <a:pt x="849552" y="216087"/>
                </a:lnTo>
                <a:lnTo>
                  <a:pt x="848429" y="206780"/>
                </a:lnTo>
                <a:lnTo>
                  <a:pt x="845723" y="208650"/>
                </a:lnTo>
                <a:lnTo>
                  <a:pt x="835021" y="218722"/>
                </a:lnTo>
                <a:lnTo>
                  <a:pt x="832488" y="223879"/>
                </a:lnTo>
                <a:lnTo>
                  <a:pt x="831813" y="226644"/>
                </a:lnTo>
                <a:lnTo>
                  <a:pt x="823571" y="241158"/>
                </a:lnTo>
                <a:lnTo>
                  <a:pt x="821547" y="283889"/>
                </a:lnTo>
                <a:lnTo>
                  <a:pt x="821542" y="287486"/>
                </a:lnTo>
                <a:lnTo>
                  <a:pt x="824182" y="294128"/>
                </a:lnTo>
                <a:lnTo>
                  <a:pt x="827671" y="300388"/>
                </a:lnTo>
                <a:lnTo>
                  <a:pt x="830627" y="309490"/>
                </a:lnTo>
                <a:lnTo>
                  <a:pt x="842781" y="324436"/>
                </a:lnTo>
                <a:lnTo>
                  <a:pt x="848505" y="327749"/>
                </a:lnTo>
                <a:lnTo>
                  <a:pt x="860263" y="329875"/>
                </a:lnTo>
                <a:lnTo>
                  <a:pt x="869167" y="330244"/>
                </a:lnTo>
                <a:lnTo>
                  <a:pt x="875114" y="327684"/>
                </a:lnTo>
                <a:lnTo>
                  <a:pt x="881065" y="324231"/>
                </a:lnTo>
                <a:lnTo>
                  <a:pt x="889993" y="321295"/>
                </a:lnTo>
                <a:lnTo>
                  <a:pt x="895946" y="317092"/>
                </a:lnTo>
                <a:lnTo>
                  <a:pt x="904875" y="304408"/>
                </a:lnTo>
                <a:lnTo>
                  <a:pt x="926205" y="258221"/>
                </a:lnTo>
                <a:lnTo>
                  <a:pt x="930598" y="240883"/>
                </a:lnTo>
                <a:lnTo>
                  <a:pt x="944503" y="195896"/>
                </a:lnTo>
                <a:lnTo>
                  <a:pt x="947270" y="167607"/>
                </a:lnTo>
                <a:lnTo>
                  <a:pt x="954200" y="149342"/>
                </a:lnTo>
                <a:lnTo>
                  <a:pt x="955444" y="126793"/>
                </a:lnTo>
                <a:lnTo>
                  <a:pt x="954463" y="126201"/>
                </a:lnTo>
                <a:lnTo>
                  <a:pt x="947786" y="125172"/>
                </a:lnTo>
                <a:lnTo>
                  <a:pt x="947373" y="126112"/>
                </a:lnTo>
                <a:lnTo>
                  <a:pt x="946548" y="172310"/>
                </a:lnTo>
                <a:lnTo>
                  <a:pt x="962381" y="223859"/>
                </a:lnTo>
                <a:lnTo>
                  <a:pt x="964499" y="234431"/>
                </a:lnTo>
                <a:lnTo>
                  <a:pt x="970277" y="246952"/>
                </a:lnTo>
                <a:lnTo>
                  <a:pt x="973422" y="261797"/>
                </a:lnTo>
                <a:lnTo>
                  <a:pt x="980225" y="276205"/>
                </a:lnTo>
                <a:lnTo>
                  <a:pt x="980906" y="279387"/>
                </a:lnTo>
                <a:lnTo>
                  <a:pt x="989835" y="297621"/>
                </a:lnTo>
                <a:lnTo>
                  <a:pt x="990792" y="306575"/>
                </a:lnTo>
                <a:lnTo>
                  <a:pt x="989935" y="308564"/>
                </a:lnTo>
                <a:lnTo>
                  <a:pt x="988371" y="309889"/>
                </a:lnTo>
                <a:lnTo>
                  <a:pt x="983472" y="312016"/>
                </a:lnTo>
                <a:lnTo>
                  <a:pt x="961026" y="312535"/>
                </a:lnTo>
                <a:lnTo>
                  <a:pt x="955297" y="309891"/>
                </a:lnTo>
                <a:lnTo>
                  <a:pt x="952381" y="307798"/>
                </a:lnTo>
                <a:lnTo>
                  <a:pt x="931682" y="303977"/>
                </a:lnTo>
                <a:lnTo>
                  <a:pt x="916522" y="303642"/>
                </a:lnTo>
                <a:lnTo>
                  <a:pt x="914624" y="302639"/>
                </a:lnTo>
                <a:lnTo>
                  <a:pt x="913359" y="300978"/>
                </a:lnTo>
                <a:lnTo>
                  <a:pt x="910841" y="294712"/>
                </a:lnTo>
                <a:lnTo>
                  <a:pt x="944011" y="293688"/>
                </a:lnTo>
                <a:lnTo>
                  <a:pt x="958474" y="287551"/>
                </a:lnTo>
                <a:lnTo>
                  <a:pt x="985167" y="269772"/>
                </a:lnTo>
                <a:lnTo>
                  <a:pt x="1002168" y="251873"/>
                </a:lnTo>
                <a:lnTo>
                  <a:pt x="1011947" y="243904"/>
                </a:lnTo>
                <a:lnTo>
                  <a:pt x="1043442" y="194567"/>
                </a:lnTo>
                <a:lnTo>
                  <a:pt x="1057543" y="150398"/>
                </a:lnTo>
                <a:lnTo>
                  <a:pt x="1062335" y="96344"/>
                </a:lnTo>
                <a:lnTo>
                  <a:pt x="1059928" y="69008"/>
                </a:lnTo>
                <a:lnTo>
                  <a:pt x="1046798" y="14391"/>
                </a:lnTo>
                <a:lnTo>
                  <a:pt x="1046123" y="12571"/>
                </a:lnTo>
                <a:lnTo>
                  <a:pt x="102691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0" name="SMARTInkShape-Group58"/>
          <p:cNvGrpSpPr/>
          <p:nvPr/>
        </p:nvGrpSpPr>
        <p:grpSpPr>
          <a:xfrm>
            <a:off x="4170164" y="3196828"/>
            <a:ext cx="285751" cy="1571626"/>
            <a:chOff x="4170164" y="3196828"/>
            <a:chExt cx="285751" cy="1571626"/>
          </a:xfrm>
        </p:grpSpPr>
        <p:sp>
          <p:nvSpPr>
            <p:cNvPr id="1058" name="SMARTInkShape-225"/>
            <p:cNvSpPr/>
            <p:nvPr/>
          </p:nvSpPr>
          <p:spPr>
            <a:xfrm>
              <a:off x="4170164" y="3196828"/>
              <a:ext cx="221957" cy="196454"/>
            </a:xfrm>
            <a:custGeom>
              <a:avLst/>
              <a:gdLst/>
              <a:ahLst/>
              <a:cxnLst/>
              <a:rect l="0" t="0" r="0" b="0"/>
              <a:pathLst>
                <a:path w="221957" h="196454">
                  <a:moveTo>
                    <a:pt x="0" y="0"/>
                  </a:moveTo>
                  <a:lnTo>
                    <a:pt x="0" y="7689"/>
                  </a:lnTo>
                  <a:lnTo>
                    <a:pt x="993" y="8102"/>
                  </a:lnTo>
                  <a:lnTo>
                    <a:pt x="4741" y="8562"/>
                  </a:lnTo>
                  <a:lnTo>
                    <a:pt x="6137" y="9677"/>
                  </a:lnTo>
                  <a:lnTo>
                    <a:pt x="7688" y="13561"/>
                  </a:lnTo>
                  <a:lnTo>
                    <a:pt x="9094" y="14994"/>
                  </a:lnTo>
                  <a:lnTo>
                    <a:pt x="17952" y="18600"/>
                  </a:lnTo>
                  <a:lnTo>
                    <a:pt x="24722" y="23922"/>
                  </a:lnTo>
                  <a:lnTo>
                    <a:pt x="33012" y="25939"/>
                  </a:lnTo>
                  <a:lnTo>
                    <a:pt x="38815" y="26411"/>
                  </a:lnTo>
                  <a:lnTo>
                    <a:pt x="44702" y="29267"/>
                  </a:lnTo>
                  <a:lnTo>
                    <a:pt x="60530" y="41006"/>
                  </a:lnTo>
                  <a:lnTo>
                    <a:pt x="113202" y="53715"/>
                  </a:lnTo>
                  <a:lnTo>
                    <a:pt x="131906" y="63123"/>
                  </a:lnTo>
                  <a:lnTo>
                    <a:pt x="135562" y="65895"/>
                  </a:lnTo>
                  <a:lnTo>
                    <a:pt x="144917" y="68974"/>
                  </a:lnTo>
                  <a:lnTo>
                    <a:pt x="154697" y="71335"/>
                  </a:lnTo>
                  <a:lnTo>
                    <a:pt x="169060" y="80935"/>
                  </a:lnTo>
                  <a:lnTo>
                    <a:pt x="208356" y="119066"/>
                  </a:lnTo>
                  <a:lnTo>
                    <a:pt x="211665" y="125017"/>
                  </a:lnTo>
                  <a:lnTo>
                    <a:pt x="213528" y="136591"/>
                  </a:lnTo>
                  <a:lnTo>
                    <a:pt x="214956" y="146036"/>
                  </a:lnTo>
                  <a:lnTo>
                    <a:pt x="221312" y="160183"/>
                  </a:lnTo>
                  <a:lnTo>
                    <a:pt x="221956" y="163343"/>
                  </a:lnTo>
                  <a:lnTo>
                    <a:pt x="221392" y="166443"/>
                  </a:lnTo>
                  <a:lnTo>
                    <a:pt x="216005" y="178545"/>
                  </a:lnTo>
                  <a:lnTo>
                    <a:pt x="214313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226"/>
            <p:cNvSpPr/>
            <p:nvPr/>
          </p:nvSpPr>
          <p:spPr>
            <a:xfrm>
              <a:off x="4232715" y="3429000"/>
              <a:ext cx="223200" cy="1339454"/>
            </a:xfrm>
            <a:custGeom>
              <a:avLst/>
              <a:gdLst/>
              <a:ahLst/>
              <a:cxnLst/>
              <a:rect l="0" t="0" r="0" b="0"/>
              <a:pathLst>
                <a:path w="223200" h="1339454">
                  <a:moveTo>
                    <a:pt x="133902" y="0"/>
                  </a:moveTo>
                  <a:lnTo>
                    <a:pt x="119664" y="15231"/>
                  </a:lnTo>
                  <a:lnTo>
                    <a:pt x="114112" y="26858"/>
                  </a:lnTo>
                  <a:lnTo>
                    <a:pt x="71390" y="79816"/>
                  </a:lnTo>
                  <a:lnTo>
                    <a:pt x="23878" y="127881"/>
                  </a:lnTo>
                  <a:lnTo>
                    <a:pt x="20511" y="136541"/>
                  </a:lnTo>
                  <a:lnTo>
                    <a:pt x="18021" y="146013"/>
                  </a:lnTo>
                  <a:lnTo>
                    <a:pt x="8339" y="160178"/>
                  </a:lnTo>
                  <a:lnTo>
                    <a:pt x="5545" y="163340"/>
                  </a:lnTo>
                  <a:lnTo>
                    <a:pt x="2440" y="172145"/>
                  </a:lnTo>
                  <a:lnTo>
                    <a:pt x="0" y="215936"/>
                  </a:lnTo>
                  <a:lnTo>
                    <a:pt x="13260" y="257346"/>
                  </a:lnTo>
                  <a:lnTo>
                    <a:pt x="42645" y="300718"/>
                  </a:lnTo>
                  <a:lnTo>
                    <a:pt x="88539" y="354595"/>
                  </a:lnTo>
                  <a:lnTo>
                    <a:pt x="130672" y="407679"/>
                  </a:lnTo>
                  <a:lnTo>
                    <a:pt x="163665" y="461768"/>
                  </a:lnTo>
                  <a:lnTo>
                    <a:pt x="193433" y="512221"/>
                  </a:lnTo>
                  <a:lnTo>
                    <a:pt x="202694" y="533185"/>
                  </a:lnTo>
                  <a:lnTo>
                    <a:pt x="213993" y="584307"/>
                  </a:lnTo>
                  <a:lnTo>
                    <a:pt x="214266" y="635598"/>
                  </a:lnTo>
                  <a:lnTo>
                    <a:pt x="203245" y="676189"/>
                  </a:lnTo>
                  <a:lnTo>
                    <a:pt x="199448" y="684505"/>
                  </a:lnTo>
                  <a:lnTo>
                    <a:pt x="192070" y="711777"/>
                  </a:lnTo>
                  <a:lnTo>
                    <a:pt x="182250" y="729149"/>
                  </a:lnTo>
                  <a:lnTo>
                    <a:pt x="174297" y="756424"/>
                  </a:lnTo>
                  <a:lnTo>
                    <a:pt x="145787" y="806900"/>
                  </a:lnTo>
                  <a:lnTo>
                    <a:pt x="136544" y="827865"/>
                  </a:lnTo>
                  <a:lnTo>
                    <a:pt x="124421" y="857806"/>
                  </a:lnTo>
                  <a:lnTo>
                    <a:pt x="100815" y="902464"/>
                  </a:lnTo>
                  <a:lnTo>
                    <a:pt x="96318" y="919926"/>
                  </a:lnTo>
                  <a:lnTo>
                    <a:pt x="88701" y="935021"/>
                  </a:lnTo>
                  <a:lnTo>
                    <a:pt x="85908" y="938863"/>
                  </a:lnTo>
                  <a:lnTo>
                    <a:pt x="82806" y="948424"/>
                  </a:lnTo>
                  <a:lnTo>
                    <a:pt x="78413" y="964962"/>
                  </a:lnTo>
                  <a:lnTo>
                    <a:pt x="72781" y="983588"/>
                  </a:lnTo>
                  <a:lnTo>
                    <a:pt x="68802" y="1027082"/>
                  </a:lnTo>
                  <a:lnTo>
                    <a:pt x="63717" y="1046019"/>
                  </a:lnTo>
                  <a:lnTo>
                    <a:pt x="62574" y="1077886"/>
                  </a:lnTo>
                  <a:lnTo>
                    <a:pt x="65159" y="1086941"/>
                  </a:lnTo>
                  <a:lnTo>
                    <a:pt x="68623" y="1095265"/>
                  </a:lnTo>
                  <a:lnTo>
                    <a:pt x="73878" y="1131592"/>
                  </a:lnTo>
                  <a:lnTo>
                    <a:pt x="77459" y="1139914"/>
                  </a:lnTo>
                  <a:lnTo>
                    <a:pt x="84687" y="1167190"/>
                  </a:lnTo>
                  <a:lnTo>
                    <a:pt x="95720" y="1186914"/>
                  </a:lnTo>
                  <a:lnTo>
                    <a:pt x="102437" y="1204150"/>
                  </a:lnTo>
                  <a:lnTo>
                    <a:pt x="133917" y="1249554"/>
                  </a:lnTo>
                  <a:lnTo>
                    <a:pt x="142837" y="1261553"/>
                  </a:lnTo>
                  <a:lnTo>
                    <a:pt x="160692" y="1285308"/>
                  </a:lnTo>
                  <a:lnTo>
                    <a:pt x="201371" y="1327545"/>
                  </a:lnTo>
                  <a:lnTo>
                    <a:pt x="203576" y="1333499"/>
                  </a:lnTo>
                  <a:lnTo>
                    <a:pt x="205156" y="1335484"/>
                  </a:lnTo>
                  <a:lnTo>
                    <a:pt x="212873" y="1338930"/>
                  </a:lnTo>
                  <a:lnTo>
                    <a:pt x="223199" y="1339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5" name="SMARTInkShape-Group59"/>
          <p:cNvGrpSpPr/>
          <p:nvPr/>
        </p:nvGrpSpPr>
        <p:grpSpPr>
          <a:xfrm>
            <a:off x="4349281" y="3571890"/>
            <a:ext cx="633486" cy="1598342"/>
            <a:chOff x="4349281" y="3571890"/>
            <a:chExt cx="633486" cy="1598342"/>
          </a:xfrm>
        </p:grpSpPr>
        <p:sp>
          <p:nvSpPr>
            <p:cNvPr id="1061" name="SMARTInkShape-227"/>
            <p:cNvSpPr/>
            <p:nvPr/>
          </p:nvSpPr>
          <p:spPr>
            <a:xfrm>
              <a:off x="4349281" y="3571890"/>
              <a:ext cx="633486" cy="1598342"/>
            </a:xfrm>
            <a:custGeom>
              <a:avLst/>
              <a:gdLst/>
              <a:ahLst/>
              <a:cxnLst/>
              <a:rect l="0" t="0" r="0" b="0"/>
              <a:pathLst>
                <a:path w="633486" h="1598342">
                  <a:moveTo>
                    <a:pt x="187000" y="44633"/>
                  </a:moveTo>
                  <a:lnTo>
                    <a:pt x="187000" y="36945"/>
                  </a:lnTo>
                  <a:lnTo>
                    <a:pt x="187992" y="36531"/>
                  </a:lnTo>
                  <a:lnTo>
                    <a:pt x="191740" y="36072"/>
                  </a:lnTo>
                  <a:lnTo>
                    <a:pt x="193137" y="34957"/>
                  </a:lnTo>
                  <a:lnTo>
                    <a:pt x="195562" y="28048"/>
                  </a:lnTo>
                  <a:lnTo>
                    <a:pt x="188209" y="19197"/>
                  </a:lnTo>
                  <a:lnTo>
                    <a:pt x="187358" y="13505"/>
                  </a:lnTo>
                  <a:lnTo>
                    <a:pt x="186247" y="11975"/>
                  </a:lnTo>
                  <a:lnTo>
                    <a:pt x="184514" y="10955"/>
                  </a:lnTo>
                  <a:lnTo>
                    <a:pt x="177334" y="9519"/>
                  </a:lnTo>
                  <a:lnTo>
                    <a:pt x="174603" y="9317"/>
                  </a:lnTo>
                  <a:lnTo>
                    <a:pt x="168922" y="6448"/>
                  </a:lnTo>
                  <a:lnTo>
                    <a:pt x="166019" y="4294"/>
                  </a:lnTo>
                  <a:lnTo>
                    <a:pt x="157501" y="1900"/>
                  </a:lnTo>
                  <a:lnTo>
                    <a:pt x="104587" y="0"/>
                  </a:lnTo>
                  <a:lnTo>
                    <a:pt x="77590" y="979"/>
                  </a:lnTo>
                  <a:lnTo>
                    <a:pt x="60069" y="7053"/>
                  </a:lnTo>
                  <a:lnTo>
                    <a:pt x="50219" y="9079"/>
                  </a:lnTo>
                  <a:lnTo>
                    <a:pt x="35811" y="15819"/>
                  </a:lnTo>
                  <a:lnTo>
                    <a:pt x="32630" y="16494"/>
                  </a:lnTo>
                  <a:lnTo>
                    <a:pt x="23411" y="22185"/>
                  </a:lnTo>
                  <a:lnTo>
                    <a:pt x="11407" y="32004"/>
                  </a:lnTo>
                  <a:lnTo>
                    <a:pt x="5441" y="34060"/>
                  </a:lnTo>
                  <a:lnTo>
                    <a:pt x="3453" y="35600"/>
                  </a:lnTo>
                  <a:lnTo>
                    <a:pt x="1244" y="39957"/>
                  </a:lnTo>
                  <a:lnTo>
                    <a:pt x="0" y="47988"/>
                  </a:lnTo>
                  <a:lnTo>
                    <a:pt x="818" y="49847"/>
                  </a:lnTo>
                  <a:lnTo>
                    <a:pt x="2355" y="51085"/>
                  </a:lnTo>
                  <a:lnTo>
                    <a:pt x="6709" y="52462"/>
                  </a:lnTo>
                  <a:lnTo>
                    <a:pt x="11951" y="53074"/>
                  </a:lnTo>
                  <a:lnTo>
                    <a:pt x="17589" y="55991"/>
                  </a:lnTo>
                  <a:lnTo>
                    <a:pt x="23401" y="59603"/>
                  </a:lnTo>
                  <a:lnTo>
                    <a:pt x="35217" y="61922"/>
                  </a:lnTo>
                  <a:lnTo>
                    <a:pt x="85953" y="62483"/>
                  </a:lnTo>
                  <a:lnTo>
                    <a:pt x="132623" y="61500"/>
                  </a:lnTo>
                  <a:lnTo>
                    <a:pt x="187116" y="42703"/>
                  </a:lnTo>
                  <a:lnTo>
                    <a:pt x="206095" y="37087"/>
                  </a:lnTo>
                  <a:lnTo>
                    <a:pt x="225136" y="33240"/>
                  </a:lnTo>
                  <a:lnTo>
                    <a:pt x="248936" y="24696"/>
                  </a:lnTo>
                  <a:lnTo>
                    <a:pt x="255207" y="20890"/>
                  </a:lnTo>
                  <a:lnTo>
                    <a:pt x="267210" y="17880"/>
                  </a:lnTo>
                  <a:lnTo>
                    <a:pt x="267353" y="10159"/>
                  </a:lnTo>
                  <a:lnTo>
                    <a:pt x="257652" y="16146"/>
                  </a:lnTo>
                  <a:lnTo>
                    <a:pt x="233442" y="20341"/>
                  </a:lnTo>
                  <a:lnTo>
                    <a:pt x="226493" y="23915"/>
                  </a:lnTo>
                  <a:lnTo>
                    <a:pt x="179660" y="40043"/>
                  </a:lnTo>
                  <a:lnTo>
                    <a:pt x="136313" y="69462"/>
                  </a:lnTo>
                  <a:lnTo>
                    <a:pt x="110517" y="95402"/>
                  </a:lnTo>
                  <a:lnTo>
                    <a:pt x="83836" y="131679"/>
                  </a:lnTo>
                  <a:lnTo>
                    <a:pt x="80194" y="156892"/>
                  </a:lnTo>
                  <a:lnTo>
                    <a:pt x="80000" y="163318"/>
                  </a:lnTo>
                  <a:lnTo>
                    <a:pt x="82559" y="169481"/>
                  </a:lnTo>
                  <a:lnTo>
                    <a:pt x="93151" y="182787"/>
                  </a:lnTo>
                  <a:lnTo>
                    <a:pt x="98326" y="185410"/>
                  </a:lnTo>
                  <a:lnTo>
                    <a:pt x="152911" y="204007"/>
                  </a:lnTo>
                  <a:lnTo>
                    <a:pt x="184428" y="205248"/>
                  </a:lnTo>
                  <a:lnTo>
                    <a:pt x="193463" y="202669"/>
                  </a:lnTo>
                  <a:lnTo>
                    <a:pt x="201779" y="199207"/>
                  </a:lnTo>
                  <a:lnTo>
                    <a:pt x="227749" y="195689"/>
                  </a:lnTo>
                  <a:lnTo>
                    <a:pt x="240396" y="189418"/>
                  </a:lnTo>
                  <a:lnTo>
                    <a:pt x="243433" y="188782"/>
                  </a:lnTo>
                  <a:lnTo>
                    <a:pt x="245458" y="187365"/>
                  </a:lnTo>
                  <a:lnTo>
                    <a:pt x="246808" y="185429"/>
                  </a:lnTo>
                  <a:lnTo>
                    <a:pt x="247708" y="183145"/>
                  </a:lnTo>
                  <a:lnTo>
                    <a:pt x="249300" y="181623"/>
                  </a:lnTo>
                  <a:lnTo>
                    <a:pt x="257038" y="178980"/>
                  </a:lnTo>
                  <a:lnTo>
                    <a:pt x="257816" y="176111"/>
                  </a:lnTo>
                  <a:lnTo>
                    <a:pt x="258023" y="173957"/>
                  </a:lnTo>
                  <a:lnTo>
                    <a:pt x="257169" y="172521"/>
                  </a:lnTo>
                  <a:lnTo>
                    <a:pt x="255608" y="171564"/>
                  </a:lnTo>
                  <a:lnTo>
                    <a:pt x="250713" y="170027"/>
                  </a:lnTo>
                  <a:lnTo>
                    <a:pt x="242617" y="163587"/>
                  </a:lnTo>
                  <a:lnTo>
                    <a:pt x="237185" y="161994"/>
                  </a:lnTo>
                  <a:lnTo>
                    <a:pt x="212017" y="160831"/>
                  </a:lnTo>
                  <a:lnTo>
                    <a:pt x="181945" y="169820"/>
                  </a:lnTo>
                  <a:lnTo>
                    <a:pt x="139754" y="199451"/>
                  </a:lnTo>
                  <a:lnTo>
                    <a:pt x="119554" y="220253"/>
                  </a:lnTo>
                  <a:lnTo>
                    <a:pt x="117337" y="226205"/>
                  </a:lnTo>
                  <a:lnTo>
                    <a:pt x="115609" y="261555"/>
                  </a:lnTo>
                  <a:lnTo>
                    <a:pt x="118229" y="267712"/>
                  </a:lnTo>
                  <a:lnTo>
                    <a:pt x="136554" y="288702"/>
                  </a:lnTo>
                  <a:lnTo>
                    <a:pt x="161960" y="306570"/>
                  </a:lnTo>
                  <a:lnTo>
                    <a:pt x="171241" y="309878"/>
                  </a:lnTo>
                  <a:lnTo>
                    <a:pt x="180988" y="312340"/>
                  </a:lnTo>
                  <a:lnTo>
                    <a:pt x="193046" y="318312"/>
                  </a:lnTo>
                  <a:lnTo>
                    <a:pt x="245625" y="321430"/>
                  </a:lnTo>
                  <a:lnTo>
                    <a:pt x="261295" y="321451"/>
                  </a:lnTo>
                  <a:lnTo>
                    <a:pt x="263319" y="320459"/>
                  </a:lnTo>
                  <a:lnTo>
                    <a:pt x="264669" y="318807"/>
                  </a:lnTo>
                  <a:lnTo>
                    <a:pt x="265568" y="316712"/>
                  </a:lnTo>
                  <a:lnTo>
                    <a:pt x="267160" y="315316"/>
                  </a:lnTo>
                  <a:lnTo>
                    <a:pt x="271575" y="313765"/>
                  </a:lnTo>
                  <a:lnTo>
                    <a:pt x="285184" y="312527"/>
                  </a:lnTo>
                  <a:lnTo>
                    <a:pt x="272794" y="312524"/>
                  </a:lnTo>
                  <a:lnTo>
                    <a:pt x="270985" y="313516"/>
                  </a:lnTo>
                  <a:lnTo>
                    <a:pt x="269779" y="315170"/>
                  </a:lnTo>
                  <a:lnTo>
                    <a:pt x="267447" y="319653"/>
                  </a:lnTo>
                  <a:lnTo>
                    <a:pt x="246130" y="342671"/>
                  </a:lnTo>
                  <a:lnTo>
                    <a:pt x="240400" y="345767"/>
                  </a:lnTo>
                  <a:lnTo>
                    <a:pt x="237483" y="346592"/>
                  </a:lnTo>
                  <a:lnTo>
                    <a:pt x="235538" y="348134"/>
                  </a:lnTo>
                  <a:lnTo>
                    <a:pt x="227421" y="360527"/>
                  </a:lnTo>
                  <a:lnTo>
                    <a:pt x="222163" y="363624"/>
                  </a:lnTo>
                  <a:lnTo>
                    <a:pt x="219371" y="364450"/>
                  </a:lnTo>
                  <a:lnTo>
                    <a:pt x="217511" y="365993"/>
                  </a:lnTo>
                  <a:lnTo>
                    <a:pt x="215443" y="370353"/>
                  </a:lnTo>
                  <a:lnTo>
                    <a:pt x="213899" y="371913"/>
                  </a:lnTo>
                  <a:lnTo>
                    <a:pt x="206246" y="374621"/>
                  </a:lnTo>
                  <a:lnTo>
                    <a:pt x="196050" y="375029"/>
                  </a:lnTo>
                  <a:lnTo>
                    <a:pt x="195966" y="370291"/>
                  </a:lnTo>
                  <a:lnTo>
                    <a:pt x="194962" y="368895"/>
                  </a:lnTo>
                  <a:lnTo>
                    <a:pt x="191200" y="367343"/>
                  </a:lnTo>
                  <a:lnTo>
                    <a:pt x="190792" y="365937"/>
                  </a:lnTo>
                  <a:lnTo>
                    <a:pt x="192985" y="361730"/>
                  </a:lnTo>
                  <a:lnTo>
                    <a:pt x="192974" y="360210"/>
                  </a:lnTo>
                  <a:lnTo>
                    <a:pt x="191975" y="359198"/>
                  </a:lnTo>
                  <a:lnTo>
                    <a:pt x="190317" y="358523"/>
                  </a:lnTo>
                  <a:lnTo>
                    <a:pt x="189211" y="357080"/>
                  </a:lnTo>
                  <a:lnTo>
                    <a:pt x="187291" y="349603"/>
                  </a:lnTo>
                  <a:lnTo>
                    <a:pt x="187000" y="339323"/>
                  </a:lnTo>
                  <a:lnTo>
                    <a:pt x="179312" y="347003"/>
                  </a:lnTo>
                  <a:lnTo>
                    <a:pt x="177324" y="355127"/>
                  </a:lnTo>
                  <a:lnTo>
                    <a:pt x="170414" y="364461"/>
                  </a:lnTo>
                  <a:lnTo>
                    <a:pt x="169518" y="370356"/>
                  </a:lnTo>
                  <a:lnTo>
                    <a:pt x="169174" y="389998"/>
                  </a:lnTo>
                  <a:lnTo>
                    <a:pt x="176833" y="412755"/>
                  </a:lnTo>
                  <a:lnTo>
                    <a:pt x="178237" y="415064"/>
                  </a:lnTo>
                  <a:lnTo>
                    <a:pt x="180166" y="416602"/>
                  </a:lnTo>
                  <a:lnTo>
                    <a:pt x="184955" y="419304"/>
                  </a:lnTo>
                  <a:lnTo>
                    <a:pt x="227852" y="451450"/>
                  </a:lnTo>
                  <a:lnTo>
                    <a:pt x="283197" y="471212"/>
                  </a:lnTo>
                  <a:lnTo>
                    <a:pt x="317945" y="474227"/>
                  </a:lnTo>
                  <a:lnTo>
                    <a:pt x="329352" y="481819"/>
                  </a:lnTo>
                  <a:lnTo>
                    <a:pt x="329829" y="489844"/>
                  </a:lnTo>
                  <a:lnTo>
                    <a:pt x="328852" y="490269"/>
                  </a:lnTo>
                  <a:lnTo>
                    <a:pt x="325121" y="490741"/>
                  </a:lnTo>
                  <a:lnTo>
                    <a:pt x="323729" y="491859"/>
                  </a:lnTo>
                  <a:lnTo>
                    <a:pt x="322183" y="495746"/>
                  </a:lnTo>
                  <a:lnTo>
                    <a:pt x="320778" y="497180"/>
                  </a:lnTo>
                  <a:lnTo>
                    <a:pt x="316572" y="498773"/>
                  </a:lnTo>
                  <a:lnTo>
                    <a:pt x="304728" y="499935"/>
                  </a:lnTo>
                  <a:lnTo>
                    <a:pt x="304180" y="500965"/>
                  </a:lnTo>
                  <a:lnTo>
                    <a:pt x="303572" y="504755"/>
                  </a:lnTo>
                  <a:lnTo>
                    <a:pt x="302418" y="506163"/>
                  </a:lnTo>
                  <a:lnTo>
                    <a:pt x="294161" y="508976"/>
                  </a:lnTo>
                  <a:lnTo>
                    <a:pt x="294160" y="508977"/>
                  </a:lnTo>
                  <a:lnTo>
                    <a:pt x="307459" y="508977"/>
                  </a:lnTo>
                  <a:lnTo>
                    <a:pt x="312636" y="506332"/>
                  </a:lnTo>
                  <a:lnTo>
                    <a:pt x="318245" y="502840"/>
                  </a:lnTo>
                  <a:lnTo>
                    <a:pt x="328148" y="500415"/>
                  </a:lnTo>
                  <a:lnTo>
                    <a:pt x="328724" y="499301"/>
                  </a:lnTo>
                  <a:lnTo>
                    <a:pt x="329363" y="495416"/>
                  </a:lnTo>
                  <a:lnTo>
                    <a:pt x="330526" y="493983"/>
                  </a:lnTo>
                  <a:lnTo>
                    <a:pt x="334464" y="492391"/>
                  </a:lnTo>
                  <a:lnTo>
                    <a:pt x="335911" y="490974"/>
                  </a:lnTo>
                  <a:lnTo>
                    <a:pt x="337519" y="486755"/>
                  </a:lnTo>
                  <a:lnTo>
                    <a:pt x="336955" y="485233"/>
                  </a:lnTo>
                  <a:lnTo>
                    <a:pt x="335587" y="484218"/>
                  </a:lnTo>
                  <a:lnTo>
                    <a:pt x="333684" y="483541"/>
                  </a:lnTo>
                  <a:lnTo>
                    <a:pt x="332414" y="482098"/>
                  </a:lnTo>
                  <a:lnTo>
                    <a:pt x="331003" y="477848"/>
                  </a:lnTo>
                  <a:lnTo>
                    <a:pt x="329635" y="476318"/>
                  </a:lnTo>
                  <a:lnTo>
                    <a:pt x="311828" y="466370"/>
                  </a:lnTo>
                  <a:lnTo>
                    <a:pt x="274558" y="456676"/>
                  </a:lnTo>
                  <a:lnTo>
                    <a:pt x="271170" y="457242"/>
                  </a:lnTo>
                  <a:lnTo>
                    <a:pt x="255955" y="462635"/>
                  </a:lnTo>
                  <a:lnTo>
                    <a:pt x="246420" y="464568"/>
                  </a:lnTo>
                  <a:lnTo>
                    <a:pt x="232215" y="471248"/>
                  </a:lnTo>
                  <a:lnTo>
                    <a:pt x="229050" y="471918"/>
                  </a:lnTo>
                  <a:lnTo>
                    <a:pt x="219854" y="477602"/>
                  </a:lnTo>
                  <a:lnTo>
                    <a:pt x="192956" y="503059"/>
                  </a:lnTo>
                  <a:lnTo>
                    <a:pt x="189647" y="508993"/>
                  </a:lnTo>
                  <a:lnTo>
                    <a:pt x="187523" y="520887"/>
                  </a:lnTo>
                  <a:lnTo>
                    <a:pt x="187046" y="546431"/>
                  </a:lnTo>
                  <a:lnTo>
                    <a:pt x="189667" y="553074"/>
                  </a:lnTo>
                  <a:lnTo>
                    <a:pt x="193146" y="559334"/>
                  </a:lnTo>
                  <a:lnTo>
                    <a:pt x="196097" y="568436"/>
                  </a:lnTo>
                  <a:lnTo>
                    <a:pt x="200304" y="574429"/>
                  </a:lnTo>
                  <a:lnTo>
                    <a:pt x="224577" y="592318"/>
                  </a:lnTo>
                  <a:lnTo>
                    <a:pt x="233797" y="595627"/>
                  </a:lnTo>
                  <a:lnTo>
                    <a:pt x="243518" y="598090"/>
                  </a:lnTo>
                  <a:lnTo>
                    <a:pt x="255560" y="604062"/>
                  </a:lnTo>
                  <a:lnTo>
                    <a:pt x="270263" y="607265"/>
                  </a:lnTo>
                  <a:lnTo>
                    <a:pt x="282337" y="613065"/>
                  </a:lnTo>
                  <a:lnTo>
                    <a:pt x="332817" y="616123"/>
                  </a:lnTo>
                  <a:lnTo>
                    <a:pt x="338789" y="613483"/>
                  </a:lnTo>
                  <a:lnTo>
                    <a:pt x="345968" y="608444"/>
                  </a:lnTo>
                  <a:lnTo>
                    <a:pt x="351951" y="607571"/>
                  </a:lnTo>
                  <a:lnTo>
                    <a:pt x="353523" y="606457"/>
                  </a:lnTo>
                  <a:lnTo>
                    <a:pt x="354569" y="604721"/>
                  </a:lnTo>
                  <a:lnTo>
                    <a:pt x="356251" y="599548"/>
                  </a:lnTo>
                  <a:lnTo>
                    <a:pt x="355397" y="599123"/>
                  </a:lnTo>
                  <a:lnTo>
                    <a:pt x="340056" y="598275"/>
                  </a:lnTo>
                  <a:lnTo>
                    <a:pt x="339639" y="599267"/>
                  </a:lnTo>
                  <a:lnTo>
                    <a:pt x="338837" y="611576"/>
                  </a:lnTo>
                  <a:lnTo>
                    <a:pt x="341465" y="616754"/>
                  </a:lnTo>
                  <a:lnTo>
                    <a:pt x="344948" y="622363"/>
                  </a:lnTo>
                  <a:lnTo>
                    <a:pt x="347901" y="631098"/>
                  </a:lnTo>
                  <a:lnTo>
                    <a:pt x="355315" y="641170"/>
                  </a:lnTo>
                  <a:lnTo>
                    <a:pt x="357390" y="649705"/>
                  </a:lnTo>
                  <a:lnTo>
                    <a:pt x="362722" y="658051"/>
                  </a:lnTo>
                  <a:lnTo>
                    <a:pt x="365216" y="667980"/>
                  </a:lnTo>
                  <a:lnTo>
                    <a:pt x="365591" y="686208"/>
                  </a:lnTo>
                  <a:lnTo>
                    <a:pt x="364599" y="686662"/>
                  </a:lnTo>
                  <a:lnTo>
                    <a:pt x="360853" y="687167"/>
                  </a:lnTo>
                  <a:lnTo>
                    <a:pt x="359457" y="688294"/>
                  </a:lnTo>
                  <a:lnTo>
                    <a:pt x="357906" y="692192"/>
                  </a:lnTo>
                  <a:lnTo>
                    <a:pt x="356500" y="693628"/>
                  </a:lnTo>
                  <a:lnTo>
                    <a:pt x="352292" y="695224"/>
                  </a:lnTo>
                  <a:lnTo>
                    <a:pt x="341506" y="697241"/>
                  </a:lnTo>
                  <a:lnTo>
                    <a:pt x="332770" y="702563"/>
                  </a:lnTo>
                  <a:lnTo>
                    <a:pt x="320929" y="704864"/>
                  </a:lnTo>
                  <a:lnTo>
                    <a:pt x="317958" y="705053"/>
                  </a:lnTo>
                  <a:lnTo>
                    <a:pt x="312011" y="707908"/>
                  </a:lnTo>
                  <a:lnTo>
                    <a:pt x="304849" y="713086"/>
                  </a:lnTo>
                  <a:lnTo>
                    <a:pt x="296305" y="715100"/>
                  </a:lnTo>
                  <a:lnTo>
                    <a:pt x="287958" y="720422"/>
                  </a:lnTo>
                  <a:lnTo>
                    <a:pt x="279201" y="723432"/>
                  </a:lnTo>
                  <a:lnTo>
                    <a:pt x="273288" y="727653"/>
                  </a:lnTo>
                  <a:lnTo>
                    <a:pt x="269999" y="732836"/>
                  </a:lnTo>
                  <a:lnTo>
                    <a:pt x="267714" y="741046"/>
                  </a:lnTo>
                  <a:lnTo>
                    <a:pt x="267381" y="757357"/>
                  </a:lnTo>
                  <a:lnTo>
                    <a:pt x="288359" y="779956"/>
                  </a:lnTo>
                  <a:lnTo>
                    <a:pt x="294225" y="783202"/>
                  </a:lnTo>
                  <a:lnTo>
                    <a:pt x="300140" y="785635"/>
                  </a:lnTo>
                  <a:lnTo>
                    <a:pt x="309049" y="791592"/>
                  </a:lnTo>
                  <a:lnTo>
                    <a:pt x="317972" y="794790"/>
                  </a:lnTo>
                  <a:lnTo>
                    <a:pt x="326899" y="800589"/>
                  </a:lnTo>
                  <a:lnTo>
                    <a:pt x="335829" y="802748"/>
                  </a:lnTo>
                  <a:lnTo>
                    <a:pt x="383443" y="803657"/>
                  </a:lnTo>
                  <a:lnTo>
                    <a:pt x="353565" y="803657"/>
                  </a:lnTo>
                  <a:lnTo>
                    <a:pt x="351622" y="804649"/>
                  </a:lnTo>
                  <a:lnTo>
                    <a:pt x="350326" y="806303"/>
                  </a:lnTo>
                  <a:lnTo>
                    <a:pt x="349462" y="808397"/>
                  </a:lnTo>
                  <a:lnTo>
                    <a:pt x="347894" y="809794"/>
                  </a:lnTo>
                  <a:lnTo>
                    <a:pt x="343506" y="811345"/>
                  </a:lnTo>
                  <a:lnTo>
                    <a:pt x="341939" y="812751"/>
                  </a:lnTo>
                  <a:lnTo>
                    <a:pt x="340198" y="816959"/>
                  </a:lnTo>
                  <a:lnTo>
                    <a:pt x="338741" y="818478"/>
                  </a:lnTo>
                  <a:lnTo>
                    <a:pt x="334477" y="820166"/>
                  </a:lnTo>
                  <a:lnTo>
                    <a:pt x="332943" y="821608"/>
                  </a:lnTo>
                  <a:lnTo>
                    <a:pt x="331239" y="825856"/>
                  </a:lnTo>
                  <a:lnTo>
                    <a:pt x="329886" y="860222"/>
                  </a:lnTo>
                  <a:lnTo>
                    <a:pt x="332526" y="866169"/>
                  </a:lnTo>
                  <a:lnTo>
                    <a:pt x="334619" y="869144"/>
                  </a:lnTo>
                  <a:lnTo>
                    <a:pt x="339590" y="872450"/>
                  </a:lnTo>
                  <a:lnTo>
                    <a:pt x="345107" y="874911"/>
                  </a:lnTo>
                  <a:lnTo>
                    <a:pt x="350867" y="879312"/>
                  </a:lnTo>
                  <a:lnTo>
                    <a:pt x="354087" y="884576"/>
                  </a:lnTo>
                  <a:lnTo>
                    <a:pt x="354946" y="887368"/>
                  </a:lnTo>
                  <a:lnTo>
                    <a:pt x="356511" y="889230"/>
                  </a:lnTo>
                  <a:lnTo>
                    <a:pt x="374689" y="899804"/>
                  </a:lnTo>
                  <a:lnTo>
                    <a:pt x="389428" y="902602"/>
                  </a:lnTo>
                  <a:lnTo>
                    <a:pt x="401317" y="908897"/>
                  </a:lnTo>
                  <a:lnTo>
                    <a:pt x="404292" y="909536"/>
                  </a:lnTo>
                  <a:lnTo>
                    <a:pt x="407268" y="908969"/>
                  </a:lnTo>
                  <a:lnTo>
                    <a:pt x="418988" y="902636"/>
                  </a:lnTo>
                  <a:lnTo>
                    <a:pt x="428099" y="901883"/>
                  </a:lnTo>
                  <a:lnTo>
                    <a:pt x="415672" y="901883"/>
                  </a:lnTo>
                  <a:lnTo>
                    <a:pt x="410010" y="904529"/>
                  </a:lnTo>
                  <a:lnTo>
                    <a:pt x="354929" y="949513"/>
                  </a:lnTo>
                  <a:lnTo>
                    <a:pt x="301170" y="998085"/>
                  </a:lnTo>
                  <a:lnTo>
                    <a:pt x="262777" y="1020437"/>
                  </a:lnTo>
                  <a:lnTo>
                    <a:pt x="258354" y="1025568"/>
                  </a:lnTo>
                  <a:lnTo>
                    <a:pt x="248148" y="1031269"/>
                  </a:lnTo>
                  <a:lnTo>
                    <a:pt x="237989" y="1034794"/>
                  </a:lnTo>
                  <a:lnTo>
                    <a:pt x="220185" y="1047991"/>
                  </a:lnTo>
                  <a:lnTo>
                    <a:pt x="207924" y="1058699"/>
                  </a:lnTo>
                  <a:lnTo>
                    <a:pt x="197705" y="1062102"/>
                  </a:lnTo>
                  <a:lnTo>
                    <a:pt x="188397" y="1062573"/>
                  </a:lnTo>
                  <a:lnTo>
                    <a:pt x="194811" y="1062614"/>
                  </a:lnTo>
                  <a:lnTo>
                    <a:pt x="222775" y="1038406"/>
                  </a:lnTo>
                  <a:lnTo>
                    <a:pt x="225733" y="1037547"/>
                  </a:lnTo>
                  <a:lnTo>
                    <a:pt x="277923" y="997210"/>
                  </a:lnTo>
                  <a:lnTo>
                    <a:pt x="314270" y="977294"/>
                  </a:lnTo>
                  <a:lnTo>
                    <a:pt x="354066" y="965787"/>
                  </a:lnTo>
                  <a:lnTo>
                    <a:pt x="377575" y="965659"/>
                  </a:lnTo>
                  <a:lnTo>
                    <a:pt x="416530" y="975431"/>
                  </a:lnTo>
                  <a:lnTo>
                    <a:pt x="436799" y="991366"/>
                  </a:lnTo>
                  <a:lnTo>
                    <a:pt x="451884" y="1007080"/>
                  </a:lnTo>
                  <a:lnTo>
                    <a:pt x="459843" y="1021137"/>
                  </a:lnTo>
                  <a:lnTo>
                    <a:pt x="462053" y="1028638"/>
                  </a:lnTo>
                  <a:lnTo>
                    <a:pt x="461650" y="1032027"/>
                  </a:lnTo>
                  <a:lnTo>
                    <a:pt x="454623" y="1049647"/>
                  </a:lnTo>
                  <a:lnTo>
                    <a:pt x="452728" y="1050994"/>
                  </a:lnTo>
                  <a:lnTo>
                    <a:pt x="447977" y="1053483"/>
                  </a:lnTo>
                  <a:lnTo>
                    <a:pt x="439724" y="1059470"/>
                  </a:lnTo>
                  <a:lnTo>
                    <a:pt x="433929" y="1061219"/>
                  </a:lnTo>
                  <a:lnTo>
                    <a:pt x="400808" y="1062495"/>
                  </a:lnTo>
                  <a:lnTo>
                    <a:pt x="393481" y="1059917"/>
                  </a:lnTo>
                  <a:lnTo>
                    <a:pt x="365622" y="1038405"/>
                  </a:lnTo>
                  <a:lnTo>
                    <a:pt x="362636" y="1037546"/>
                  </a:lnTo>
                  <a:lnTo>
                    <a:pt x="360646" y="1035981"/>
                  </a:lnTo>
                  <a:lnTo>
                    <a:pt x="350877" y="1020698"/>
                  </a:lnTo>
                  <a:lnTo>
                    <a:pt x="348149" y="1010771"/>
                  </a:lnTo>
                  <a:lnTo>
                    <a:pt x="347745" y="995782"/>
                  </a:lnTo>
                  <a:lnTo>
                    <a:pt x="346749" y="994248"/>
                  </a:lnTo>
                  <a:lnTo>
                    <a:pt x="345093" y="993226"/>
                  </a:lnTo>
                  <a:lnTo>
                    <a:pt x="340047" y="991584"/>
                  </a:lnTo>
                  <a:lnTo>
                    <a:pt x="343914" y="991300"/>
                  </a:lnTo>
                  <a:lnTo>
                    <a:pt x="345187" y="992252"/>
                  </a:lnTo>
                  <a:lnTo>
                    <a:pt x="348503" y="1000282"/>
                  </a:lnTo>
                  <a:lnTo>
                    <a:pt x="353806" y="1006996"/>
                  </a:lnTo>
                  <a:lnTo>
                    <a:pt x="356809" y="1015269"/>
                  </a:lnTo>
                  <a:lnTo>
                    <a:pt x="398343" y="1068326"/>
                  </a:lnTo>
                  <a:lnTo>
                    <a:pt x="408260" y="1077428"/>
                  </a:lnTo>
                  <a:lnTo>
                    <a:pt x="422333" y="1085417"/>
                  </a:lnTo>
                  <a:lnTo>
                    <a:pt x="433227" y="1089217"/>
                  </a:lnTo>
                  <a:lnTo>
                    <a:pt x="442740" y="1095193"/>
                  </a:lnTo>
                  <a:lnTo>
                    <a:pt x="474476" y="1105902"/>
                  </a:lnTo>
                  <a:lnTo>
                    <a:pt x="527945" y="1107256"/>
                  </a:lnTo>
                  <a:lnTo>
                    <a:pt x="547080" y="1106272"/>
                  </a:lnTo>
                  <a:lnTo>
                    <a:pt x="569093" y="1098704"/>
                  </a:lnTo>
                  <a:lnTo>
                    <a:pt x="579783" y="1098339"/>
                  </a:lnTo>
                  <a:lnTo>
                    <a:pt x="545278" y="1098337"/>
                  </a:lnTo>
                  <a:lnTo>
                    <a:pt x="537065" y="1100982"/>
                  </a:lnTo>
                  <a:lnTo>
                    <a:pt x="529116" y="1104473"/>
                  </a:lnTo>
                  <a:lnTo>
                    <a:pt x="475641" y="1116339"/>
                  </a:lnTo>
                  <a:lnTo>
                    <a:pt x="456932" y="1125742"/>
                  </a:lnTo>
                  <a:lnTo>
                    <a:pt x="432849" y="1147213"/>
                  </a:lnTo>
                  <a:lnTo>
                    <a:pt x="430211" y="1152471"/>
                  </a:lnTo>
                  <a:lnTo>
                    <a:pt x="428225" y="1168042"/>
                  </a:lnTo>
                  <a:lnTo>
                    <a:pt x="437832" y="1179260"/>
                  </a:lnTo>
                  <a:lnTo>
                    <a:pt x="452020" y="1192668"/>
                  </a:lnTo>
                  <a:lnTo>
                    <a:pt x="463841" y="1198440"/>
                  </a:lnTo>
                  <a:lnTo>
                    <a:pt x="469783" y="1202358"/>
                  </a:lnTo>
                  <a:lnTo>
                    <a:pt x="507917" y="1216462"/>
                  </a:lnTo>
                  <a:lnTo>
                    <a:pt x="514177" y="1220290"/>
                  </a:lnTo>
                  <a:lnTo>
                    <a:pt x="526280" y="1222748"/>
                  </a:lnTo>
                  <a:lnTo>
                    <a:pt x="547162" y="1223317"/>
                  </a:lnTo>
                  <a:lnTo>
                    <a:pt x="549147" y="1224321"/>
                  </a:lnTo>
                  <a:lnTo>
                    <a:pt x="550470" y="1225982"/>
                  </a:lnTo>
                  <a:lnTo>
                    <a:pt x="553071" y="1232173"/>
                  </a:lnTo>
                  <a:lnTo>
                    <a:pt x="499571" y="1232282"/>
                  </a:lnTo>
                  <a:lnTo>
                    <a:pt x="478705" y="1232282"/>
                  </a:lnTo>
                  <a:lnTo>
                    <a:pt x="476720" y="1233274"/>
                  </a:lnTo>
                  <a:lnTo>
                    <a:pt x="475397" y="1234927"/>
                  </a:lnTo>
                  <a:lnTo>
                    <a:pt x="474515" y="1237022"/>
                  </a:lnTo>
                  <a:lnTo>
                    <a:pt x="472934" y="1238419"/>
                  </a:lnTo>
                  <a:lnTo>
                    <a:pt x="464234" y="1241103"/>
                  </a:lnTo>
                  <a:lnTo>
                    <a:pt x="463831" y="1249771"/>
                  </a:lnTo>
                  <a:lnTo>
                    <a:pt x="468564" y="1254772"/>
                  </a:lnTo>
                  <a:lnTo>
                    <a:pt x="473536" y="1257160"/>
                  </a:lnTo>
                  <a:lnTo>
                    <a:pt x="480071" y="1258693"/>
                  </a:lnTo>
                  <a:lnTo>
                    <a:pt x="488491" y="1265133"/>
                  </a:lnTo>
                  <a:lnTo>
                    <a:pt x="496817" y="1267151"/>
                  </a:lnTo>
                  <a:lnTo>
                    <a:pt x="506739" y="1267889"/>
                  </a:lnTo>
                  <a:lnTo>
                    <a:pt x="516005" y="1275679"/>
                  </a:lnTo>
                  <a:lnTo>
                    <a:pt x="524965" y="1276820"/>
                  </a:lnTo>
                  <a:lnTo>
                    <a:pt x="483408" y="1276930"/>
                  </a:lnTo>
                  <a:lnTo>
                    <a:pt x="465184" y="1293439"/>
                  </a:lnTo>
                  <a:lnTo>
                    <a:pt x="464225" y="1299130"/>
                  </a:lnTo>
                  <a:lnTo>
                    <a:pt x="463856" y="1311005"/>
                  </a:lnTo>
                  <a:lnTo>
                    <a:pt x="479268" y="1330676"/>
                  </a:lnTo>
                  <a:lnTo>
                    <a:pt x="480072" y="1333597"/>
                  </a:lnTo>
                  <a:lnTo>
                    <a:pt x="482592" y="1335544"/>
                  </a:lnTo>
                  <a:lnTo>
                    <a:pt x="498249" y="1341315"/>
                  </a:lnTo>
                  <a:lnTo>
                    <a:pt x="504920" y="1345233"/>
                  </a:lnTo>
                  <a:lnTo>
                    <a:pt x="511191" y="1346974"/>
                  </a:lnTo>
                  <a:lnTo>
                    <a:pt x="513260" y="1348431"/>
                  </a:lnTo>
                  <a:lnTo>
                    <a:pt x="514640" y="1350394"/>
                  </a:lnTo>
                  <a:lnTo>
                    <a:pt x="515559" y="1352695"/>
                  </a:lnTo>
                  <a:lnTo>
                    <a:pt x="517165" y="1354229"/>
                  </a:lnTo>
                  <a:lnTo>
                    <a:pt x="521594" y="1355934"/>
                  </a:lnTo>
                  <a:lnTo>
                    <a:pt x="562011" y="1357298"/>
                  </a:lnTo>
                  <a:lnTo>
                    <a:pt x="554355" y="1357298"/>
                  </a:lnTo>
                  <a:lnTo>
                    <a:pt x="546233" y="1363434"/>
                  </a:lnTo>
                  <a:lnTo>
                    <a:pt x="536899" y="1365859"/>
                  </a:lnTo>
                  <a:lnTo>
                    <a:pt x="528453" y="1372292"/>
                  </a:lnTo>
                  <a:lnTo>
                    <a:pt x="520123" y="1375300"/>
                  </a:lnTo>
                  <a:lnTo>
                    <a:pt x="511371" y="1381042"/>
                  </a:lnTo>
                  <a:lnTo>
                    <a:pt x="502493" y="1384177"/>
                  </a:lnTo>
                  <a:lnTo>
                    <a:pt x="481678" y="1399480"/>
                  </a:lnTo>
                  <a:lnTo>
                    <a:pt x="478703" y="1400302"/>
                  </a:lnTo>
                  <a:lnTo>
                    <a:pt x="476718" y="1401842"/>
                  </a:lnTo>
                  <a:lnTo>
                    <a:pt x="472934" y="1407758"/>
                  </a:lnTo>
                  <a:lnTo>
                    <a:pt x="454728" y="1417761"/>
                  </a:lnTo>
                  <a:lnTo>
                    <a:pt x="451805" y="1418443"/>
                  </a:lnTo>
                  <a:lnTo>
                    <a:pt x="449857" y="1419889"/>
                  </a:lnTo>
                  <a:lnTo>
                    <a:pt x="448559" y="1421845"/>
                  </a:lnTo>
                  <a:lnTo>
                    <a:pt x="446731" y="1429339"/>
                  </a:lnTo>
                  <a:lnTo>
                    <a:pt x="445975" y="1442261"/>
                  </a:lnTo>
                  <a:lnTo>
                    <a:pt x="446963" y="1443705"/>
                  </a:lnTo>
                  <a:lnTo>
                    <a:pt x="448613" y="1444669"/>
                  </a:lnTo>
                  <a:lnTo>
                    <a:pt x="450705" y="1445311"/>
                  </a:lnTo>
                  <a:lnTo>
                    <a:pt x="458391" y="1450955"/>
                  </a:lnTo>
                  <a:lnTo>
                    <a:pt x="461408" y="1456139"/>
                  </a:lnTo>
                  <a:lnTo>
                    <a:pt x="462212" y="1458910"/>
                  </a:lnTo>
                  <a:lnTo>
                    <a:pt x="463741" y="1460758"/>
                  </a:lnTo>
                  <a:lnTo>
                    <a:pt x="479950" y="1470266"/>
                  </a:lnTo>
                  <a:lnTo>
                    <a:pt x="504687" y="1474102"/>
                  </a:lnTo>
                  <a:lnTo>
                    <a:pt x="515529" y="1481036"/>
                  </a:lnTo>
                  <a:lnTo>
                    <a:pt x="524923" y="1482201"/>
                  </a:lnTo>
                  <a:lnTo>
                    <a:pt x="535223" y="1482313"/>
                  </a:lnTo>
                  <a:lnTo>
                    <a:pt x="527566" y="1482313"/>
                  </a:lnTo>
                  <a:lnTo>
                    <a:pt x="527154" y="1483305"/>
                  </a:lnTo>
                  <a:lnTo>
                    <a:pt x="526361" y="1490875"/>
                  </a:lnTo>
                  <a:lnTo>
                    <a:pt x="540569" y="1506453"/>
                  </a:lnTo>
                  <a:lnTo>
                    <a:pt x="542579" y="1512224"/>
                  </a:lnTo>
                  <a:lnTo>
                    <a:pt x="544108" y="1514160"/>
                  </a:lnTo>
                  <a:lnTo>
                    <a:pt x="571027" y="1533410"/>
                  </a:lnTo>
                  <a:lnTo>
                    <a:pt x="576952" y="1535781"/>
                  </a:lnTo>
                  <a:lnTo>
                    <a:pt x="585866" y="1541702"/>
                  </a:lnTo>
                  <a:lnTo>
                    <a:pt x="594791" y="1543897"/>
                  </a:lnTo>
                  <a:lnTo>
                    <a:pt x="600743" y="1544410"/>
                  </a:lnTo>
                  <a:lnTo>
                    <a:pt x="606696" y="1541992"/>
                  </a:lnTo>
                  <a:lnTo>
                    <a:pt x="612649" y="1538603"/>
                  </a:lnTo>
                  <a:lnTo>
                    <a:pt x="624555" y="1536426"/>
                  </a:lnTo>
                  <a:lnTo>
                    <a:pt x="627532" y="1536248"/>
                  </a:lnTo>
                  <a:lnTo>
                    <a:pt x="629516" y="1535137"/>
                  </a:lnTo>
                  <a:lnTo>
                    <a:pt x="630839" y="1533404"/>
                  </a:lnTo>
                  <a:lnTo>
                    <a:pt x="632308" y="1528833"/>
                  </a:lnTo>
                  <a:lnTo>
                    <a:pt x="633471" y="1497184"/>
                  </a:lnTo>
                  <a:lnTo>
                    <a:pt x="630833" y="1491237"/>
                  </a:lnTo>
                  <a:lnTo>
                    <a:pt x="628740" y="1488262"/>
                  </a:lnTo>
                  <a:lnTo>
                    <a:pt x="623769" y="1484957"/>
                  </a:lnTo>
                  <a:lnTo>
                    <a:pt x="618253" y="1482496"/>
                  </a:lnTo>
                  <a:lnTo>
                    <a:pt x="609568" y="1476524"/>
                  </a:lnTo>
                  <a:lnTo>
                    <a:pt x="600712" y="1474314"/>
                  </a:lnTo>
                  <a:lnTo>
                    <a:pt x="585855" y="1473506"/>
                  </a:lnTo>
                  <a:lnTo>
                    <a:pt x="583873" y="1474457"/>
                  </a:lnTo>
                  <a:lnTo>
                    <a:pt x="582551" y="1476084"/>
                  </a:lnTo>
                  <a:lnTo>
                    <a:pt x="580090" y="1480536"/>
                  </a:lnTo>
                  <a:lnTo>
                    <a:pt x="574118" y="1488622"/>
                  </a:lnTo>
                  <a:lnTo>
                    <a:pt x="571907" y="1497301"/>
                  </a:lnTo>
                  <a:lnTo>
                    <a:pt x="571099" y="1516833"/>
                  </a:lnTo>
                  <a:lnTo>
                    <a:pt x="582006" y="1555682"/>
                  </a:lnTo>
                  <a:lnTo>
                    <a:pt x="597950" y="1586993"/>
                  </a:lnTo>
                  <a:lnTo>
                    <a:pt x="604968" y="1596146"/>
                  </a:lnTo>
                  <a:lnTo>
                    <a:pt x="608574" y="1597398"/>
                  </a:lnTo>
                  <a:lnTo>
                    <a:pt x="622901" y="1598341"/>
                  </a:lnTo>
                  <a:lnTo>
                    <a:pt x="633485" y="1589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228"/>
            <p:cNvSpPr/>
            <p:nvPr/>
          </p:nvSpPr>
          <p:spPr>
            <a:xfrm>
              <a:off x="4973836" y="4786313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53578"/>
                  </a:moveTo>
                  <a:lnTo>
                    <a:pt x="8930" y="313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229"/>
            <p:cNvSpPr/>
            <p:nvPr/>
          </p:nvSpPr>
          <p:spPr>
            <a:xfrm>
              <a:off x="4848820" y="4688086"/>
              <a:ext cx="71439" cy="151806"/>
            </a:xfrm>
            <a:custGeom>
              <a:avLst/>
              <a:gdLst/>
              <a:ahLst/>
              <a:cxnLst/>
              <a:rect l="0" t="0" r="0" b="0"/>
              <a:pathLst>
                <a:path w="71439" h="151806">
                  <a:moveTo>
                    <a:pt x="0" y="0"/>
                  </a:moveTo>
                  <a:lnTo>
                    <a:pt x="0" y="9481"/>
                  </a:lnTo>
                  <a:lnTo>
                    <a:pt x="2646" y="16781"/>
                  </a:lnTo>
                  <a:lnTo>
                    <a:pt x="29504" y="69780"/>
                  </a:lnTo>
                  <a:lnTo>
                    <a:pt x="62346" y="124972"/>
                  </a:lnTo>
                  <a:lnTo>
                    <a:pt x="70241" y="141510"/>
                  </a:lnTo>
                  <a:lnTo>
                    <a:pt x="71438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230"/>
            <p:cNvSpPr/>
            <p:nvPr/>
          </p:nvSpPr>
          <p:spPr>
            <a:xfrm>
              <a:off x="4848820" y="4348758"/>
              <a:ext cx="17493" cy="8931"/>
            </a:xfrm>
            <a:custGeom>
              <a:avLst/>
              <a:gdLst/>
              <a:ahLst/>
              <a:cxnLst/>
              <a:rect l="0" t="0" r="0" b="0"/>
              <a:pathLst>
                <a:path w="17493" h="8931">
                  <a:moveTo>
                    <a:pt x="8930" y="8930"/>
                  </a:moveTo>
                  <a:lnTo>
                    <a:pt x="17492" y="8930"/>
                  </a:lnTo>
                  <a:lnTo>
                    <a:pt x="10139" y="89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6" name="SMARTInkShape-231"/>
          <p:cNvSpPr/>
          <p:nvPr/>
        </p:nvSpPr>
        <p:spPr>
          <a:xfrm>
            <a:off x="3884950" y="3991570"/>
            <a:ext cx="901364" cy="1433466"/>
          </a:xfrm>
          <a:custGeom>
            <a:avLst/>
            <a:gdLst/>
            <a:ahLst/>
            <a:cxnLst/>
            <a:rect l="0" t="0" r="0" b="0"/>
            <a:pathLst>
              <a:path w="901364" h="1433466">
                <a:moveTo>
                  <a:pt x="160198" y="0"/>
                </a:moveTo>
                <a:lnTo>
                  <a:pt x="160198" y="20991"/>
                </a:lnTo>
                <a:lnTo>
                  <a:pt x="162844" y="26858"/>
                </a:lnTo>
                <a:lnTo>
                  <a:pt x="174437" y="47818"/>
                </a:lnTo>
                <a:lnTo>
                  <a:pt x="176449" y="55318"/>
                </a:lnTo>
                <a:lnTo>
                  <a:pt x="182634" y="61959"/>
                </a:lnTo>
                <a:lnTo>
                  <a:pt x="237739" y="103186"/>
                </a:lnTo>
                <a:lnTo>
                  <a:pt x="256397" y="109018"/>
                </a:lnTo>
                <a:lnTo>
                  <a:pt x="263477" y="112945"/>
                </a:lnTo>
                <a:lnTo>
                  <a:pt x="276106" y="115466"/>
                </a:lnTo>
                <a:lnTo>
                  <a:pt x="293618" y="116075"/>
                </a:lnTo>
                <a:lnTo>
                  <a:pt x="301786" y="108397"/>
                </a:lnTo>
                <a:lnTo>
                  <a:pt x="301223" y="107984"/>
                </a:lnTo>
                <a:lnTo>
                  <a:pt x="289737" y="107189"/>
                </a:lnTo>
                <a:lnTo>
                  <a:pt x="284579" y="109817"/>
                </a:lnTo>
                <a:lnTo>
                  <a:pt x="278979" y="113300"/>
                </a:lnTo>
                <a:lnTo>
                  <a:pt x="270248" y="116253"/>
                </a:lnTo>
                <a:lnTo>
                  <a:pt x="251472" y="130253"/>
                </a:lnTo>
                <a:lnTo>
                  <a:pt x="241775" y="132304"/>
                </a:lnTo>
                <a:lnTo>
                  <a:pt x="237403" y="134836"/>
                </a:lnTo>
                <a:lnTo>
                  <a:pt x="209869" y="157183"/>
                </a:lnTo>
                <a:lnTo>
                  <a:pt x="158398" y="181548"/>
                </a:lnTo>
                <a:lnTo>
                  <a:pt x="104137" y="205382"/>
                </a:lnTo>
                <a:lnTo>
                  <a:pt x="75152" y="212549"/>
                </a:lnTo>
                <a:lnTo>
                  <a:pt x="44280" y="216726"/>
                </a:lnTo>
                <a:lnTo>
                  <a:pt x="38271" y="218899"/>
                </a:lnTo>
                <a:lnTo>
                  <a:pt x="33273" y="219354"/>
                </a:lnTo>
                <a:lnTo>
                  <a:pt x="1275" y="214388"/>
                </a:lnTo>
                <a:lnTo>
                  <a:pt x="671" y="213371"/>
                </a:lnTo>
                <a:lnTo>
                  <a:pt x="0" y="209595"/>
                </a:lnTo>
                <a:lnTo>
                  <a:pt x="2348" y="204609"/>
                </a:lnTo>
                <a:lnTo>
                  <a:pt x="4363" y="201891"/>
                </a:lnTo>
                <a:lnTo>
                  <a:pt x="9249" y="198870"/>
                </a:lnTo>
                <a:lnTo>
                  <a:pt x="14727" y="196535"/>
                </a:lnTo>
                <a:lnTo>
                  <a:pt x="33232" y="182309"/>
                </a:lnTo>
                <a:lnTo>
                  <a:pt x="84699" y="166310"/>
                </a:lnTo>
                <a:lnTo>
                  <a:pt x="136487" y="160069"/>
                </a:lnTo>
                <a:lnTo>
                  <a:pt x="189029" y="152376"/>
                </a:lnTo>
                <a:lnTo>
                  <a:pt x="243273" y="152819"/>
                </a:lnTo>
                <a:lnTo>
                  <a:pt x="284382" y="167038"/>
                </a:lnTo>
                <a:lnTo>
                  <a:pt x="332019" y="194478"/>
                </a:lnTo>
                <a:lnTo>
                  <a:pt x="340081" y="204174"/>
                </a:lnTo>
                <a:lnTo>
                  <a:pt x="344326" y="215098"/>
                </a:lnTo>
                <a:lnTo>
                  <a:pt x="347663" y="260556"/>
                </a:lnTo>
                <a:lnTo>
                  <a:pt x="345050" y="267277"/>
                </a:lnTo>
                <a:lnTo>
                  <a:pt x="335288" y="279676"/>
                </a:lnTo>
                <a:lnTo>
                  <a:pt x="321989" y="288691"/>
                </a:lnTo>
                <a:lnTo>
                  <a:pt x="310221" y="292905"/>
                </a:lnTo>
                <a:lnTo>
                  <a:pt x="295711" y="294154"/>
                </a:lnTo>
                <a:lnTo>
                  <a:pt x="278843" y="289783"/>
                </a:lnTo>
                <a:lnTo>
                  <a:pt x="224795" y="267317"/>
                </a:lnTo>
                <a:lnTo>
                  <a:pt x="217682" y="260691"/>
                </a:lnTo>
                <a:lnTo>
                  <a:pt x="208098" y="247788"/>
                </a:lnTo>
                <a:lnTo>
                  <a:pt x="201993" y="244073"/>
                </a:lnTo>
                <a:lnTo>
                  <a:pt x="199968" y="241099"/>
                </a:lnTo>
                <a:lnTo>
                  <a:pt x="196717" y="224712"/>
                </a:lnTo>
                <a:lnTo>
                  <a:pt x="195917" y="187537"/>
                </a:lnTo>
                <a:lnTo>
                  <a:pt x="195917" y="192268"/>
                </a:lnTo>
                <a:lnTo>
                  <a:pt x="198563" y="197239"/>
                </a:lnTo>
                <a:lnTo>
                  <a:pt x="202054" y="202756"/>
                </a:lnTo>
                <a:lnTo>
                  <a:pt x="205012" y="211439"/>
                </a:lnTo>
                <a:lnTo>
                  <a:pt x="210739" y="220297"/>
                </a:lnTo>
                <a:lnTo>
                  <a:pt x="213869" y="229205"/>
                </a:lnTo>
                <a:lnTo>
                  <a:pt x="255637" y="282693"/>
                </a:lnTo>
                <a:lnTo>
                  <a:pt x="307124" y="327314"/>
                </a:lnTo>
                <a:lnTo>
                  <a:pt x="358751" y="356572"/>
                </a:lnTo>
                <a:lnTo>
                  <a:pt x="411594" y="377987"/>
                </a:lnTo>
                <a:lnTo>
                  <a:pt x="447990" y="383188"/>
                </a:lnTo>
                <a:lnTo>
                  <a:pt x="501242" y="383946"/>
                </a:lnTo>
                <a:lnTo>
                  <a:pt x="514146" y="382975"/>
                </a:lnTo>
                <a:lnTo>
                  <a:pt x="541994" y="375415"/>
                </a:lnTo>
                <a:lnTo>
                  <a:pt x="542721" y="374300"/>
                </a:lnTo>
                <a:lnTo>
                  <a:pt x="543888" y="365382"/>
                </a:lnTo>
                <a:lnTo>
                  <a:pt x="544118" y="358806"/>
                </a:lnTo>
                <a:lnTo>
                  <a:pt x="543145" y="358267"/>
                </a:lnTo>
                <a:lnTo>
                  <a:pt x="539418" y="357668"/>
                </a:lnTo>
                <a:lnTo>
                  <a:pt x="526081" y="350183"/>
                </a:lnTo>
                <a:lnTo>
                  <a:pt x="514363" y="348639"/>
                </a:lnTo>
                <a:lnTo>
                  <a:pt x="461877" y="359674"/>
                </a:lnTo>
                <a:lnTo>
                  <a:pt x="420852" y="372620"/>
                </a:lnTo>
                <a:lnTo>
                  <a:pt x="401802" y="376974"/>
                </a:lnTo>
                <a:lnTo>
                  <a:pt x="347558" y="398935"/>
                </a:lnTo>
                <a:lnTo>
                  <a:pt x="321489" y="408135"/>
                </a:lnTo>
                <a:lnTo>
                  <a:pt x="303238" y="412632"/>
                </a:lnTo>
                <a:lnTo>
                  <a:pt x="267369" y="426143"/>
                </a:lnTo>
                <a:lnTo>
                  <a:pt x="238705" y="431053"/>
                </a:lnTo>
                <a:lnTo>
                  <a:pt x="223643" y="437174"/>
                </a:lnTo>
                <a:lnTo>
                  <a:pt x="275077" y="437555"/>
                </a:lnTo>
                <a:lnTo>
                  <a:pt x="308947" y="438547"/>
                </a:lnTo>
                <a:lnTo>
                  <a:pt x="331456" y="445244"/>
                </a:lnTo>
                <a:lnTo>
                  <a:pt x="350609" y="447232"/>
                </a:lnTo>
                <a:lnTo>
                  <a:pt x="363414" y="454140"/>
                </a:lnTo>
                <a:lnTo>
                  <a:pt x="373079" y="462991"/>
                </a:lnTo>
                <a:lnTo>
                  <a:pt x="373875" y="466389"/>
                </a:lnTo>
                <a:lnTo>
                  <a:pt x="374087" y="468684"/>
                </a:lnTo>
                <a:lnTo>
                  <a:pt x="371677" y="473880"/>
                </a:lnTo>
                <a:lnTo>
                  <a:pt x="361197" y="486457"/>
                </a:lnTo>
                <a:lnTo>
                  <a:pt x="356026" y="489055"/>
                </a:lnTo>
                <a:lnTo>
                  <a:pt x="353258" y="489748"/>
                </a:lnTo>
                <a:lnTo>
                  <a:pt x="344622" y="495463"/>
                </a:lnTo>
                <a:lnTo>
                  <a:pt x="332815" y="505291"/>
                </a:lnTo>
                <a:lnTo>
                  <a:pt x="306078" y="516536"/>
                </a:lnTo>
                <a:lnTo>
                  <a:pt x="286902" y="534137"/>
                </a:lnTo>
                <a:lnTo>
                  <a:pt x="285964" y="537696"/>
                </a:lnTo>
                <a:lnTo>
                  <a:pt x="285714" y="540034"/>
                </a:lnTo>
                <a:lnTo>
                  <a:pt x="288082" y="545279"/>
                </a:lnTo>
                <a:lnTo>
                  <a:pt x="306468" y="565925"/>
                </a:lnTo>
                <a:lnTo>
                  <a:pt x="314835" y="569022"/>
                </a:lnTo>
                <a:lnTo>
                  <a:pt x="324176" y="571391"/>
                </a:lnTo>
                <a:lnTo>
                  <a:pt x="336004" y="577311"/>
                </a:lnTo>
                <a:lnTo>
                  <a:pt x="390062" y="589090"/>
                </a:lnTo>
                <a:lnTo>
                  <a:pt x="426212" y="589357"/>
                </a:lnTo>
                <a:lnTo>
                  <a:pt x="436982" y="580463"/>
                </a:lnTo>
                <a:lnTo>
                  <a:pt x="428456" y="580431"/>
                </a:lnTo>
                <a:lnTo>
                  <a:pt x="420433" y="588118"/>
                </a:lnTo>
                <a:lnTo>
                  <a:pt x="419537" y="593732"/>
                </a:lnTo>
                <a:lnTo>
                  <a:pt x="419169" y="619162"/>
                </a:lnTo>
                <a:lnTo>
                  <a:pt x="416518" y="625095"/>
                </a:lnTo>
                <a:lnTo>
                  <a:pt x="413024" y="631039"/>
                </a:lnTo>
                <a:lnTo>
                  <a:pt x="410597" y="641175"/>
                </a:lnTo>
                <a:lnTo>
                  <a:pt x="404165" y="649719"/>
                </a:lnTo>
                <a:lnTo>
                  <a:pt x="402574" y="655212"/>
                </a:lnTo>
                <a:lnTo>
                  <a:pt x="401157" y="657074"/>
                </a:lnTo>
                <a:lnTo>
                  <a:pt x="395415" y="660686"/>
                </a:lnTo>
                <a:lnTo>
                  <a:pt x="393723" y="665047"/>
                </a:lnTo>
                <a:lnTo>
                  <a:pt x="392280" y="666607"/>
                </a:lnTo>
                <a:lnTo>
                  <a:pt x="374331" y="676612"/>
                </a:lnTo>
                <a:lnTo>
                  <a:pt x="371415" y="677293"/>
                </a:lnTo>
                <a:lnTo>
                  <a:pt x="369470" y="678740"/>
                </a:lnTo>
                <a:lnTo>
                  <a:pt x="368174" y="680696"/>
                </a:lnTo>
                <a:lnTo>
                  <a:pt x="366093" y="686225"/>
                </a:lnTo>
                <a:lnTo>
                  <a:pt x="356765" y="696397"/>
                </a:lnTo>
                <a:lnTo>
                  <a:pt x="361426" y="701221"/>
                </a:lnTo>
                <a:lnTo>
                  <a:pt x="366380" y="703568"/>
                </a:lnTo>
                <a:lnTo>
                  <a:pt x="389425" y="706365"/>
                </a:lnTo>
                <a:lnTo>
                  <a:pt x="401306" y="712499"/>
                </a:lnTo>
                <a:lnTo>
                  <a:pt x="439352" y="723396"/>
                </a:lnTo>
                <a:lnTo>
                  <a:pt x="451821" y="729175"/>
                </a:lnTo>
                <a:lnTo>
                  <a:pt x="479072" y="736572"/>
                </a:lnTo>
                <a:lnTo>
                  <a:pt x="506754" y="753190"/>
                </a:lnTo>
                <a:lnTo>
                  <a:pt x="515307" y="761723"/>
                </a:lnTo>
                <a:lnTo>
                  <a:pt x="532417" y="785266"/>
                </a:lnTo>
                <a:lnTo>
                  <a:pt x="534980" y="791523"/>
                </a:lnTo>
                <a:lnTo>
                  <a:pt x="541010" y="800624"/>
                </a:lnTo>
                <a:lnTo>
                  <a:pt x="543237" y="809604"/>
                </a:lnTo>
                <a:lnTo>
                  <a:pt x="543758" y="815569"/>
                </a:lnTo>
                <a:lnTo>
                  <a:pt x="541344" y="821527"/>
                </a:lnTo>
                <a:lnTo>
                  <a:pt x="537956" y="827483"/>
                </a:lnTo>
                <a:lnTo>
                  <a:pt x="535057" y="836414"/>
                </a:lnTo>
                <a:lnTo>
                  <a:pt x="529346" y="845344"/>
                </a:lnTo>
                <a:lnTo>
                  <a:pt x="526715" y="855486"/>
                </a:lnTo>
                <a:lnTo>
                  <a:pt x="525590" y="856074"/>
                </a:lnTo>
                <a:lnTo>
                  <a:pt x="517396" y="857249"/>
                </a:lnTo>
                <a:lnTo>
                  <a:pt x="525075" y="857250"/>
                </a:lnTo>
                <a:lnTo>
                  <a:pt x="525489" y="856258"/>
                </a:lnTo>
                <a:lnTo>
                  <a:pt x="525948" y="852510"/>
                </a:lnTo>
                <a:lnTo>
                  <a:pt x="527063" y="851113"/>
                </a:lnTo>
                <a:lnTo>
                  <a:pt x="530948" y="849562"/>
                </a:lnTo>
                <a:lnTo>
                  <a:pt x="532380" y="848156"/>
                </a:lnTo>
                <a:lnTo>
                  <a:pt x="533972" y="843948"/>
                </a:lnTo>
                <a:lnTo>
                  <a:pt x="535986" y="833162"/>
                </a:lnTo>
                <a:lnTo>
                  <a:pt x="542901" y="823259"/>
                </a:lnTo>
                <a:lnTo>
                  <a:pt x="543798" y="817303"/>
                </a:lnTo>
                <a:lnTo>
                  <a:pt x="541361" y="812046"/>
                </a:lnTo>
                <a:lnTo>
                  <a:pt x="537964" y="806401"/>
                </a:lnTo>
                <a:lnTo>
                  <a:pt x="535059" y="797645"/>
                </a:lnTo>
                <a:lnTo>
                  <a:pt x="505443" y="764976"/>
                </a:lnTo>
                <a:lnTo>
                  <a:pt x="499510" y="761670"/>
                </a:lnTo>
                <a:lnTo>
                  <a:pt x="466619" y="751025"/>
                </a:lnTo>
                <a:lnTo>
                  <a:pt x="417543" y="750105"/>
                </a:lnTo>
                <a:lnTo>
                  <a:pt x="410834" y="752745"/>
                </a:lnTo>
                <a:lnTo>
                  <a:pt x="404546" y="756233"/>
                </a:lnTo>
                <a:lnTo>
                  <a:pt x="398443" y="757784"/>
                </a:lnTo>
                <a:lnTo>
                  <a:pt x="396419" y="759189"/>
                </a:lnTo>
                <a:lnTo>
                  <a:pt x="395069" y="761119"/>
                </a:lnTo>
                <a:lnTo>
                  <a:pt x="394170" y="763396"/>
                </a:lnTo>
                <a:lnTo>
                  <a:pt x="392578" y="764916"/>
                </a:lnTo>
                <a:lnTo>
                  <a:pt x="388163" y="766603"/>
                </a:lnTo>
                <a:lnTo>
                  <a:pt x="386589" y="768046"/>
                </a:lnTo>
                <a:lnTo>
                  <a:pt x="384840" y="772294"/>
                </a:lnTo>
                <a:lnTo>
                  <a:pt x="385366" y="774816"/>
                </a:lnTo>
                <a:lnTo>
                  <a:pt x="390693" y="785992"/>
                </a:lnTo>
                <a:lnTo>
                  <a:pt x="391252" y="788909"/>
                </a:lnTo>
                <a:lnTo>
                  <a:pt x="396779" y="797754"/>
                </a:lnTo>
                <a:lnTo>
                  <a:pt x="444638" y="833438"/>
                </a:lnTo>
                <a:lnTo>
                  <a:pt x="479638" y="846227"/>
                </a:lnTo>
                <a:lnTo>
                  <a:pt x="535231" y="857250"/>
                </a:lnTo>
                <a:lnTo>
                  <a:pt x="518994" y="857250"/>
                </a:lnTo>
                <a:lnTo>
                  <a:pt x="510575" y="863387"/>
                </a:lnTo>
                <a:lnTo>
                  <a:pt x="502249" y="865353"/>
                </a:lnTo>
                <a:lnTo>
                  <a:pt x="496437" y="865812"/>
                </a:lnTo>
                <a:lnTo>
                  <a:pt x="490546" y="868662"/>
                </a:lnTo>
                <a:lnTo>
                  <a:pt x="469758" y="887162"/>
                </a:lnTo>
                <a:lnTo>
                  <a:pt x="466453" y="893034"/>
                </a:lnTo>
                <a:lnTo>
                  <a:pt x="464331" y="904888"/>
                </a:lnTo>
                <a:lnTo>
                  <a:pt x="463963" y="913809"/>
                </a:lnTo>
                <a:lnTo>
                  <a:pt x="466522" y="919760"/>
                </a:lnTo>
                <a:lnTo>
                  <a:pt x="496581" y="957645"/>
                </a:lnTo>
                <a:lnTo>
                  <a:pt x="532434" y="986572"/>
                </a:lnTo>
                <a:lnTo>
                  <a:pt x="575823" y="1000170"/>
                </a:lnTo>
                <a:lnTo>
                  <a:pt x="586515" y="1005981"/>
                </a:lnTo>
                <a:lnTo>
                  <a:pt x="632066" y="1009052"/>
                </a:lnTo>
                <a:lnTo>
                  <a:pt x="632535" y="1008060"/>
                </a:lnTo>
                <a:lnTo>
                  <a:pt x="633348" y="1001367"/>
                </a:lnTo>
                <a:lnTo>
                  <a:pt x="632397" y="1000953"/>
                </a:lnTo>
                <a:lnTo>
                  <a:pt x="625772" y="1000235"/>
                </a:lnTo>
                <a:lnTo>
                  <a:pt x="617656" y="1006283"/>
                </a:lnTo>
                <a:lnTo>
                  <a:pt x="609383" y="1008234"/>
                </a:lnTo>
                <a:lnTo>
                  <a:pt x="603583" y="1008690"/>
                </a:lnTo>
                <a:lnTo>
                  <a:pt x="597699" y="1011539"/>
                </a:lnTo>
                <a:lnTo>
                  <a:pt x="591776" y="1015120"/>
                </a:lnTo>
                <a:lnTo>
                  <a:pt x="582863" y="1018128"/>
                </a:lnTo>
                <a:lnTo>
                  <a:pt x="553105" y="1042182"/>
                </a:lnTo>
                <a:lnTo>
                  <a:pt x="541198" y="1044262"/>
                </a:lnTo>
                <a:lnTo>
                  <a:pt x="517908" y="1044769"/>
                </a:lnTo>
                <a:lnTo>
                  <a:pt x="517541" y="1040032"/>
                </a:lnTo>
                <a:lnTo>
                  <a:pt x="514809" y="1035060"/>
                </a:lnTo>
                <a:lnTo>
                  <a:pt x="512691" y="1032345"/>
                </a:lnTo>
                <a:lnTo>
                  <a:pt x="512272" y="1029543"/>
                </a:lnTo>
                <a:lnTo>
                  <a:pt x="512984" y="1026682"/>
                </a:lnTo>
                <a:lnTo>
                  <a:pt x="515430" y="1020858"/>
                </a:lnTo>
                <a:lnTo>
                  <a:pt x="517310" y="997144"/>
                </a:lnTo>
                <a:lnTo>
                  <a:pt x="518327" y="995161"/>
                </a:lnTo>
                <a:lnTo>
                  <a:pt x="519997" y="993840"/>
                </a:lnTo>
                <a:lnTo>
                  <a:pt x="522104" y="992958"/>
                </a:lnTo>
                <a:lnTo>
                  <a:pt x="523508" y="991379"/>
                </a:lnTo>
                <a:lnTo>
                  <a:pt x="525068" y="986977"/>
                </a:lnTo>
                <a:lnTo>
                  <a:pt x="526206" y="974991"/>
                </a:lnTo>
                <a:lnTo>
                  <a:pt x="534875" y="964817"/>
                </a:lnTo>
                <a:lnTo>
                  <a:pt x="530395" y="964528"/>
                </a:lnTo>
                <a:lnTo>
                  <a:pt x="529036" y="965480"/>
                </a:lnTo>
                <a:lnTo>
                  <a:pt x="528129" y="967106"/>
                </a:lnTo>
                <a:lnTo>
                  <a:pt x="526674" y="972106"/>
                </a:lnTo>
                <a:lnTo>
                  <a:pt x="520249" y="980222"/>
                </a:lnTo>
                <a:lnTo>
                  <a:pt x="509306" y="1014433"/>
                </a:lnTo>
                <a:lnTo>
                  <a:pt x="508490" y="1046487"/>
                </a:lnTo>
                <a:lnTo>
                  <a:pt x="511117" y="1053141"/>
                </a:lnTo>
                <a:lnTo>
                  <a:pt x="547166" y="1105957"/>
                </a:lnTo>
                <a:lnTo>
                  <a:pt x="556086" y="1117913"/>
                </a:lnTo>
                <a:lnTo>
                  <a:pt x="581629" y="1136936"/>
                </a:lnTo>
                <a:lnTo>
                  <a:pt x="590918" y="1140305"/>
                </a:lnTo>
                <a:lnTo>
                  <a:pt x="600668" y="1142794"/>
                </a:lnTo>
                <a:lnTo>
                  <a:pt x="612728" y="1148782"/>
                </a:lnTo>
                <a:lnTo>
                  <a:pt x="668156" y="1151923"/>
                </a:lnTo>
                <a:lnTo>
                  <a:pt x="673030" y="1151926"/>
                </a:lnTo>
                <a:lnTo>
                  <a:pt x="674727" y="1150935"/>
                </a:lnTo>
                <a:lnTo>
                  <a:pt x="675858" y="1149283"/>
                </a:lnTo>
                <a:lnTo>
                  <a:pt x="676612" y="1147188"/>
                </a:lnTo>
                <a:lnTo>
                  <a:pt x="678107" y="1145792"/>
                </a:lnTo>
                <a:lnTo>
                  <a:pt x="682967" y="1143828"/>
                </a:lnTo>
                <a:lnTo>
                  <a:pt x="682344" y="1143552"/>
                </a:lnTo>
                <a:lnTo>
                  <a:pt x="680936" y="1143368"/>
                </a:lnTo>
                <a:lnTo>
                  <a:pt x="679997" y="1142253"/>
                </a:lnTo>
                <a:lnTo>
                  <a:pt x="678955" y="1138369"/>
                </a:lnTo>
                <a:lnTo>
                  <a:pt x="677684" y="1136936"/>
                </a:lnTo>
                <a:lnTo>
                  <a:pt x="660061" y="1127171"/>
                </a:lnTo>
                <a:lnTo>
                  <a:pt x="630492" y="1125176"/>
                </a:lnTo>
                <a:lnTo>
                  <a:pt x="621565" y="1125152"/>
                </a:lnTo>
                <a:lnTo>
                  <a:pt x="615612" y="1127792"/>
                </a:lnTo>
                <a:lnTo>
                  <a:pt x="603706" y="1137571"/>
                </a:lnTo>
                <a:lnTo>
                  <a:pt x="600399" y="1143233"/>
                </a:lnTo>
                <a:lnTo>
                  <a:pt x="597937" y="1149057"/>
                </a:lnTo>
                <a:lnTo>
                  <a:pt x="591965" y="1157914"/>
                </a:lnTo>
                <a:lnTo>
                  <a:pt x="590219" y="1163850"/>
                </a:lnTo>
                <a:lnTo>
                  <a:pt x="590746" y="1166822"/>
                </a:lnTo>
                <a:lnTo>
                  <a:pt x="596075" y="1178721"/>
                </a:lnTo>
                <a:lnTo>
                  <a:pt x="596635" y="1181697"/>
                </a:lnTo>
                <a:lnTo>
                  <a:pt x="602162" y="1190626"/>
                </a:lnTo>
                <a:lnTo>
                  <a:pt x="631512" y="1228493"/>
                </a:lnTo>
                <a:lnTo>
                  <a:pt x="666962" y="1255096"/>
                </a:lnTo>
                <a:lnTo>
                  <a:pt x="692154" y="1258736"/>
                </a:lnTo>
                <a:lnTo>
                  <a:pt x="702673" y="1259975"/>
                </a:lnTo>
                <a:lnTo>
                  <a:pt x="724471" y="1266762"/>
                </a:lnTo>
                <a:lnTo>
                  <a:pt x="727872" y="1266188"/>
                </a:lnTo>
                <a:lnTo>
                  <a:pt x="740370" y="1259840"/>
                </a:lnTo>
                <a:lnTo>
                  <a:pt x="748152" y="1259186"/>
                </a:lnTo>
                <a:lnTo>
                  <a:pt x="748621" y="1260145"/>
                </a:lnTo>
                <a:lnTo>
                  <a:pt x="749435" y="1266784"/>
                </a:lnTo>
                <a:lnTo>
                  <a:pt x="748483" y="1267195"/>
                </a:lnTo>
                <a:lnTo>
                  <a:pt x="744781" y="1267651"/>
                </a:lnTo>
                <a:lnTo>
                  <a:pt x="743396" y="1268765"/>
                </a:lnTo>
                <a:lnTo>
                  <a:pt x="741858" y="1272648"/>
                </a:lnTo>
                <a:lnTo>
                  <a:pt x="740456" y="1274081"/>
                </a:lnTo>
                <a:lnTo>
                  <a:pt x="731076" y="1279025"/>
                </a:lnTo>
                <a:lnTo>
                  <a:pt x="725469" y="1282831"/>
                </a:lnTo>
                <a:lnTo>
                  <a:pt x="716734" y="1285965"/>
                </a:lnTo>
                <a:lnTo>
                  <a:pt x="678120" y="1318964"/>
                </a:lnTo>
                <a:lnTo>
                  <a:pt x="675143" y="1319841"/>
                </a:lnTo>
                <a:lnTo>
                  <a:pt x="673159" y="1321417"/>
                </a:lnTo>
                <a:lnTo>
                  <a:pt x="669374" y="1327384"/>
                </a:lnTo>
                <a:lnTo>
                  <a:pt x="661657" y="1330110"/>
                </a:lnTo>
                <a:lnTo>
                  <a:pt x="652695" y="1330487"/>
                </a:lnTo>
                <a:lnTo>
                  <a:pt x="652240" y="1329507"/>
                </a:lnTo>
                <a:lnTo>
                  <a:pt x="651331" y="1286020"/>
                </a:lnTo>
                <a:lnTo>
                  <a:pt x="651331" y="1293576"/>
                </a:lnTo>
                <a:lnTo>
                  <a:pt x="694781" y="1346813"/>
                </a:lnTo>
                <a:lnTo>
                  <a:pt x="746627" y="1394281"/>
                </a:lnTo>
                <a:lnTo>
                  <a:pt x="778999" y="1417731"/>
                </a:lnTo>
                <a:lnTo>
                  <a:pt x="801276" y="1425485"/>
                </a:lnTo>
                <a:lnTo>
                  <a:pt x="833649" y="1433465"/>
                </a:lnTo>
                <a:lnTo>
                  <a:pt x="855833" y="1429596"/>
                </a:lnTo>
                <a:lnTo>
                  <a:pt x="865583" y="1424827"/>
                </a:lnTo>
                <a:lnTo>
                  <a:pt x="889161" y="1404884"/>
                </a:lnTo>
                <a:lnTo>
                  <a:pt x="901363" y="137517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compare and contrast.</a:t>
            </a:r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</p:txBody>
      </p:sp>
      <p:pic>
        <p:nvPicPr>
          <p:cNvPr id="1026" name="Picture 2" descr="https://mcdn1.teacherspayteachers.com/thumbitem/Compare-and-Contrast-Blank-Venn-Diagram/original-54295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612422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0" y="1524000"/>
            <a:ext cx="198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Explain how items are alike and different.</a:t>
            </a:r>
          </a:p>
          <a:p>
            <a:endParaRPr lang="en-US" dirty="0" smtClean="0">
              <a:latin typeface="AJCoolBeans" panose="02000603000000000000" pitchFamily="2" charset="0"/>
              <a:ea typeface="AJCoolBeans" panose="02000603000000000000" pitchFamily="2" charset="0"/>
            </a:endParaRPr>
          </a:p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Write 4-5 comparative statements using specific details and examples from the text to support your position. </a:t>
            </a:r>
          </a:p>
          <a:p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Use complete sentences.</a:t>
            </a:r>
            <a:endParaRPr lang="en-US" dirty="0">
              <a:latin typeface="AJCoolBeans" panose="02000603000000000000" pitchFamily="2" charset="0"/>
              <a:ea typeface="AJCoolBeans" panose="02000603000000000000" pitchFamily="2" charset="0"/>
            </a:endParaRPr>
          </a:p>
        </p:txBody>
      </p:sp>
      <p:grpSp>
        <p:nvGrpSpPr>
          <p:cNvPr id="1057" name="SMARTInkShape-Group81"/>
          <p:cNvGrpSpPr/>
          <p:nvPr/>
        </p:nvGrpSpPr>
        <p:grpSpPr>
          <a:xfrm>
            <a:off x="6599489" y="2626180"/>
            <a:ext cx="1722981" cy="659946"/>
            <a:chOff x="6599489" y="2626180"/>
            <a:chExt cx="1722981" cy="659946"/>
          </a:xfrm>
        </p:grpSpPr>
        <p:sp>
          <p:nvSpPr>
            <p:cNvPr id="1055" name="SMARTInkShape-276"/>
            <p:cNvSpPr/>
            <p:nvPr/>
          </p:nvSpPr>
          <p:spPr>
            <a:xfrm>
              <a:off x="6777633" y="3250406"/>
              <a:ext cx="1544837" cy="35720"/>
            </a:xfrm>
            <a:custGeom>
              <a:avLst/>
              <a:gdLst/>
              <a:ahLst/>
              <a:cxnLst/>
              <a:rect l="0" t="0" r="0" b="0"/>
              <a:pathLst>
                <a:path w="1544837" h="35720">
                  <a:moveTo>
                    <a:pt x="0" y="35719"/>
                  </a:moveTo>
                  <a:lnTo>
                    <a:pt x="49047" y="35719"/>
                  </a:lnTo>
                  <a:lnTo>
                    <a:pt x="102992" y="33073"/>
                  </a:lnTo>
                  <a:lnTo>
                    <a:pt x="152248" y="27617"/>
                  </a:lnTo>
                  <a:lnTo>
                    <a:pt x="197128" y="26953"/>
                  </a:lnTo>
                  <a:lnTo>
                    <a:pt x="248952" y="26822"/>
                  </a:lnTo>
                  <a:lnTo>
                    <a:pt x="300824" y="20659"/>
                  </a:lnTo>
                  <a:lnTo>
                    <a:pt x="343243" y="18689"/>
                  </a:lnTo>
                  <a:lnTo>
                    <a:pt x="386239" y="18105"/>
                  </a:lnTo>
                  <a:lnTo>
                    <a:pt x="439471" y="17908"/>
                  </a:lnTo>
                  <a:lnTo>
                    <a:pt x="482771" y="17874"/>
                  </a:lnTo>
                  <a:lnTo>
                    <a:pt x="537106" y="17862"/>
                  </a:lnTo>
                  <a:lnTo>
                    <a:pt x="578727" y="17860"/>
                  </a:lnTo>
                  <a:lnTo>
                    <a:pt x="622479" y="13120"/>
                  </a:lnTo>
                  <a:lnTo>
                    <a:pt x="666861" y="10171"/>
                  </a:lnTo>
                  <a:lnTo>
                    <a:pt x="711432" y="9298"/>
                  </a:lnTo>
                  <a:lnTo>
                    <a:pt x="756057" y="9039"/>
                  </a:lnTo>
                  <a:lnTo>
                    <a:pt x="800698" y="4222"/>
                  </a:lnTo>
                  <a:lnTo>
                    <a:pt x="850084" y="1251"/>
                  </a:lnTo>
                  <a:lnTo>
                    <a:pt x="897681" y="371"/>
                  </a:lnTo>
                  <a:lnTo>
                    <a:pt x="947943" y="110"/>
                  </a:lnTo>
                  <a:lnTo>
                    <a:pt x="995798" y="33"/>
                  </a:lnTo>
                  <a:lnTo>
                    <a:pt x="1046137" y="10"/>
                  </a:lnTo>
                  <a:lnTo>
                    <a:pt x="1094015" y="3"/>
                  </a:lnTo>
                  <a:lnTo>
                    <a:pt x="1144361" y="4741"/>
                  </a:lnTo>
                  <a:lnTo>
                    <a:pt x="1192240" y="7689"/>
                  </a:lnTo>
                  <a:lnTo>
                    <a:pt x="1237846" y="8562"/>
                  </a:lnTo>
                  <a:lnTo>
                    <a:pt x="1282778" y="8821"/>
                  </a:lnTo>
                  <a:lnTo>
                    <a:pt x="1335276" y="8908"/>
                  </a:lnTo>
                  <a:lnTo>
                    <a:pt x="1383864" y="8926"/>
                  </a:lnTo>
                  <a:lnTo>
                    <a:pt x="1436472" y="2793"/>
                  </a:lnTo>
                  <a:lnTo>
                    <a:pt x="1490159" y="246"/>
                  </a:lnTo>
                  <a:lnTo>
                    <a:pt x="15448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277"/>
            <p:cNvSpPr/>
            <p:nvPr/>
          </p:nvSpPr>
          <p:spPr>
            <a:xfrm>
              <a:off x="6599489" y="2626180"/>
              <a:ext cx="1526514" cy="497287"/>
            </a:xfrm>
            <a:custGeom>
              <a:avLst/>
              <a:gdLst/>
              <a:ahLst/>
              <a:cxnLst/>
              <a:rect l="0" t="0" r="0" b="0"/>
              <a:pathLst>
                <a:path w="1526514" h="497287">
                  <a:moveTo>
                    <a:pt x="204933" y="338476"/>
                  </a:moveTo>
                  <a:lnTo>
                    <a:pt x="212622" y="338476"/>
                  </a:lnTo>
                  <a:lnTo>
                    <a:pt x="220747" y="332339"/>
                  </a:lnTo>
                  <a:lnTo>
                    <a:pt x="229021" y="330374"/>
                  </a:lnTo>
                  <a:lnTo>
                    <a:pt x="276607" y="326915"/>
                  </a:lnTo>
                  <a:lnTo>
                    <a:pt x="294300" y="322483"/>
                  </a:lnTo>
                  <a:lnTo>
                    <a:pt x="347809" y="320665"/>
                  </a:lnTo>
                  <a:lnTo>
                    <a:pt x="397168" y="320620"/>
                  </a:lnTo>
                  <a:lnTo>
                    <a:pt x="449103" y="320617"/>
                  </a:lnTo>
                  <a:lnTo>
                    <a:pt x="501654" y="323263"/>
                  </a:lnTo>
                  <a:lnTo>
                    <a:pt x="550724" y="328995"/>
                  </a:lnTo>
                  <a:lnTo>
                    <a:pt x="598406" y="329498"/>
                  </a:lnTo>
                  <a:lnTo>
                    <a:pt x="651467" y="332188"/>
                  </a:lnTo>
                  <a:lnTo>
                    <a:pt x="704999" y="337924"/>
                  </a:lnTo>
                  <a:lnTo>
                    <a:pt x="758574" y="338428"/>
                  </a:lnTo>
                  <a:lnTo>
                    <a:pt x="785363" y="341108"/>
                  </a:lnTo>
                  <a:lnTo>
                    <a:pt x="838941" y="346853"/>
                  </a:lnTo>
                  <a:lnTo>
                    <a:pt x="892520" y="350003"/>
                  </a:lnTo>
                  <a:lnTo>
                    <a:pt x="946097" y="355780"/>
                  </a:lnTo>
                  <a:lnTo>
                    <a:pt x="996882" y="356262"/>
                  </a:lnTo>
                  <a:lnTo>
                    <a:pt x="1043955" y="356326"/>
                  </a:lnTo>
                  <a:lnTo>
                    <a:pt x="1088924" y="353688"/>
                  </a:lnTo>
                  <a:lnTo>
                    <a:pt x="1139751" y="348233"/>
                  </a:lnTo>
                  <a:lnTo>
                    <a:pt x="1186830" y="347515"/>
                  </a:lnTo>
                  <a:lnTo>
                    <a:pt x="1240744" y="347415"/>
                  </a:lnTo>
                  <a:lnTo>
                    <a:pt x="1294352" y="339718"/>
                  </a:lnTo>
                  <a:lnTo>
                    <a:pt x="1340244" y="333845"/>
                  </a:lnTo>
                  <a:lnTo>
                    <a:pt x="1395446" y="320704"/>
                  </a:lnTo>
                  <a:lnTo>
                    <a:pt x="1445542" y="305234"/>
                  </a:lnTo>
                  <a:lnTo>
                    <a:pt x="1456800" y="302866"/>
                  </a:lnTo>
                  <a:lnTo>
                    <a:pt x="1488697" y="284730"/>
                  </a:lnTo>
                  <a:lnTo>
                    <a:pt x="1520537" y="255130"/>
                  </a:lnTo>
                  <a:lnTo>
                    <a:pt x="1523865" y="249178"/>
                  </a:lnTo>
                  <a:lnTo>
                    <a:pt x="1526000" y="237273"/>
                  </a:lnTo>
                  <a:lnTo>
                    <a:pt x="1526513" y="202796"/>
                  </a:lnTo>
                  <a:lnTo>
                    <a:pt x="1524533" y="199405"/>
                  </a:lnTo>
                  <a:lnTo>
                    <a:pt x="1469666" y="153771"/>
                  </a:lnTo>
                  <a:lnTo>
                    <a:pt x="1443453" y="135120"/>
                  </a:lnTo>
                  <a:lnTo>
                    <a:pt x="1390944" y="112107"/>
                  </a:lnTo>
                  <a:lnTo>
                    <a:pt x="1341214" y="87019"/>
                  </a:lnTo>
                  <a:lnTo>
                    <a:pt x="1294204" y="71480"/>
                  </a:lnTo>
                  <a:lnTo>
                    <a:pt x="1246700" y="58856"/>
                  </a:lnTo>
                  <a:lnTo>
                    <a:pt x="1198106" y="46808"/>
                  </a:lnTo>
                  <a:lnTo>
                    <a:pt x="1144411" y="34874"/>
                  </a:lnTo>
                  <a:lnTo>
                    <a:pt x="1090552" y="22962"/>
                  </a:lnTo>
                  <a:lnTo>
                    <a:pt x="1038278" y="17191"/>
                  </a:lnTo>
                  <a:lnTo>
                    <a:pt x="995790" y="11219"/>
                  </a:lnTo>
                  <a:lnTo>
                    <a:pt x="951781" y="9008"/>
                  </a:lnTo>
                  <a:lnTo>
                    <a:pt x="907322" y="7361"/>
                  </a:lnTo>
                  <a:lnTo>
                    <a:pt x="862730" y="2023"/>
                  </a:lnTo>
                  <a:lnTo>
                    <a:pt x="819090" y="0"/>
                  </a:lnTo>
                  <a:lnTo>
                    <a:pt x="765640" y="1962"/>
                  </a:lnTo>
                  <a:lnTo>
                    <a:pt x="722302" y="6266"/>
                  </a:lnTo>
                  <a:lnTo>
                    <a:pt x="678043" y="10187"/>
                  </a:lnTo>
                  <a:lnTo>
                    <a:pt x="633510" y="14987"/>
                  </a:lnTo>
                  <a:lnTo>
                    <a:pt x="578757" y="21349"/>
                  </a:lnTo>
                  <a:lnTo>
                    <a:pt x="523588" y="32160"/>
                  </a:lnTo>
                  <a:lnTo>
                    <a:pt x="470797" y="43850"/>
                  </a:lnTo>
                  <a:lnTo>
                    <a:pt x="417632" y="55713"/>
                  </a:lnTo>
                  <a:lnTo>
                    <a:pt x="368914" y="74740"/>
                  </a:lnTo>
                  <a:lnTo>
                    <a:pt x="321072" y="94961"/>
                  </a:lnTo>
                  <a:lnTo>
                    <a:pt x="267632" y="119069"/>
                  </a:lnTo>
                  <a:lnTo>
                    <a:pt x="215259" y="148089"/>
                  </a:lnTo>
                  <a:lnTo>
                    <a:pt x="160407" y="183705"/>
                  </a:lnTo>
                  <a:lnTo>
                    <a:pt x="106717" y="224155"/>
                  </a:lnTo>
                  <a:lnTo>
                    <a:pt x="59430" y="275907"/>
                  </a:lnTo>
                  <a:lnTo>
                    <a:pt x="19158" y="331192"/>
                  </a:lnTo>
                  <a:lnTo>
                    <a:pt x="2968" y="376919"/>
                  </a:lnTo>
                  <a:lnTo>
                    <a:pt x="0" y="406904"/>
                  </a:lnTo>
                  <a:lnTo>
                    <a:pt x="7278" y="437912"/>
                  </a:lnTo>
                  <a:lnTo>
                    <a:pt x="17604" y="452826"/>
                  </a:lnTo>
                  <a:lnTo>
                    <a:pt x="32735" y="468514"/>
                  </a:lnTo>
                  <a:lnTo>
                    <a:pt x="59532" y="484205"/>
                  </a:lnTo>
                  <a:lnTo>
                    <a:pt x="108901" y="496062"/>
                  </a:lnTo>
                  <a:lnTo>
                    <a:pt x="139989" y="497286"/>
                  </a:lnTo>
                  <a:lnTo>
                    <a:pt x="191493" y="491399"/>
                  </a:lnTo>
                  <a:lnTo>
                    <a:pt x="242703" y="487782"/>
                  </a:lnTo>
                  <a:lnTo>
                    <a:pt x="294317" y="481206"/>
                  </a:lnTo>
                  <a:lnTo>
                    <a:pt x="346447" y="473775"/>
                  </a:lnTo>
                  <a:lnTo>
                    <a:pt x="401267" y="467800"/>
                  </a:lnTo>
                  <a:lnTo>
                    <a:pt x="451616" y="463660"/>
                  </a:lnTo>
                  <a:lnTo>
                    <a:pt x="472824" y="463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1" name="SMARTInkShape-Group82"/>
          <p:cNvGrpSpPr/>
          <p:nvPr/>
        </p:nvGrpSpPr>
        <p:grpSpPr>
          <a:xfrm>
            <a:off x="6929438" y="3795117"/>
            <a:ext cx="1473399" cy="598290"/>
            <a:chOff x="6929438" y="3795117"/>
            <a:chExt cx="1473399" cy="598290"/>
          </a:xfrm>
        </p:grpSpPr>
        <p:sp>
          <p:nvSpPr>
            <p:cNvPr id="1058" name="SMARTInkShape-278"/>
            <p:cNvSpPr/>
            <p:nvPr/>
          </p:nvSpPr>
          <p:spPr>
            <a:xfrm>
              <a:off x="6974086" y="4348758"/>
              <a:ext cx="1089423" cy="44649"/>
            </a:xfrm>
            <a:custGeom>
              <a:avLst/>
              <a:gdLst/>
              <a:ahLst/>
              <a:cxnLst/>
              <a:rect l="0" t="0" r="0" b="0"/>
              <a:pathLst>
                <a:path w="1089423" h="44649">
                  <a:moveTo>
                    <a:pt x="0" y="44648"/>
                  </a:moveTo>
                  <a:lnTo>
                    <a:pt x="4740" y="44648"/>
                  </a:lnTo>
                  <a:lnTo>
                    <a:pt x="9714" y="42003"/>
                  </a:lnTo>
                  <a:lnTo>
                    <a:pt x="15232" y="38511"/>
                  </a:lnTo>
                  <a:lnTo>
                    <a:pt x="26858" y="36270"/>
                  </a:lnTo>
                  <a:lnTo>
                    <a:pt x="33765" y="34972"/>
                  </a:lnTo>
                  <a:lnTo>
                    <a:pt x="54368" y="28699"/>
                  </a:lnTo>
                  <a:lnTo>
                    <a:pt x="71672" y="24709"/>
                  </a:lnTo>
                  <a:lnTo>
                    <a:pt x="89366" y="19889"/>
                  </a:lnTo>
                  <a:lnTo>
                    <a:pt x="143062" y="11801"/>
                  </a:lnTo>
                  <a:lnTo>
                    <a:pt x="197074" y="9097"/>
                  </a:lnTo>
                  <a:lnTo>
                    <a:pt x="223426" y="6334"/>
                  </a:lnTo>
                  <a:lnTo>
                    <a:pt x="276837" y="556"/>
                  </a:lnTo>
                  <a:lnTo>
                    <a:pt x="327608" y="73"/>
                  </a:lnTo>
                  <a:lnTo>
                    <a:pt x="374679" y="10"/>
                  </a:lnTo>
                  <a:lnTo>
                    <a:pt x="422293" y="1"/>
                  </a:lnTo>
                  <a:lnTo>
                    <a:pt x="472439" y="0"/>
                  </a:lnTo>
                  <a:lnTo>
                    <a:pt x="522553" y="0"/>
                  </a:lnTo>
                  <a:lnTo>
                    <a:pt x="578001" y="0"/>
                  </a:lnTo>
                  <a:lnTo>
                    <a:pt x="630896" y="6137"/>
                  </a:lnTo>
                  <a:lnTo>
                    <a:pt x="682987" y="8562"/>
                  </a:lnTo>
                  <a:lnTo>
                    <a:pt x="731629" y="8881"/>
                  </a:lnTo>
                  <a:lnTo>
                    <a:pt x="777795" y="9915"/>
                  </a:lnTo>
                  <a:lnTo>
                    <a:pt x="829209" y="16617"/>
                  </a:lnTo>
                  <a:lnTo>
                    <a:pt x="879188" y="17750"/>
                  </a:lnTo>
                  <a:lnTo>
                    <a:pt x="929046" y="17850"/>
                  </a:lnTo>
                  <a:lnTo>
                    <a:pt x="982122" y="17859"/>
                  </a:lnTo>
                  <a:lnTo>
                    <a:pt x="1037651" y="17859"/>
                  </a:lnTo>
                  <a:lnTo>
                    <a:pt x="1089422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279"/>
            <p:cNvSpPr/>
            <p:nvPr/>
          </p:nvSpPr>
          <p:spPr>
            <a:xfrm>
              <a:off x="6929438" y="4036251"/>
              <a:ext cx="1241227" cy="53547"/>
            </a:xfrm>
            <a:custGeom>
              <a:avLst/>
              <a:gdLst/>
              <a:ahLst/>
              <a:cxnLst/>
              <a:rect l="0" t="0" r="0" b="0"/>
              <a:pathLst>
                <a:path w="1241227" h="53547">
                  <a:moveTo>
                    <a:pt x="0" y="53546"/>
                  </a:moveTo>
                  <a:lnTo>
                    <a:pt x="7687" y="53546"/>
                  </a:lnTo>
                  <a:lnTo>
                    <a:pt x="15813" y="47409"/>
                  </a:lnTo>
                  <a:lnTo>
                    <a:pt x="24088" y="45444"/>
                  </a:lnTo>
                  <a:lnTo>
                    <a:pt x="29888" y="44984"/>
                  </a:lnTo>
                  <a:lnTo>
                    <a:pt x="35773" y="42133"/>
                  </a:lnTo>
                  <a:lnTo>
                    <a:pt x="41695" y="38552"/>
                  </a:lnTo>
                  <a:lnTo>
                    <a:pt x="51600" y="36535"/>
                  </a:lnTo>
                  <a:lnTo>
                    <a:pt x="77555" y="34770"/>
                  </a:lnTo>
                  <a:lnTo>
                    <a:pt x="99852" y="28008"/>
                  </a:lnTo>
                  <a:lnTo>
                    <a:pt x="153688" y="22049"/>
                  </a:lnTo>
                  <a:lnTo>
                    <a:pt x="205223" y="17992"/>
                  </a:lnTo>
                  <a:lnTo>
                    <a:pt x="225841" y="15230"/>
                  </a:lnTo>
                  <a:lnTo>
                    <a:pt x="267334" y="9453"/>
                  </a:lnTo>
                  <a:lnTo>
                    <a:pt x="321958" y="8930"/>
                  </a:lnTo>
                  <a:lnTo>
                    <a:pt x="375903" y="8899"/>
                  </a:lnTo>
                  <a:lnTo>
                    <a:pt x="428700" y="8897"/>
                  </a:lnTo>
                  <a:lnTo>
                    <a:pt x="484069" y="8897"/>
                  </a:lnTo>
                  <a:lnTo>
                    <a:pt x="535944" y="6251"/>
                  </a:lnTo>
                  <a:lnTo>
                    <a:pt x="589374" y="520"/>
                  </a:lnTo>
                  <a:lnTo>
                    <a:pt x="644180" y="0"/>
                  </a:lnTo>
                  <a:lnTo>
                    <a:pt x="687749" y="2618"/>
                  </a:lnTo>
                  <a:lnTo>
                    <a:pt x="741178" y="8346"/>
                  </a:lnTo>
                  <a:lnTo>
                    <a:pt x="794743" y="8849"/>
                  </a:lnTo>
                  <a:lnTo>
                    <a:pt x="845673" y="8893"/>
                  </a:lnTo>
                  <a:lnTo>
                    <a:pt x="893520" y="8897"/>
                  </a:lnTo>
                  <a:lnTo>
                    <a:pt x="943950" y="8897"/>
                  </a:lnTo>
                  <a:lnTo>
                    <a:pt x="995754" y="8897"/>
                  </a:lnTo>
                  <a:lnTo>
                    <a:pt x="1047833" y="8897"/>
                  </a:lnTo>
                  <a:lnTo>
                    <a:pt x="1097746" y="8897"/>
                  </a:lnTo>
                  <a:lnTo>
                    <a:pt x="1145953" y="9890"/>
                  </a:lnTo>
                  <a:lnTo>
                    <a:pt x="1181693" y="17000"/>
                  </a:lnTo>
                  <a:lnTo>
                    <a:pt x="1198560" y="18574"/>
                  </a:lnTo>
                  <a:lnTo>
                    <a:pt x="1216299" y="24847"/>
                  </a:lnTo>
                  <a:lnTo>
                    <a:pt x="1226179" y="26900"/>
                  </a:lnTo>
                  <a:lnTo>
                    <a:pt x="1241226" y="35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280"/>
            <p:cNvSpPr/>
            <p:nvPr/>
          </p:nvSpPr>
          <p:spPr>
            <a:xfrm>
              <a:off x="7554516" y="3795117"/>
              <a:ext cx="848321" cy="26790"/>
            </a:xfrm>
            <a:custGeom>
              <a:avLst/>
              <a:gdLst/>
              <a:ahLst/>
              <a:cxnLst/>
              <a:rect l="0" t="0" r="0" b="0"/>
              <a:pathLst>
                <a:path w="848321" h="26790">
                  <a:moveTo>
                    <a:pt x="0" y="17860"/>
                  </a:moveTo>
                  <a:lnTo>
                    <a:pt x="4740" y="17860"/>
                  </a:lnTo>
                  <a:lnTo>
                    <a:pt x="6136" y="16867"/>
                  </a:lnTo>
                  <a:lnTo>
                    <a:pt x="7067" y="15214"/>
                  </a:lnTo>
                  <a:lnTo>
                    <a:pt x="7688" y="13119"/>
                  </a:lnTo>
                  <a:lnTo>
                    <a:pt x="9094" y="11723"/>
                  </a:lnTo>
                  <a:lnTo>
                    <a:pt x="13302" y="10171"/>
                  </a:lnTo>
                  <a:lnTo>
                    <a:pt x="65670" y="8932"/>
                  </a:lnTo>
                  <a:lnTo>
                    <a:pt x="113252" y="9922"/>
                  </a:lnTo>
                  <a:lnTo>
                    <a:pt x="135569" y="16619"/>
                  </a:lnTo>
                  <a:lnTo>
                    <a:pt x="189438" y="17846"/>
                  </a:lnTo>
                  <a:lnTo>
                    <a:pt x="227121" y="18851"/>
                  </a:lnTo>
                  <a:lnTo>
                    <a:pt x="265297" y="26237"/>
                  </a:lnTo>
                  <a:lnTo>
                    <a:pt x="316416" y="26783"/>
                  </a:lnTo>
                  <a:lnTo>
                    <a:pt x="366684" y="26789"/>
                  </a:lnTo>
                  <a:lnTo>
                    <a:pt x="421724" y="26789"/>
                  </a:lnTo>
                  <a:lnTo>
                    <a:pt x="474521" y="26789"/>
                  </a:lnTo>
                  <a:lnTo>
                    <a:pt x="521800" y="25797"/>
                  </a:lnTo>
                  <a:lnTo>
                    <a:pt x="550560" y="18687"/>
                  </a:lnTo>
                  <a:lnTo>
                    <a:pt x="604643" y="17869"/>
                  </a:lnTo>
                  <a:lnTo>
                    <a:pt x="636843" y="16868"/>
                  </a:lnTo>
                  <a:lnTo>
                    <a:pt x="654433" y="10171"/>
                  </a:lnTo>
                  <a:lnTo>
                    <a:pt x="707068" y="8940"/>
                  </a:lnTo>
                  <a:lnTo>
                    <a:pt x="760638" y="8930"/>
                  </a:lnTo>
                  <a:lnTo>
                    <a:pt x="815206" y="8930"/>
                  </a:lnTo>
                  <a:lnTo>
                    <a:pt x="848174" y="8930"/>
                  </a:lnTo>
                  <a:lnTo>
                    <a:pt x="8483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2" name="SMARTInkShape-281"/>
          <p:cNvSpPr/>
          <p:nvPr/>
        </p:nvSpPr>
        <p:spPr>
          <a:xfrm>
            <a:off x="3777258" y="3045023"/>
            <a:ext cx="107157" cy="26791"/>
          </a:xfrm>
          <a:custGeom>
            <a:avLst/>
            <a:gdLst/>
            <a:ahLst/>
            <a:cxnLst/>
            <a:rect l="0" t="0" r="0" b="0"/>
            <a:pathLst>
              <a:path w="107157" h="26791">
                <a:moveTo>
                  <a:pt x="0" y="0"/>
                </a:moveTo>
                <a:lnTo>
                  <a:pt x="4740" y="0"/>
                </a:lnTo>
                <a:lnTo>
                  <a:pt x="6137" y="993"/>
                </a:lnTo>
                <a:lnTo>
                  <a:pt x="7068" y="2646"/>
                </a:lnTo>
                <a:lnTo>
                  <a:pt x="8562" y="7689"/>
                </a:lnTo>
                <a:lnTo>
                  <a:pt x="11412" y="8379"/>
                </a:lnTo>
                <a:lnTo>
                  <a:pt x="25170" y="8898"/>
                </a:lnTo>
                <a:lnTo>
                  <a:pt x="34590" y="15060"/>
                </a:lnTo>
                <a:lnTo>
                  <a:pt x="58779" y="18606"/>
                </a:lnTo>
                <a:lnTo>
                  <a:pt x="71288" y="24879"/>
                </a:lnTo>
                <a:lnTo>
                  <a:pt x="107156" y="267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5" name="SMARTInkShape-Group84"/>
          <p:cNvGrpSpPr/>
          <p:nvPr/>
        </p:nvGrpSpPr>
        <p:grpSpPr>
          <a:xfrm>
            <a:off x="3821906" y="3000379"/>
            <a:ext cx="884027" cy="874570"/>
            <a:chOff x="3821906" y="3000379"/>
            <a:chExt cx="884027" cy="874570"/>
          </a:xfrm>
        </p:grpSpPr>
        <p:sp>
          <p:nvSpPr>
            <p:cNvPr id="1063" name="SMARTInkShape-282"/>
            <p:cNvSpPr/>
            <p:nvPr/>
          </p:nvSpPr>
          <p:spPr>
            <a:xfrm>
              <a:off x="4304109" y="327719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283"/>
            <p:cNvSpPr/>
            <p:nvPr/>
          </p:nvSpPr>
          <p:spPr>
            <a:xfrm>
              <a:off x="3821906" y="3000379"/>
              <a:ext cx="884027" cy="874570"/>
            </a:xfrm>
            <a:custGeom>
              <a:avLst/>
              <a:gdLst/>
              <a:ahLst/>
              <a:cxnLst/>
              <a:rect l="0" t="0" r="0" b="0"/>
              <a:pathLst>
                <a:path w="884027" h="874570">
                  <a:moveTo>
                    <a:pt x="0" y="178590"/>
                  </a:moveTo>
                  <a:lnTo>
                    <a:pt x="7689" y="178590"/>
                  </a:lnTo>
                  <a:lnTo>
                    <a:pt x="15814" y="184727"/>
                  </a:lnTo>
                  <a:lnTo>
                    <a:pt x="21250" y="186278"/>
                  </a:lnTo>
                  <a:lnTo>
                    <a:pt x="74525" y="187498"/>
                  </a:lnTo>
                  <a:lnTo>
                    <a:pt x="116280" y="186526"/>
                  </a:lnTo>
                  <a:lnTo>
                    <a:pt x="167640" y="176496"/>
                  </a:lnTo>
                  <a:lnTo>
                    <a:pt x="218906" y="162372"/>
                  </a:lnTo>
                  <a:lnTo>
                    <a:pt x="250939" y="152933"/>
                  </a:lnTo>
                  <a:lnTo>
                    <a:pt x="305525" y="125514"/>
                  </a:lnTo>
                  <a:lnTo>
                    <a:pt x="341381" y="109203"/>
                  </a:lnTo>
                  <a:lnTo>
                    <a:pt x="381277" y="78273"/>
                  </a:lnTo>
                  <a:lnTo>
                    <a:pt x="417918" y="29825"/>
                  </a:lnTo>
                  <a:lnTo>
                    <a:pt x="419344" y="20256"/>
                  </a:lnTo>
                  <a:lnTo>
                    <a:pt x="419539" y="14623"/>
                  </a:lnTo>
                  <a:lnTo>
                    <a:pt x="416980" y="8812"/>
                  </a:lnTo>
                  <a:lnTo>
                    <a:pt x="411993" y="1737"/>
                  </a:lnTo>
                  <a:lnTo>
                    <a:pt x="408666" y="770"/>
                  </a:lnTo>
                  <a:lnTo>
                    <a:pt x="372060" y="0"/>
                  </a:lnTo>
                  <a:lnTo>
                    <a:pt x="366113" y="2644"/>
                  </a:lnTo>
                  <a:lnTo>
                    <a:pt x="311919" y="47147"/>
                  </a:lnTo>
                  <a:lnTo>
                    <a:pt x="297142" y="63245"/>
                  </a:lnTo>
                  <a:lnTo>
                    <a:pt x="249863" y="116102"/>
                  </a:lnTo>
                  <a:lnTo>
                    <a:pt x="204827" y="169661"/>
                  </a:lnTo>
                  <a:lnTo>
                    <a:pt x="155705" y="220905"/>
                  </a:lnTo>
                  <a:lnTo>
                    <a:pt x="140020" y="242787"/>
                  </a:lnTo>
                  <a:lnTo>
                    <a:pt x="133999" y="246809"/>
                  </a:lnTo>
                  <a:lnTo>
                    <a:pt x="131005" y="247882"/>
                  </a:lnTo>
                  <a:lnTo>
                    <a:pt x="129009" y="249589"/>
                  </a:lnTo>
                  <a:lnTo>
                    <a:pt x="125207" y="255740"/>
                  </a:lnTo>
                  <a:lnTo>
                    <a:pt x="116500" y="258831"/>
                  </a:lnTo>
                  <a:lnTo>
                    <a:pt x="132899" y="243141"/>
                  </a:lnTo>
                  <a:lnTo>
                    <a:pt x="184971" y="211321"/>
                  </a:lnTo>
                  <a:lnTo>
                    <a:pt x="202307" y="200416"/>
                  </a:lnTo>
                  <a:lnTo>
                    <a:pt x="257259" y="187933"/>
                  </a:lnTo>
                  <a:lnTo>
                    <a:pt x="288605" y="187530"/>
                  </a:lnTo>
                  <a:lnTo>
                    <a:pt x="290631" y="188519"/>
                  </a:lnTo>
                  <a:lnTo>
                    <a:pt x="291980" y="190170"/>
                  </a:lnTo>
                  <a:lnTo>
                    <a:pt x="293480" y="194650"/>
                  </a:lnTo>
                  <a:lnTo>
                    <a:pt x="294633" y="209643"/>
                  </a:lnTo>
                  <a:lnTo>
                    <a:pt x="292013" y="214881"/>
                  </a:lnTo>
                  <a:lnTo>
                    <a:pt x="253991" y="255982"/>
                  </a:lnTo>
                  <a:lnTo>
                    <a:pt x="248168" y="267887"/>
                  </a:lnTo>
                  <a:lnTo>
                    <a:pt x="235896" y="282769"/>
                  </a:lnTo>
                  <a:lnTo>
                    <a:pt x="232662" y="292912"/>
                  </a:lnTo>
                  <a:lnTo>
                    <a:pt x="232216" y="302209"/>
                  </a:lnTo>
                  <a:lnTo>
                    <a:pt x="233193" y="302675"/>
                  </a:lnTo>
                  <a:lnTo>
                    <a:pt x="275621" y="303602"/>
                  </a:lnTo>
                  <a:lnTo>
                    <a:pt x="283895" y="300958"/>
                  </a:lnTo>
                  <a:lnTo>
                    <a:pt x="307518" y="289366"/>
                  </a:lnTo>
                  <a:lnTo>
                    <a:pt x="323729" y="285827"/>
                  </a:lnTo>
                  <a:lnTo>
                    <a:pt x="338599" y="278890"/>
                  </a:lnTo>
                  <a:lnTo>
                    <a:pt x="355830" y="272486"/>
                  </a:lnTo>
                  <a:lnTo>
                    <a:pt x="374477" y="261425"/>
                  </a:lnTo>
                  <a:lnTo>
                    <a:pt x="380747" y="259061"/>
                  </a:lnTo>
                  <a:lnTo>
                    <a:pt x="392749" y="250149"/>
                  </a:lnTo>
                  <a:lnTo>
                    <a:pt x="388119" y="250063"/>
                  </a:lnTo>
                  <a:lnTo>
                    <a:pt x="383172" y="252689"/>
                  </a:lnTo>
                  <a:lnTo>
                    <a:pt x="360133" y="272951"/>
                  </a:lnTo>
                  <a:lnTo>
                    <a:pt x="340537" y="281048"/>
                  </a:lnTo>
                  <a:lnTo>
                    <a:pt x="337157" y="283606"/>
                  </a:lnTo>
                  <a:lnTo>
                    <a:pt x="312424" y="316972"/>
                  </a:lnTo>
                  <a:lnTo>
                    <a:pt x="309486" y="318470"/>
                  </a:lnTo>
                  <a:lnTo>
                    <a:pt x="307526" y="321452"/>
                  </a:lnTo>
                  <a:lnTo>
                    <a:pt x="304126" y="336579"/>
                  </a:lnTo>
                  <a:lnTo>
                    <a:pt x="303655" y="351512"/>
                  </a:lnTo>
                  <a:lnTo>
                    <a:pt x="304632" y="353402"/>
                  </a:lnTo>
                  <a:lnTo>
                    <a:pt x="306275" y="354663"/>
                  </a:lnTo>
                  <a:lnTo>
                    <a:pt x="310747" y="357055"/>
                  </a:lnTo>
                  <a:lnTo>
                    <a:pt x="318844" y="362989"/>
                  </a:lnTo>
                  <a:lnTo>
                    <a:pt x="327526" y="365187"/>
                  </a:lnTo>
                  <a:lnTo>
                    <a:pt x="347059" y="365991"/>
                  </a:lnTo>
                  <a:lnTo>
                    <a:pt x="355332" y="363413"/>
                  </a:lnTo>
                  <a:lnTo>
                    <a:pt x="363308" y="359952"/>
                  </a:lnTo>
                  <a:lnTo>
                    <a:pt x="412832" y="348161"/>
                  </a:lnTo>
                  <a:lnTo>
                    <a:pt x="431090" y="340684"/>
                  </a:lnTo>
                  <a:lnTo>
                    <a:pt x="449544" y="338601"/>
                  </a:lnTo>
                  <a:lnTo>
                    <a:pt x="466940" y="331671"/>
                  </a:lnTo>
                  <a:lnTo>
                    <a:pt x="485147" y="330506"/>
                  </a:lnTo>
                  <a:lnTo>
                    <a:pt x="487142" y="331461"/>
                  </a:lnTo>
                  <a:lnTo>
                    <a:pt x="488472" y="333090"/>
                  </a:lnTo>
                  <a:lnTo>
                    <a:pt x="489950" y="337546"/>
                  </a:lnTo>
                  <a:lnTo>
                    <a:pt x="491087" y="352518"/>
                  </a:lnTo>
                  <a:lnTo>
                    <a:pt x="488467" y="357756"/>
                  </a:lnTo>
                  <a:lnTo>
                    <a:pt x="484987" y="363391"/>
                  </a:lnTo>
                  <a:lnTo>
                    <a:pt x="482570" y="373312"/>
                  </a:lnTo>
                  <a:lnTo>
                    <a:pt x="473651" y="383560"/>
                  </a:lnTo>
                  <a:lnTo>
                    <a:pt x="473385" y="388590"/>
                  </a:lnTo>
                  <a:lnTo>
                    <a:pt x="472356" y="390028"/>
                  </a:lnTo>
                  <a:lnTo>
                    <a:pt x="470678" y="390986"/>
                  </a:lnTo>
                  <a:lnTo>
                    <a:pt x="464454" y="392869"/>
                  </a:lnTo>
                  <a:lnTo>
                    <a:pt x="469117" y="392892"/>
                  </a:lnTo>
                  <a:lnTo>
                    <a:pt x="470503" y="391903"/>
                  </a:lnTo>
                  <a:lnTo>
                    <a:pt x="472042" y="388159"/>
                  </a:lnTo>
                  <a:lnTo>
                    <a:pt x="473165" y="376652"/>
                  </a:lnTo>
                  <a:lnTo>
                    <a:pt x="480953" y="367496"/>
                  </a:lnTo>
                  <a:lnTo>
                    <a:pt x="481833" y="361782"/>
                  </a:lnTo>
                  <a:lnTo>
                    <a:pt x="482194" y="341053"/>
                  </a:lnTo>
                  <a:lnTo>
                    <a:pt x="474514" y="331787"/>
                  </a:lnTo>
                  <a:lnTo>
                    <a:pt x="453265" y="330517"/>
                  </a:lnTo>
                  <a:lnTo>
                    <a:pt x="446852" y="333095"/>
                  </a:lnTo>
                  <a:lnTo>
                    <a:pt x="440695" y="336555"/>
                  </a:lnTo>
                  <a:lnTo>
                    <a:pt x="405644" y="348346"/>
                  </a:lnTo>
                  <a:lnTo>
                    <a:pt x="373345" y="369210"/>
                  </a:lnTo>
                  <a:lnTo>
                    <a:pt x="369329" y="375096"/>
                  </a:lnTo>
                  <a:lnTo>
                    <a:pt x="366553" y="381020"/>
                  </a:lnTo>
                  <a:lnTo>
                    <a:pt x="360403" y="389933"/>
                  </a:lnTo>
                  <a:lnTo>
                    <a:pt x="358141" y="398857"/>
                  </a:lnTo>
                  <a:lnTo>
                    <a:pt x="357611" y="404809"/>
                  </a:lnTo>
                  <a:lnTo>
                    <a:pt x="358462" y="406794"/>
                  </a:lnTo>
                  <a:lnTo>
                    <a:pt x="360022" y="408116"/>
                  </a:lnTo>
                  <a:lnTo>
                    <a:pt x="362053" y="408998"/>
                  </a:lnTo>
                  <a:lnTo>
                    <a:pt x="363408" y="410578"/>
                  </a:lnTo>
                  <a:lnTo>
                    <a:pt x="368229" y="420243"/>
                  </a:lnTo>
                  <a:lnTo>
                    <a:pt x="373700" y="426966"/>
                  </a:lnTo>
                  <a:lnTo>
                    <a:pt x="377094" y="427885"/>
                  </a:lnTo>
                  <a:lnTo>
                    <a:pt x="396002" y="428578"/>
                  </a:lnTo>
                  <a:lnTo>
                    <a:pt x="401889" y="425956"/>
                  </a:lnTo>
                  <a:lnTo>
                    <a:pt x="404848" y="423868"/>
                  </a:lnTo>
                  <a:lnTo>
                    <a:pt x="426768" y="417595"/>
                  </a:lnTo>
                  <a:lnTo>
                    <a:pt x="444255" y="405525"/>
                  </a:lnTo>
                  <a:lnTo>
                    <a:pt x="457510" y="401934"/>
                  </a:lnTo>
                  <a:lnTo>
                    <a:pt x="459788" y="399915"/>
                  </a:lnTo>
                  <a:lnTo>
                    <a:pt x="461307" y="397578"/>
                  </a:lnTo>
                  <a:lnTo>
                    <a:pt x="463311" y="396019"/>
                  </a:lnTo>
                  <a:lnTo>
                    <a:pt x="468185" y="394287"/>
                  </a:lnTo>
                  <a:lnTo>
                    <a:pt x="469881" y="392834"/>
                  </a:lnTo>
                  <a:lnTo>
                    <a:pt x="471766" y="388572"/>
                  </a:lnTo>
                  <a:lnTo>
                    <a:pt x="473261" y="387039"/>
                  </a:lnTo>
                  <a:lnTo>
                    <a:pt x="477567" y="385336"/>
                  </a:lnTo>
                  <a:lnTo>
                    <a:pt x="479113" y="383889"/>
                  </a:lnTo>
                  <a:lnTo>
                    <a:pt x="482193" y="375078"/>
                  </a:lnTo>
                  <a:lnTo>
                    <a:pt x="477460" y="379794"/>
                  </a:lnTo>
                  <a:lnTo>
                    <a:pt x="475134" y="384761"/>
                  </a:lnTo>
                  <a:lnTo>
                    <a:pt x="474514" y="387475"/>
                  </a:lnTo>
                  <a:lnTo>
                    <a:pt x="468901" y="396035"/>
                  </a:lnTo>
                  <a:lnTo>
                    <a:pt x="437539" y="438336"/>
                  </a:lnTo>
                  <a:lnTo>
                    <a:pt x="408120" y="491149"/>
                  </a:lnTo>
                  <a:lnTo>
                    <a:pt x="367439" y="542972"/>
                  </a:lnTo>
                  <a:lnTo>
                    <a:pt x="346178" y="561946"/>
                  </a:lnTo>
                  <a:lnTo>
                    <a:pt x="322071" y="577725"/>
                  </a:lnTo>
                  <a:lnTo>
                    <a:pt x="315783" y="580218"/>
                  </a:lnTo>
                  <a:lnTo>
                    <a:pt x="309682" y="584633"/>
                  </a:lnTo>
                  <a:lnTo>
                    <a:pt x="306665" y="585215"/>
                  </a:lnTo>
                  <a:lnTo>
                    <a:pt x="303663" y="584611"/>
                  </a:lnTo>
                  <a:lnTo>
                    <a:pt x="297680" y="582286"/>
                  </a:lnTo>
                  <a:lnTo>
                    <a:pt x="288734" y="579985"/>
                  </a:lnTo>
                  <a:lnTo>
                    <a:pt x="282778" y="575930"/>
                  </a:lnTo>
                  <a:lnTo>
                    <a:pt x="279468" y="570821"/>
                  </a:lnTo>
                  <a:lnTo>
                    <a:pt x="277005" y="565243"/>
                  </a:lnTo>
                  <a:lnTo>
                    <a:pt x="272603" y="559456"/>
                  </a:lnTo>
                  <a:lnTo>
                    <a:pt x="272025" y="556524"/>
                  </a:lnTo>
                  <a:lnTo>
                    <a:pt x="272631" y="553577"/>
                  </a:lnTo>
                  <a:lnTo>
                    <a:pt x="274958" y="547657"/>
                  </a:lnTo>
                  <a:lnTo>
                    <a:pt x="281316" y="528057"/>
                  </a:lnTo>
                  <a:lnTo>
                    <a:pt x="301714" y="497143"/>
                  </a:lnTo>
                  <a:lnTo>
                    <a:pt x="357477" y="461259"/>
                  </a:lnTo>
                  <a:lnTo>
                    <a:pt x="411393" y="437719"/>
                  </a:lnTo>
                  <a:lnTo>
                    <a:pt x="427912" y="430680"/>
                  </a:lnTo>
                  <a:lnTo>
                    <a:pt x="482772" y="402388"/>
                  </a:lnTo>
                  <a:lnTo>
                    <a:pt x="535831" y="384021"/>
                  </a:lnTo>
                  <a:lnTo>
                    <a:pt x="586718" y="359049"/>
                  </a:lnTo>
                  <a:lnTo>
                    <a:pt x="638566" y="336457"/>
                  </a:lnTo>
                  <a:lnTo>
                    <a:pt x="687532" y="309893"/>
                  </a:lnTo>
                  <a:lnTo>
                    <a:pt x="702783" y="299185"/>
                  </a:lnTo>
                  <a:lnTo>
                    <a:pt x="710215" y="295688"/>
                  </a:lnTo>
                  <a:lnTo>
                    <a:pt x="716826" y="290826"/>
                  </a:lnTo>
                  <a:lnTo>
                    <a:pt x="720426" y="285358"/>
                  </a:lnTo>
                  <a:lnTo>
                    <a:pt x="722452" y="276702"/>
                  </a:lnTo>
                  <a:lnTo>
                    <a:pt x="723255" y="268402"/>
                  </a:lnTo>
                  <a:lnTo>
                    <a:pt x="702313" y="267900"/>
                  </a:lnTo>
                  <a:lnTo>
                    <a:pt x="696446" y="270538"/>
                  </a:lnTo>
                  <a:lnTo>
                    <a:pt x="645167" y="310560"/>
                  </a:lnTo>
                  <a:lnTo>
                    <a:pt x="626988" y="331180"/>
                  </a:lnTo>
                  <a:lnTo>
                    <a:pt x="592246" y="384187"/>
                  </a:lnTo>
                  <a:lnTo>
                    <a:pt x="555257" y="434466"/>
                  </a:lnTo>
                  <a:lnTo>
                    <a:pt x="520978" y="487967"/>
                  </a:lnTo>
                  <a:lnTo>
                    <a:pt x="511993" y="501877"/>
                  </a:lnTo>
                  <a:lnTo>
                    <a:pt x="504038" y="507874"/>
                  </a:lnTo>
                  <a:lnTo>
                    <a:pt x="501830" y="512792"/>
                  </a:lnTo>
                  <a:lnTo>
                    <a:pt x="500077" y="526699"/>
                  </a:lnTo>
                  <a:lnTo>
                    <a:pt x="500067" y="522063"/>
                  </a:lnTo>
                  <a:lnTo>
                    <a:pt x="501058" y="520681"/>
                  </a:lnTo>
                  <a:lnTo>
                    <a:pt x="535299" y="502520"/>
                  </a:lnTo>
                  <a:lnTo>
                    <a:pt x="541520" y="500160"/>
                  </a:lnTo>
                  <a:lnTo>
                    <a:pt x="565712" y="485916"/>
                  </a:lnTo>
                  <a:lnTo>
                    <a:pt x="579875" y="482934"/>
                  </a:lnTo>
                  <a:lnTo>
                    <a:pt x="611545" y="482200"/>
                  </a:lnTo>
                  <a:lnTo>
                    <a:pt x="613079" y="483192"/>
                  </a:lnTo>
                  <a:lnTo>
                    <a:pt x="614103" y="484845"/>
                  </a:lnTo>
                  <a:lnTo>
                    <a:pt x="615744" y="489888"/>
                  </a:lnTo>
                  <a:lnTo>
                    <a:pt x="609028" y="500679"/>
                  </a:lnTo>
                  <a:lnTo>
                    <a:pt x="606465" y="515023"/>
                  </a:lnTo>
                  <a:lnTo>
                    <a:pt x="600198" y="526863"/>
                  </a:lnTo>
                  <a:lnTo>
                    <a:pt x="598299" y="556722"/>
                  </a:lnTo>
                  <a:lnTo>
                    <a:pt x="599288" y="558670"/>
                  </a:lnTo>
                  <a:lnTo>
                    <a:pt x="600940" y="559969"/>
                  </a:lnTo>
                  <a:lnTo>
                    <a:pt x="605421" y="562404"/>
                  </a:lnTo>
                  <a:lnTo>
                    <a:pt x="613521" y="568361"/>
                  </a:lnTo>
                  <a:lnTo>
                    <a:pt x="619280" y="570103"/>
                  </a:lnTo>
                  <a:lnTo>
                    <a:pt x="632841" y="571083"/>
                  </a:lnTo>
                  <a:lnTo>
                    <a:pt x="641096" y="568667"/>
                  </a:lnTo>
                  <a:lnTo>
                    <a:pt x="649065" y="565277"/>
                  </a:lnTo>
                  <a:lnTo>
                    <a:pt x="701350" y="550243"/>
                  </a:lnTo>
                  <a:lnTo>
                    <a:pt x="757118" y="519763"/>
                  </a:lnTo>
                  <a:lnTo>
                    <a:pt x="782460" y="501636"/>
                  </a:lnTo>
                  <a:lnTo>
                    <a:pt x="836405" y="449421"/>
                  </a:lnTo>
                  <a:lnTo>
                    <a:pt x="865947" y="417276"/>
                  </a:lnTo>
                  <a:lnTo>
                    <a:pt x="879314" y="397995"/>
                  </a:lnTo>
                  <a:lnTo>
                    <a:pt x="879897" y="395306"/>
                  </a:lnTo>
                  <a:lnTo>
                    <a:pt x="879293" y="392520"/>
                  </a:lnTo>
                  <a:lnTo>
                    <a:pt x="875936" y="385661"/>
                  </a:lnTo>
                  <a:lnTo>
                    <a:pt x="872831" y="384723"/>
                  </a:lnTo>
                  <a:lnTo>
                    <a:pt x="854140" y="384016"/>
                  </a:lnTo>
                  <a:lnTo>
                    <a:pt x="848262" y="386638"/>
                  </a:lnTo>
                  <a:lnTo>
                    <a:pt x="792654" y="417738"/>
                  </a:lnTo>
                  <a:lnTo>
                    <a:pt x="758466" y="452998"/>
                  </a:lnTo>
                  <a:lnTo>
                    <a:pt x="724040" y="477104"/>
                  </a:lnTo>
                  <a:lnTo>
                    <a:pt x="682635" y="529847"/>
                  </a:lnTo>
                  <a:lnTo>
                    <a:pt x="655862" y="582411"/>
                  </a:lnTo>
                  <a:lnTo>
                    <a:pt x="652656" y="600147"/>
                  </a:lnTo>
                  <a:lnTo>
                    <a:pt x="652023" y="617725"/>
                  </a:lnTo>
                  <a:lnTo>
                    <a:pt x="654583" y="624454"/>
                  </a:lnTo>
                  <a:lnTo>
                    <a:pt x="672862" y="645874"/>
                  </a:lnTo>
                  <a:lnTo>
                    <a:pt x="678727" y="649201"/>
                  </a:lnTo>
                  <a:lnTo>
                    <a:pt x="690577" y="651337"/>
                  </a:lnTo>
                  <a:lnTo>
                    <a:pt x="729781" y="651850"/>
                  </a:lnTo>
                  <a:lnTo>
                    <a:pt x="769835" y="640839"/>
                  </a:lnTo>
                  <a:lnTo>
                    <a:pt x="812548" y="623033"/>
                  </a:lnTo>
                  <a:lnTo>
                    <a:pt x="821006" y="616548"/>
                  </a:lnTo>
                  <a:lnTo>
                    <a:pt x="821518" y="607593"/>
                  </a:lnTo>
                  <a:lnTo>
                    <a:pt x="814400" y="613426"/>
                  </a:lnTo>
                  <a:lnTo>
                    <a:pt x="806299" y="616331"/>
                  </a:lnTo>
                  <a:lnTo>
                    <a:pt x="797616" y="622043"/>
                  </a:lnTo>
                  <a:lnTo>
                    <a:pt x="788759" y="625168"/>
                  </a:lnTo>
                  <a:lnTo>
                    <a:pt x="773902" y="637385"/>
                  </a:lnTo>
                  <a:lnTo>
                    <a:pt x="770597" y="643113"/>
                  </a:lnTo>
                  <a:lnTo>
                    <a:pt x="768136" y="648966"/>
                  </a:lnTo>
                  <a:lnTo>
                    <a:pt x="762165" y="657840"/>
                  </a:lnTo>
                  <a:lnTo>
                    <a:pt x="760419" y="663780"/>
                  </a:lnTo>
                  <a:lnTo>
                    <a:pt x="758962" y="665761"/>
                  </a:lnTo>
                  <a:lnTo>
                    <a:pt x="756998" y="667081"/>
                  </a:lnTo>
                  <a:lnTo>
                    <a:pt x="754697" y="667962"/>
                  </a:lnTo>
                  <a:lnTo>
                    <a:pt x="754155" y="669541"/>
                  </a:lnTo>
                  <a:lnTo>
                    <a:pt x="754786" y="671586"/>
                  </a:lnTo>
                  <a:lnTo>
                    <a:pt x="757140" y="676504"/>
                  </a:lnTo>
                  <a:lnTo>
                    <a:pt x="759458" y="684851"/>
                  </a:lnTo>
                  <a:lnTo>
                    <a:pt x="763516" y="690667"/>
                  </a:lnTo>
                  <a:lnTo>
                    <a:pt x="768627" y="693914"/>
                  </a:lnTo>
                  <a:lnTo>
                    <a:pt x="779993" y="695998"/>
                  </a:lnTo>
                  <a:lnTo>
                    <a:pt x="832794" y="696509"/>
                  </a:lnTo>
                  <a:lnTo>
                    <a:pt x="850820" y="696511"/>
                  </a:lnTo>
                  <a:lnTo>
                    <a:pt x="857038" y="693866"/>
                  </a:lnTo>
                  <a:lnTo>
                    <a:pt x="863109" y="690374"/>
                  </a:lnTo>
                  <a:lnTo>
                    <a:pt x="872105" y="687417"/>
                  </a:lnTo>
                  <a:lnTo>
                    <a:pt x="883516" y="679053"/>
                  </a:lnTo>
                  <a:lnTo>
                    <a:pt x="884026" y="670101"/>
                  </a:lnTo>
                  <a:lnTo>
                    <a:pt x="879295" y="669835"/>
                  </a:lnTo>
                  <a:lnTo>
                    <a:pt x="877900" y="670790"/>
                  </a:lnTo>
                  <a:lnTo>
                    <a:pt x="876970" y="672418"/>
                  </a:lnTo>
                  <a:lnTo>
                    <a:pt x="876349" y="674496"/>
                  </a:lnTo>
                  <a:lnTo>
                    <a:pt x="874944" y="675882"/>
                  </a:lnTo>
                  <a:lnTo>
                    <a:pt x="865559" y="680751"/>
                  </a:lnTo>
                  <a:lnTo>
                    <a:pt x="836207" y="709676"/>
                  </a:lnTo>
                  <a:lnTo>
                    <a:pt x="802045" y="760833"/>
                  </a:lnTo>
                  <a:lnTo>
                    <a:pt x="783345" y="794193"/>
                  </a:lnTo>
                  <a:lnTo>
                    <a:pt x="738668" y="849519"/>
                  </a:lnTo>
                  <a:lnTo>
                    <a:pt x="709278" y="871033"/>
                  </a:lnTo>
                  <a:lnTo>
                    <a:pt x="702849" y="873295"/>
                  </a:lnTo>
                  <a:lnTo>
                    <a:pt x="688912" y="874569"/>
                  </a:lnTo>
                  <a:lnTo>
                    <a:pt x="680568" y="872221"/>
                  </a:lnTo>
                  <a:lnTo>
                    <a:pt x="664025" y="859843"/>
                  </a:lnTo>
                  <a:lnTo>
                    <a:pt x="654918" y="850188"/>
                  </a:lnTo>
                  <a:lnTo>
                    <a:pt x="625078" y="785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9" name="SMARTInkShape-Group85"/>
          <p:cNvGrpSpPr/>
          <p:nvPr/>
        </p:nvGrpSpPr>
        <p:grpSpPr>
          <a:xfrm>
            <a:off x="4732734" y="3848807"/>
            <a:ext cx="1017986" cy="1089297"/>
            <a:chOff x="4732734" y="3848807"/>
            <a:chExt cx="1017986" cy="1089297"/>
          </a:xfrm>
        </p:grpSpPr>
        <p:sp>
          <p:nvSpPr>
            <p:cNvPr id="1066" name="SMARTInkShape-284"/>
            <p:cNvSpPr/>
            <p:nvPr/>
          </p:nvSpPr>
          <p:spPr>
            <a:xfrm>
              <a:off x="5473898" y="4554141"/>
              <a:ext cx="133947" cy="80368"/>
            </a:xfrm>
            <a:custGeom>
              <a:avLst/>
              <a:gdLst/>
              <a:ahLst/>
              <a:cxnLst/>
              <a:rect l="0" t="0" r="0" b="0"/>
              <a:pathLst>
                <a:path w="133947" h="80368">
                  <a:moveTo>
                    <a:pt x="0" y="0"/>
                  </a:moveTo>
                  <a:lnTo>
                    <a:pt x="0" y="4740"/>
                  </a:lnTo>
                  <a:lnTo>
                    <a:pt x="993" y="6136"/>
                  </a:lnTo>
                  <a:lnTo>
                    <a:pt x="2646" y="7067"/>
                  </a:lnTo>
                  <a:lnTo>
                    <a:pt x="33420" y="21249"/>
                  </a:lnTo>
                  <a:lnTo>
                    <a:pt x="81583" y="50790"/>
                  </a:lnTo>
                  <a:lnTo>
                    <a:pt x="133946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285"/>
            <p:cNvSpPr/>
            <p:nvPr/>
          </p:nvSpPr>
          <p:spPr>
            <a:xfrm>
              <a:off x="5679281" y="4607719"/>
              <a:ext cx="26791" cy="17860"/>
            </a:xfrm>
            <a:custGeom>
              <a:avLst/>
              <a:gdLst/>
              <a:ahLst/>
              <a:cxnLst/>
              <a:rect l="0" t="0" r="0" b="0"/>
              <a:pathLst>
                <a:path w="26791" h="17860">
                  <a:moveTo>
                    <a:pt x="26789" y="17859"/>
                  </a:moveTo>
                  <a:lnTo>
                    <a:pt x="26790" y="10171"/>
                  </a:lnTo>
                  <a:lnTo>
                    <a:pt x="25797" y="9757"/>
                  </a:lnTo>
                  <a:lnTo>
                    <a:pt x="22049" y="9297"/>
                  </a:lnTo>
                  <a:lnTo>
                    <a:pt x="17076" y="6447"/>
                  </a:lnTo>
                  <a:lnTo>
                    <a:pt x="10539" y="127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286"/>
            <p:cNvSpPr/>
            <p:nvPr/>
          </p:nvSpPr>
          <p:spPr>
            <a:xfrm>
              <a:off x="4732734" y="3848807"/>
              <a:ext cx="1017986" cy="1089297"/>
            </a:xfrm>
            <a:custGeom>
              <a:avLst/>
              <a:gdLst/>
              <a:ahLst/>
              <a:cxnLst/>
              <a:rect l="0" t="0" r="0" b="0"/>
              <a:pathLst>
                <a:path w="1017986" h="1089297">
                  <a:moveTo>
                    <a:pt x="0" y="26677"/>
                  </a:moveTo>
                  <a:lnTo>
                    <a:pt x="39902" y="27670"/>
                  </a:lnTo>
                  <a:lnTo>
                    <a:pt x="73361" y="34366"/>
                  </a:lnTo>
                  <a:lnTo>
                    <a:pt x="124859" y="35559"/>
                  </a:lnTo>
                  <a:lnTo>
                    <a:pt x="136852" y="34594"/>
                  </a:lnTo>
                  <a:lnTo>
                    <a:pt x="182377" y="25930"/>
                  </a:lnTo>
                  <a:lnTo>
                    <a:pt x="184093" y="24195"/>
                  </a:lnTo>
                  <a:lnTo>
                    <a:pt x="185236" y="22045"/>
                  </a:lnTo>
                  <a:lnTo>
                    <a:pt x="186991" y="20613"/>
                  </a:lnTo>
                  <a:lnTo>
                    <a:pt x="195012" y="18125"/>
                  </a:lnTo>
                  <a:lnTo>
                    <a:pt x="195812" y="15270"/>
                  </a:lnTo>
                  <a:lnTo>
                    <a:pt x="196327" y="10093"/>
                  </a:lnTo>
                  <a:lnTo>
                    <a:pt x="195377" y="9668"/>
                  </a:lnTo>
                  <a:lnTo>
                    <a:pt x="191675" y="9196"/>
                  </a:lnTo>
                  <a:lnTo>
                    <a:pt x="186723" y="6340"/>
                  </a:lnTo>
                  <a:lnTo>
                    <a:pt x="181215" y="2756"/>
                  </a:lnTo>
                  <a:lnTo>
                    <a:pt x="171543" y="738"/>
                  </a:lnTo>
                  <a:lnTo>
                    <a:pt x="150056" y="0"/>
                  </a:lnTo>
                  <a:lnTo>
                    <a:pt x="101081" y="13194"/>
                  </a:lnTo>
                  <a:lnTo>
                    <a:pt x="84496" y="23977"/>
                  </a:lnTo>
                  <a:lnTo>
                    <a:pt x="59577" y="47524"/>
                  </a:lnTo>
                  <a:lnTo>
                    <a:pt x="56244" y="53471"/>
                  </a:lnTo>
                  <a:lnTo>
                    <a:pt x="55356" y="56446"/>
                  </a:lnTo>
                  <a:lnTo>
                    <a:pt x="57014" y="65043"/>
                  </a:lnTo>
                  <a:lnTo>
                    <a:pt x="62777" y="84389"/>
                  </a:lnTo>
                  <a:lnTo>
                    <a:pt x="64672" y="85988"/>
                  </a:lnTo>
                  <a:lnTo>
                    <a:pt x="69422" y="88757"/>
                  </a:lnTo>
                  <a:lnTo>
                    <a:pt x="97052" y="110121"/>
                  </a:lnTo>
                  <a:lnTo>
                    <a:pt x="113644" y="114240"/>
                  </a:lnTo>
                  <a:lnTo>
                    <a:pt x="166702" y="115929"/>
                  </a:lnTo>
                  <a:lnTo>
                    <a:pt x="220266" y="115973"/>
                  </a:lnTo>
                  <a:lnTo>
                    <a:pt x="275881" y="115974"/>
                  </a:lnTo>
                  <a:lnTo>
                    <a:pt x="276697" y="115974"/>
                  </a:lnTo>
                  <a:lnTo>
                    <a:pt x="264381" y="128403"/>
                  </a:lnTo>
                  <a:lnTo>
                    <a:pt x="258724" y="131420"/>
                  </a:lnTo>
                  <a:lnTo>
                    <a:pt x="242267" y="138098"/>
                  </a:lnTo>
                  <a:lnTo>
                    <a:pt x="198363" y="166922"/>
                  </a:lnTo>
                  <a:lnTo>
                    <a:pt x="191349" y="169375"/>
                  </a:lnTo>
                  <a:lnTo>
                    <a:pt x="181822" y="175343"/>
                  </a:lnTo>
                  <a:lnTo>
                    <a:pt x="175729" y="177087"/>
                  </a:lnTo>
                  <a:lnTo>
                    <a:pt x="173708" y="178544"/>
                  </a:lnTo>
                  <a:lnTo>
                    <a:pt x="172360" y="180508"/>
                  </a:lnTo>
                  <a:lnTo>
                    <a:pt x="171462" y="182809"/>
                  </a:lnTo>
                  <a:lnTo>
                    <a:pt x="169871" y="184344"/>
                  </a:lnTo>
                  <a:lnTo>
                    <a:pt x="160858" y="187376"/>
                  </a:lnTo>
                  <a:lnTo>
                    <a:pt x="189674" y="187412"/>
                  </a:lnTo>
                  <a:lnTo>
                    <a:pt x="244167" y="178727"/>
                  </a:lnTo>
                  <a:lnTo>
                    <a:pt x="299703" y="178484"/>
                  </a:lnTo>
                  <a:lnTo>
                    <a:pt x="306173" y="178483"/>
                  </a:lnTo>
                  <a:lnTo>
                    <a:pt x="308295" y="179475"/>
                  </a:lnTo>
                  <a:lnTo>
                    <a:pt x="309710" y="181128"/>
                  </a:lnTo>
                  <a:lnTo>
                    <a:pt x="310653" y="183223"/>
                  </a:lnTo>
                  <a:lnTo>
                    <a:pt x="312274" y="184619"/>
                  </a:lnTo>
                  <a:lnTo>
                    <a:pt x="320062" y="187044"/>
                  </a:lnTo>
                  <a:lnTo>
                    <a:pt x="318198" y="189895"/>
                  </a:lnTo>
                  <a:lnTo>
                    <a:pt x="300208" y="208659"/>
                  </a:lnTo>
                  <a:lnTo>
                    <a:pt x="291845" y="211738"/>
                  </a:lnTo>
                  <a:lnTo>
                    <a:pt x="282506" y="214098"/>
                  </a:lnTo>
                  <a:lnTo>
                    <a:pt x="268426" y="223698"/>
                  </a:lnTo>
                  <a:lnTo>
                    <a:pt x="256090" y="235149"/>
                  </a:lnTo>
                  <a:lnTo>
                    <a:pt x="252724" y="241039"/>
                  </a:lnTo>
                  <a:lnTo>
                    <a:pt x="250236" y="246965"/>
                  </a:lnTo>
                  <a:lnTo>
                    <a:pt x="242501" y="257089"/>
                  </a:lnTo>
                  <a:lnTo>
                    <a:pt x="243027" y="258667"/>
                  </a:lnTo>
                  <a:lnTo>
                    <a:pt x="247515" y="265630"/>
                  </a:lnTo>
                  <a:lnTo>
                    <a:pt x="250278" y="273978"/>
                  </a:lnTo>
                  <a:lnTo>
                    <a:pt x="254441" y="279794"/>
                  </a:lnTo>
                  <a:lnTo>
                    <a:pt x="259598" y="283041"/>
                  </a:lnTo>
                  <a:lnTo>
                    <a:pt x="292885" y="293639"/>
                  </a:lnTo>
                  <a:lnTo>
                    <a:pt x="312669" y="295285"/>
                  </a:lnTo>
                  <a:lnTo>
                    <a:pt x="331894" y="301582"/>
                  </a:lnTo>
                  <a:lnTo>
                    <a:pt x="343962" y="301654"/>
                  </a:lnTo>
                  <a:lnTo>
                    <a:pt x="399590" y="292071"/>
                  </a:lnTo>
                  <a:lnTo>
                    <a:pt x="417800" y="278327"/>
                  </a:lnTo>
                  <a:lnTo>
                    <a:pt x="423875" y="272448"/>
                  </a:lnTo>
                  <a:lnTo>
                    <a:pt x="426514" y="267208"/>
                  </a:lnTo>
                  <a:lnTo>
                    <a:pt x="427218" y="264422"/>
                  </a:lnTo>
                  <a:lnTo>
                    <a:pt x="426695" y="261572"/>
                  </a:lnTo>
                  <a:lnTo>
                    <a:pt x="423468" y="255760"/>
                  </a:lnTo>
                  <a:lnTo>
                    <a:pt x="421218" y="253813"/>
                  </a:lnTo>
                  <a:lnTo>
                    <a:pt x="416073" y="251650"/>
                  </a:lnTo>
                  <a:lnTo>
                    <a:pt x="404685" y="249269"/>
                  </a:lnTo>
                  <a:lnTo>
                    <a:pt x="394853" y="243883"/>
                  </a:lnTo>
                  <a:lnTo>
                    <a:pt x="358767" y="241102"/>
                  </a:lnTo>
                  <a:lnTo>
                    <a:pt x="319403" y="250091"/>
                  </a:lnTo>
                  <a:lnTo>
                    <a:pt x="307738" y="256806"/>
                  </a:lnTo>
                  <a:lnTo>
                    <a:pt x="291855" y="270878"/>
                  </a:lnTo>
                  <a:lnTo>
                    <a:pt x="282820" y="284462"/>
                  </a:lnTo>
                  <a:lnTo>
                    <a:pt x="278598" y="296314"/>
                  </a:lnTo>
                  <a:lnTo>
                    <a:pt x="276976" y="315296"/>
                  </a:lnTo>
                  <a:lnTo>
                    <a:pt x="279536" y="321309"/>
                  </a:lnTo>
                  <a:lnTo>
                    <a:pt x="282988" y="327289"/>
                  </a:lnTo>
                  <a:lnTo>
                    <a:pt x="284523" y="333254"/>
                  </a:lnTo>
                  <a:lnTo>
                    <a:pt x="290497" y="339212"/>
                  </a:lnTo>
                  <a:lnTo>
                    <a:pt x="324466" y="362038"/>
                  </a:lnTo>
                  <a:lnTo>
                    <a:pt x="363548" y="373539"/>
                  </a:lnTo>
                  <a:lnTo>
                    <a:pt x="391207" y="374812"/>
                  </a:lnTo>
                  <a:lnTo>
                    <a:pt x="430537" y="363906"/>
                  </a:lnTo>
                  <a:lnTo>
                    <a:pt x="444405" y="356454"/>
                  </a:lnTo>
                  <a:lnTo>
                    <a:pt x="451513" y="351839"/>
                  </a:lnTo>
                  <a:lnTo>
                    <a:pt x="457980" y="349787"/>
                  </a:lnTo>
                  <a:lnTo>
                    <a:pt x="460102" y="348248"/>
                  </a:lnTo>
                  <a:lnTo>
                    <a:pt x="461516" y="346230"/>
                  </a:lnTo>
                  <a:lnTo>
                    <a:pt x="464079" y="341342"/>
                  </a:lnTo>
                  <a:lnTo>
                    <a:pt x="471867" y="331938"/>
                  </a:lnTo>
                  <a:lnTo>
                    <a:pt x="472857" y="326036"/>
                  </a:lnTo>
                  <a:lnTo>
                    <a:pt x="472004" y="324476"/>
                  </a:lnTo>
                  <a:lnTo>
                    <a:pt x="470443" y="323436"/>
                  </a:lnTo>
                  <a:lnTo>
                    <a:pt x="465549" y="321768"/>
                  </a:lnTo>
                  <a:lnTo>
                    <a:pt x="455814" y="321368"/>
                  </a:lnTo>
                  <a:lnTo>
                    <a:pt x="455415" y="351245"/>
                  </a:lnTo>
                  <a:lnTo>
                    <a:pt x="458060" y="357130"/>
                  </a:lnTo>
                  <a:lnTo>
                    <a:pt x="461551" y="363053"/>
                  </a:lnTo>
                  <a:lnTo>
                    <a:pt x="464509" y="371966"/>
                  </a:lnTo>
                  <a:lnTo>
                    <a:pt x="470236" y="380891"/>
                  </a:lnTo>
                  <a:lnTo>
                    <a:pt x="472373" y="389818"/>
                  </a:lnTo>
                  <a:lnTo>
                    <a:pt x="473239" y="408890"/>
                  </a:lnTo>
                  <a:lnTo>
                    <a:pt x="467130" y="417435"/>
                  </a:lnTo>
                  <a:lnTo>
                    <a:pt x="465582" y="422928"/>
                  </a:lnTo>
                  <a:lnTo>
                    <a:pt x="464177" y="424790"/>
                  </a:lnTo>
                  <a:lnTo>
                    <a:pt x="459970" y="426858"/>
                  </a:lnTo>
                  <a:lnTo>
                    <a:pt x="449185" y="429179"/>
                  </a:lnTo>
                  <a:lnTo>
                    <a:pt x="440450" y="434553"/>
                  </a:lnTo>
                  <a:lnTo>
                    <a:pt x="430379" y="437062"/>
                  </a:lnTo>
                  <a:lnTo>
                    <a:pt x="421842" y="443505"/>
                  </a:lnTo>
                  <a:lnTo>
                    <a:pt x="416350" y="445098"/>
                  </a:lnTo>
                  <a:lnTo>
                    <a:pt x="414489" y="446515"/>
                  </a:lnTo>
                  <a:lnTo>
                    <a:pt x="411256" y="453949"/>
                  </a:lnTo>
                  <a:lnTo>
                    <a:pt x="418497" y="462872"/>
                  </a:lnTo>
                  <a:lnTo>
                    <a:pt x="419341" y="468569"/>
                  </a:lnTo>
                  <a:lnTo>
                    <a:pt x="420451" y="470100"/>
                  </a:lnTo>
                  <a:lnTo>
                    <a:pt x="422184" y="471120"/>
                  </a:lnTo>
                  <a:lnTo>
                    <a:pt x="424331" y="471801"/>
                  </a:lnTo>
                  <a:lnTo>
                    <a:pt x="435899" y="479030"/>
                  </a:lnTo>
                  <a:lnTo>
                    <a:pt x="489447" y="490618"/>
                  </a:lnTo>
                  <a:lnTo>
                    <a:pt x="541768" y="491010"/>
                  </a:lnTo>
                  <a:lnTo>
                    <a:pt x="586444" y="492013"/>
                  </a:lnTo>
                  <a:lnTo>
                    <a:pt x="613981" y="499583"/>
                  </a:lnTo>
                  <a:lnTo>
                    <a:pt x="624654" y="508503"/>
                  </a:lnTo>
                  <a:lnTo>
                    <a:pt x="625068" y="522173"/>
                  </a:lnTo>
                  <a:lnTo>
                    <a:pt x="624079" y="523695"/>
                  </a:lnTo>
                  <a:lnTo>
                    <a:pt x="622428" y="524710"/>
                  </a:lnTo>
                  <a:lnTo>
                    <a:pt x="617389" y="526339"/>
                  </a:lnTo>
                  <a:lnTo>
                    <a:pt x="616700" y="529208"/>
                  </a:lnTo>
                  <a:lnTo>
                    <a:pt x="616149" y="535669"/>
                  </a:lnTo>
                  <a:lnTo>
                    <a:pt x="616149" y="527981"/>
                  </a:lnTo>
                  <a:lnTo>
                    <a:pt x="602847" y="513470"/>
                  </a:lnTo>
                  <a:lnTo>
                    <a:pt x="597669" y="510920"/>
                  </a:lnTo>
                  <a:lnTo>
                    <a:pt x="573308" y="506414"/>
                  </a:lnTo>
                  <a:lnTo>
                    <a:pt x="569729" y="504259"/>
                  </a:lnTo>
                  <a:lnTo>
                    <a:pt x="555211" y="501227"/>
                  </a:lnTo>
                  <a:lnTo>
                    <a:pt x="503003" y="499984"/>
                  </a:lnTo>
                  <a:lnTo>
                    <a:pt x="485357" y="500950"/>
                  </a:lnTo>
                  <a:lnTo>
                    <a:pt x="460313" y="509046"/>
                  </a:lnTo>
                  <a:lnTo>
                    <a:pt x="458680" y="510975"/>
                  </a:lnTo>
                  <a:lnTo>
                    <a:pt x="457591" y="513253"/>
                  </a:lnTo>
                  <a:lnTo>
                    <a:pt x="455873" y="514772"/>
                  </a:lnTo>
                  <a:lnTo>
                    <a:pt x="451319" y="516460"/>
                  </a:lnTo>
                  <a:lnTo>
                    <a:pt x="449707" y="517902"/>
                  </a:lnTo>
                  <a:lnTo>
                    <a:pt x="447917" y="522150"/>
                  </a:lnTo>
                  <a:lnTo>
                    <a:pt x="448432" y="524673"/>
                  </a:lnTo>
                  <a:lnTo>
                    <a:pt x="453741" y="535849"/>
                  </a:lnTo>
                  <a:lnTo>
                    <a:pt x="454299" y="538765"/>
                  </a:lnTo>
                  <a:lnTo>
                    <a:pt x="455663" y="540710"/>
                  </a:lnTo>
                  <a:lnTo>
                    <a:pt x="457565" y="542007"/>
                  </a:lnTo>
                  <a:lnTo>
                    <a:pt x="462323" y="544439"/>
                  </a:lnTo>
                  <a:lnTo>
                    <a:pt x="480303" y="558737"/>
                  </a:lnTo>
                  <a:lnTo>
                    <a:pt x="498217" y="564369"/>
                  </a:lnTo>
                  <a:lnTo>
                    <a:pt x="501809" y="566709"/>
                  </a:lnTo>
                  <a:lnTo>
                    <a:pt x="516345" y="570002"/>
                  </a:lnTo>
                  <a:lnTo>
                    <a:pt x="565145" y="571377"/>
                  </a:lnTo>
                  <a:lnTo>
                    <a:pt x="571321" y="568738"/>
                  </a:lnTo>
                  <a:lnTo>
                    <a:pt x="577374" y="565249"/>
                  </a:lnTo>
                  <a:lnTo>
                    <a:pt x="583371" y="563699"/>
                  </a:lnTo>
                  <a:lnTo>
                    <a:pt x="585367" y="562294"/>
                  </a:lnTo>
                  <a:lnTo>
                    <a:pt x="586698" y="560364"/>
                  </a:lnTo>
                  <a:lnTo>
                    <a:pt x="587585" y="558085"/>
                  </a:lnTo>
                  <a:lnTo>
                    <a:pt x="589169" y="556566"/>
                  </a:lnTo>
                  <a:lnTo>
                    <a:pt x="598167" y="553564"/>
                  </a:lnTo>
                  <a:lnTo>
                    <a:pt x="590590" y="553532"/>
                  </a:lnTo>
                  <a:lnTo>
                    <a:pt x="571316" y="568975"/>
                  </a:lnTo>
                  <a:lnTo>
                    <a:pt x="568401" y="569779"/>
                  </a:lnTo>
                  <a:lnTo>
                    <a:pt x="517301" y="614062"/>
                  </a:lnTo>
                  <a:lnTo>
                    <a:pt x="464328" y="658220"/>
                  </a:lnTo>
                  <a:lnTo>
                    <a:pt x="413375" y="698096"/>
                  </a:lnTo>
                  <a:lnTo>
                    <a:pt x="395774" y="703189"/>
                  </a:lnTo>
                  <a:lnTo>
                    <a:pt x="363293" y="705278"/>
                  </a:lnTo>
                  <a:lnTo>
                    <a:pt x="357256" y="702662"/>
                  </a:lnTo>
                  <a:lnTo>
                    <a:pt x="351265" y="699186"/>
                  </a:lnTo>
                  <a:lnTo>
                    <a:pt x="345295" y="697641"/>
                  </a:lnTo>
                  <a:lnTo>
                    <a:pt x="343307" y="696236"/>
                  </a:lnTo>
                  <a:lnTo>
                    <a:pt x="341980" y="694307"/>
                  </a:lnTo>
                  <a:lnTo>
                    <a:pt x="340114" y="686853"/>
                  </a:lnTo>
                  <a:lnTo>
                    <a:pt x="339484" y="675445"/>
                  </a:lnTo>
                  <a:lnTo>
                    <a:pt x="342044" y="669561"/>
                  </a:lnTo>
                  <a:lnTo>
                    <a:pt x="344115" y="666602"/>
                  </a:lnTo>
                  <a:lnTo>
                    <a:pt x="350358" y="644683"/>
                  </a:lnTo>
                  <a:lnTo>
                    <a:pt x="352635" y="641087"/>
                  </a:lnTo>
                  <a:lnTo>
                    <a:pt x="376905" y="622099"/>
                  </a:lnTo>
                  <a:lnTo>
                    <a:pt x="383480" y="618731"/>
                  </a:lnTo>
                  <a:lnTo>
                    <a:pt x="423002" y="608040"/>
                  </a:lnTo>
                  <a:lnTo>
                    <a:pt x="477999" y="607143"/>
                  </a:lnTo>
                  <a:lnTo>
                    <a:pt x="502797" y="608107"/>
                  </a:lnTo>
                  <a:lnTo>
                    <a:pt x="539729" y="615210"/>
                  </a:lnTo>
                  <a:lnTo>
                    <a:pt x="569635" y="618520"/>
                  </a:lnTo>
                  <a:lnTo>
                    <a:pt x="590203" y="623693"/>
                  </a:lnTo>
                  <a:lnTo>
                    <a:pt x="640934" y="624933"/>
                  </a:lnTo>
                  <a:lnTo>
                    <a:pt x="671025" y="632652"/>
                  </a:lnTo>
                  <a:lnTo>
                    <a:pt x="674561" y="632075"/>
                  </a:lnTo>
                  <a:lnTo>
                    <a:pt x="687305" y="625721"/>
                  </a:lnTo>
                  <a:lnTo>
                    <a:pt x="695107" y="625066"/>
                  </a:lnTo>
                  <a:lnTo>
                    <a:pt x="640827" y="624966"/>
                  </a:lnTo>
                  <a:lnTo>
                    <a:pt x="631086" y="625959"/>
                  </a:lnTo>
                  <a:lnTo>
                    <a:pt x="620024" y="632095"/>
                  </a:lnTo>
                  <a:lnTo>
                    <a:pt x="600089" y="650037"/>
                  </a:lnTo>
                  <a:lnTo>
                    <a:pt x="594082" y="660727"/>
                  </a:lnTo>
                  <a:lnTo>
                    <a:pt x="593500" y="664682"/>
                  </a:lnTo>
                  <a:lnTo>
                    <a:pt x="597462" y="681263"/>
                  </a:lnTo>
                  <a:lnTo>
                    <a:pt x="600568" y="687360"/>
                  </a:lnTo>
                  <a:lnTo>
                    <a:pt x="610646" y="699358"/>
                  </a:lnTo>
                  <a:lnTo>
                    <a:pt x="616349" y="702678"/>
                  </a:lnTo>
                  <a:lnTo>
                    <a:pt x="666909" y="721538"/>
                  </a:lnTo>
                  <a:lnTo>
                    <a:pt x="720333" y="723150"/>
                  </a:lnTo>
                  <a:lnTo>
                    <a:pt x="757162" y="713473"/>
                  </a:lnTo>
                  <a:lnTo>
                    <a:pt x="776332" y="707745"/>
                  </a:lnTo>
                  <a:lnTo>
                    <a:pt x="794579" y="703403"/>
                  </a:lnTo>
                  <a:lnTo>
                    <a:pt x="848316" y="681140"/>
                  </a:lnTo>
                  <a:lnTo>
                    <a:pt x="859232" y="678707"/>
                  </a:lnTo>
                  <a:lnTo>
                    <a:pt x="870957" y="671757"/>
                  </a:lnTo>
                  <a:lnTo>
                    <a:pt x="880714" y="664407"/>
                  </a:lnTo>
                  <a:lnTo>
                    <a:pt x="891160" y="661175"/>
                  </a:lnTo>
                  <a:lnTo>
                    <a:pt x="891763" y="660020"/>
                  </a:lnTo>
                  <a:lnTo>
                    <a:pt x="892922" y="652136"/>
                  </a:lnTo>
                  <a:lnTo>
                    <a:pt x="885831" y="657968"/>
                  </a:lnTo>
                  <a:lnTo>
                    <a:pt x="877735" y="659880"/>
                  </a:lnTo>
                  <a:lnTo>
                    <a:pt x="868061" y="661439"/>
                  </a:lnTo>
                  <a:lnTo>
                    <a:pt x="812531" y="680471"/>
                  </a:lnTo>
                  <a:lnTo>
                    <a:pt x="794722" y="685399"/>
                  </a:lnTo>
                  <a:lnTo>
                    <a:pt x="758837" y="694330"/>
                  </a:lnTo>
                  <a:lnTo>
                    <a:pt x="717185" y="714316"/>
                  </a:lnTo>
                  <a:lnTo>
                    <a:pt x="693704" y="735102"/>
                  </a:lnTo>
                  <a:lnTo>
                    <a:pt x="690305" y="741054"/>
                  </a:lnTo>
                  <a:lnTo>
                    <a:pt x="688123" y="752959"/>
                  </a:lnTo>
                  <a:lnTo>
                    <a:pt x="687745" y="761888"/>
                  </a:lnTo>
                  <a:lnTo>
                    <a:pt x="688684" y="763873"/>
                  </a:lnTo>
                  <a:lnTo>
                    <a:pt x="690303" y="765196"/>
                  </a:lnTo>
                  <a:lnTo>
                    <a:pt x="694747" y="767658"/>
                  </a:lnTo>
                  <a:lnTo>
                    <a:pt x="722140" y="788786"/>
                  </a:lnTo>
                  <a:lnTo>
                    <a:pt x="754004" y="800425"/>
                  </a:lnTo>
                  <a:lnTo>
                    <a:pt x="806673" y="809616"/>
                  </a:lnTo>
                  <a:lnTo>
                    <a:pt x="846586" y="812378"/>
                  </a:lnTo>
                  <a:lnTo>
                    <a:pt x="850141" y="811423"/>
                  </a:lnTo>
                  <a:lnTo>
                    <a:pt x="852511" y="809794"/>
                  </a:lnTo>
                  <a:lnTo>
                    <a:pt x="854090" y="807716"/>
                  </a:lnTo>
                  <a:lnTo>
                    <a:pt x="858491" y="805407"/>
                  </a:lnTo>
                  <a:lnTo>
                    <a:pt x="866168" y="803563"/>
                  </a:lnTo>
                  <a:lnTo>
                    <a:pt x="856695" y="803561"/>
                  </a:lnTo>
                  <a:lnTo>
                    <a:pt x="849397" y="806207"/>
                  </a:lnTo>
                  <a:lnTo>
                    <a:pt x="842846" y="809697"/>
                  </a:lnTo>
                  <a:lnTo>
                    <a:pt x="833580" y="812655"/>
                  </a:lnTo>
                  <a:lnTo>
                    <a:pt x="824550" y="818382"/>
                  </a:lnTo>
                  <a:lnTo>
                    <a:pt x="815591" y="821512"/>
                  </a:lnTo>
                  <a:lnTo>
                    <a:pt x="794743" y="836812"/>
                  </a:lnTo>
                  <a:lnTo>
                    <a:pt x="791766" y="837635"/>
                  </a:lnTo>
                  <a:lnTo>
                    <a:pt x="785813" y="843840"/>
                  </a:lnTo>
                  <a:lnTo>
                    <a:pt x="780852" y="852220"/>
                  </a:lnTo>
                  <a:lnTo>
                    <a:pt x="778059" y="862516"/>
                  </a:lnTo>
                  <a:lnTo>
                    <a:pt x="777037" y="873158"/>
                  </a:lnTo>
                  <a:lnTo>
                    <a:pt x="783972" y="884469"/>
                  </a:lnTo>
                  <a:lnTo>
                    <a:pt x="784585" y="887265"/>
                  </a:lnTo>
                  <a:lnTo>
                    <a:pt x="790190" y="895941"/>
                  </a:lnTo>
                  <a:lnTo>
                    <a:pt x="801965" y="907761"/>
                  </a:lnTo>
                  <a:lnTo>
                    <a:pt x="815844" y="915684"/>
                  </a:lnTo>
                  <a:lnTo>
                    <a:pt x="870066" y="934437"/>
                  </a:lnTo>
                  <a:lnTo>
                    <a:pt x="922223" y="937470"/>
                  </a:lnTo>
                  <a:lnTo>
                    <a:pt x="962530" y="946326"/>
                  </a:lnTo>
                  <a:lnTo>
                    <a:pt x="963156" y="947355"/>
                  </a:lnTo>
                  <a:lnTo>
                    <a:pt x="964297" y="955523"/>
                  </a:lnTo>
                  <a:lnTo>
                    <a:pt x="964392" y="962943"/>
                  </a:lnTo>
                  <a:lnTo>
                    <a:pt x="959662" y="968635"/>
                  </a:lnTo>
                  <a:lnTo>
                    <a:pt x="954691" y="971184"/>
                  </a:lnTo>
                  <a:lnTo>
                    <a:pt x="948156" y="972822"/>
                  </a:lnTo>
                  <a:lnTo>
                    <a:pt x="939736" y="979282"/>
                  </a:lnTo>
                  <a:lnTo>
                    <a:pt x="929178" y="982042"/>
                  </a:lnTo>
                  <a:lnTo>
                    <a:pt x="920139" y="990713"/>
                  </a:lnTo>
                  <a:lnTo>
                    <a:pt x="941011" y="991081"/>
                  </a:lnTo>
                  <a:lnTo>
                    <a:pt x="946733" y="988436"/>
                  </a:lnTo>
                  <a:lnTo>
                    <a:pt x="952583" y="984946"/>
                  </a:lnTo>
                  <a:lnTo>
                    <a:pt x="964423" y="982705"/>
                  </a:lnTo>
                  <a:lnTo>
                    <a:pt x="967394" y="982522"/>
                  </a:lnTo>
                  <a:lnTo>
                    <a:pt x="973341" y="979672"/>
                  </a:lnTo>
                  <a:lnTo>
                    <a:pt x="979292" y="976090"/>
                  </a:lnTo>
                  <a:lnTo>
                    <a:pt x="991196" y="973790"/>
                  </a:lnTo>
                  <a:lnTo>
                    <a:pt x="994172" y="973601"/>
                  </a:lnTo>
                  <a:lnTo>
                    <a:pt x="996157" y="972483"/>
                  </a:lnTo>
                  <a:lnTo>
                    <a:pt x="997479" y="970746"/>
                  </a:lnTo>
                  <a:lnTo>
                    <a:pt x="998949" y="966170"/>
                  </a:lnTo>
                  <a:lnTo>
                    <a:pt x="1000111" y="947819"/>
                  </a:lnTo>
                  <a:lnTo>
                    <a:pt x="995381" y="942105"/>
                  </a:lnTo>
                  <a:lnTo>
                    <a:pt x="990410" y="939550"/>
                  </a:lnTo>
                  <a:lnTo>
                    <a:pt x="987696" y="938868"/>
                  </a:lnTo>
                  <a:lnTo>
                    <a:pt x="973267" y="930617"/>
                  </a:lnTo>
                  <a:lnTo>
                    <a:pt x="944808" y="928695"/>
                  </a:lnTo>
                  <a:lnTo>
                    <a:pt x="930267" y="933351"/>
                  </a:lnTo>
                  <a:lnTo>
                    <a:pt x="911428" y="944026"/>
                  </a:lnTo>
                  <a:lnTo>
                    <a:pt x="905142" y="946357"/>
                  </a:lnTo>
                  <a:lnTo>
                    <a:pt x="899041" y="950700"/>
                  </a:lnTo>
                  <a:lnTo>
                    <a:pt x="881073" y="975073"/>
                  </a:lnTo>
                  <a:lnTo>
                    <a:pt x="877760" y="984298"/>
                  </a:lnTo>
                  <a:lnTo>
                    <a:pt x="875633" y="1001650"/>
                  </a:lnTo>
                  <a:lnTo>
                    <a:pt x="888426" y="1043046"/>
                  </a:lnTo>
                  <a:lnTo>
                    <a:pt x="902084" y="1061917"/>
                  </a:lnTo>
                  <a:lnTo>
                    <a:pt x="917798" y="1077324"/>
                  </a:lnTo>
                  <a:lnTo>
                    <a:pt x="932848" y="1085318"/>
                  </a:lnTo>
                  <a:lnTo>
                    <a:pt x="971647" y="1089154"/>
                  </a:lnTo>
                  <a:lnTo>
                    <a:pt x="996711" y="1089296"/>
                  </a:lnTo>
                  <a:lnTo>
                    <a:pt x="1017985" y="1080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2" name="SMARTInkShape-Group86"/>
          <p:cNvGrpSpPr/>
          <p:nvPr/>
        </p:nvGrpSpPr>
        <p:grpSpPr>
          <a:xfrm>
            <a:off x="937627" y="5723930"/>
            <a:ext cx="723296" cy="338915"/>
            <a:chOff x="937627" y="5723930"/>
            <a:chExt cx="723296" cy="338915"/>
          </a:xfrm>
        </p:grpSpPr>
        <p:sp>
          <p:nvSpPr>
            <p:cNvPr id="1070" name="SMARTInkShape-287"/>
            <p:cNvSpPr/>
            <p:nvPr/>
          </p:nvSpPr>
          <p:spPr>
            <a:xfrm>
              <a:off x="1660922" y="604539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288"/>
            <p:cNvSpPr/>
            <p:nvPr/>
          </p:nvSpPr>
          <p:spPr>
            <a:xfrm>
              <a:off x="937627" y="5723930"/>
              <a:ext cx="678647" cy="338915"/>
            </a:xfrm>
            <a:custGeom>
              <a:avLst/>
              <a:gdLst/>
              <a:ahLst/>
              <a:cxnLst/>
              <a:rect l="0" t="0" r="0" b="0"/>
              <a:pathLst>
                <a:path w="678647" h="338915">
                  <a:moveTo>
                    <a:pt x="8920" y="0"/>
                  </a:moveTo>
                  <a:lnTo>
                    <a:pt x="1231" y="7688"/>
                  </a:lnTo>
                  <a:lnTo>
                    <a:pt x="358" y="13302"/>
                  </a:lnTo>
                  <a:lnTo>
                    <a:pt x="0" y="38731"/>
                  </a:lnTo>
                  <a:lnTo>
                    <a:pt x="4734" y="52376"/>
                  </a:lnTo>
                  <a:lnTo>
                    <a:pt x="15436" y="70887"/>
                  </a:lnTo>
                  <a:lnTo>
                    <a:pt x="16241" y="74047"/>
                  </a:lnTo>
                  <a:lnTo>
                    <a:pt x="17769" y="76154"/>
                  </a:lnTo>
                  <a:lnTo>
                    <a:pt x="19780" y="77558"/>
                  </a:lnTo>
                  <a:lnTo>
                    <a:pt x="39123" y="87126"/>
                  </a:lnTo>
                  <a:lnTo>
                    <a:pt x="49840" y="94496"/>
                  </a:lnTo>
                  <a:lnTo>
                    <a:pt x="59299" y="97121"/>
                  </a:lnTo>
                  <a:lnTo>
                    <a:pt x="108511" y="98213"/>
                  </a:lnTo>
                  <a:lnTo>
                    <a:pt x="115360" y="95574"/>
                  </a:lnTo>
                  <a:lnTo>
                    <a:pt x="121711" y="92087"/>
                  </a:lnTo>
                  <a:lnTo>
                    <a:pt x="130865" y="89131"/>
                  </a:lnTo>
                  <a:lnTo>
                    <a:pt x="160723" y="65099"/>
                  </a:lnTo>
                  <a:lnTo>
                    <a:pt x="163700" y="64235"/>
                  </a:lnTo>
                  <a:lnTo>
                    <a:pt x="165685" y="62667"/>
                  </a:lnTo>
                  <a:lnTo>
                    <a:pt x="169650" y="53589"/>
                  </a:lnTo>
                  <a:lnTo>
                    <a:pt x="169653" y="58321"/>
                  </a:lnTo>
                  <a:lnTo>
                    <a:pt x="167008" y="63293"/>
                  </a:lnTo>
                  <a:lnTo>
                    <a:pt x="163517" y="68810"/>
                  </a:lnTo>
                  <a:lnTo>
                    <a:pt x="147103" y="124262"/>
                  </a:lnTo>
                  <a:lnTo>
                    <a:pt x="134677" y="177318"/>
                  </a:lnTo>
                  <a:lnTo>
                    <a:pt x="125986" y="225923"/>
                  </a:lnTo>
                  <a:lnTo>
                    <a:pt x="122554" y="256844"/>
                  </a:lnTo>
                  <a:lnTo>
                    <a:pt x="107748" y="312290"/>
                  </a:lnTo>
                  <a:lnTo>
                    <a:pt x="107547" y="315349"/>
                  </a:lnTo>
                  <a:lnTo>
                    <a:pt x="106422" y="317389"/>
                  </a:lnTo>
                  <a:lnTo>
                    <a:pt x="104679" y="318748"/>
                  </a:lnTo>
                  <a:lnTo>
                    <a:pt x="102525" y="319655"/>
                  </a:lnTo>
                  <a:lnTo>
                    <a:pt x="101089" y="321252"/>
                  </a:lnTo>
                  <a:lnTo>
                    <a:pt x="99068" y="326255"/>
                  </a:lnTo>
                  <a:lnTo>
                    <a:pt x="98784" y="325652"/>
                  </a:lnTo>
                  <a:lnTo>
                    <a:pt x="98227" y="304371"/>
                  </a:lnTo>
                  <a:lnTo>
                    <a:pt x="105348" y="282336"/>
                  </a:lnTo>
                  <a:lnTo>
                    <a:pt x="112456" y="263792"/>
                  </a:lnTo>
                  <a:lnTo>
                    <a:pt x="120340" y="222702"/>
                  </a:lnTo>
                  <a:lnTo>
                    <a:pt x="144713" y="169616"/>
                  </a:lnTo>
                  <a:lnTo>
                    <a:pt x="175706" y="115255"/>
                  </a:lnTo>
                  <a:lnTo>
                    <a:pt x="211837" y="65889"/>
                  </a:lnTo>
                  <a:lnTo>
                    <a:pt x="234998" y="42925"/>
                  </a:lnTo>
                  <a:lnTo>
                    <a:pt x="258769" y="29073"/>
                  </a:lnTo>
                  <a:lnTo>
                    <a:pt x="261806" y="28312"/>
                  </a:lnTo>
                  <a:lnTo>
                    <a:pt x="264823" y="28796"/>
                  </a:lnTo>
                  <a:lnTo>
                    <a:pt x="276794" y="34057"/>
                  </a:lnTo>
                  <a:lnTo>
                    <a:pt x="279776" y="34611"/>
                  </a:lnTo>
                  <a:lnTo>
                    <a:pt x="281764" y="35972"/>
                  </a:lnTo>
                  <a:lnTo>
                    <a:pt x="283090" y="37872"/>
                  </a:lnTo>
                  <a:lnTo>
                    <a:pt x="292575" y="63481"/>
                  </a:lnTo>
                  <a:lnTo>
                    <a:pt x="294547" y="104236"/>
                  </a:lnTo>
                  <a:lnTo>
                    <a:pt x="286971" y="152332"/>
                  </a:lnTo>
                  <a:lnTo>
                    <a:pt x="276718" y="205248"/>
                  </a:lnTo>
                  <a:lnTo>
                    <a:pt x="265839" y="247203"/>
                  </a:lnTo>
                  <a:lnTo>
                    <a:pt x="262013" y="255719"/>
                  </a:lnTo>
                  <a:lnTo>
                    <a:pt x="259354" y="278390"/>
                  </a:lnTo>
                  <a:lnTo>
                    <a:pt x="258228" y="280843"/>
                  </a:lnTo>
                  <a:lnTo>
                    <a:pt x="256485" y="282479"/>
                  </a:lnTo>
                  <a:lnTo>
                    <a:pt x="250055" y="285733"/>
                  </a:lnTo>
                  <a:lnTo>
                    <a:pt x="250031" y="281004"/>
                  </a:lnTo>
                  <a:lnTo>
                    <a:pt x="252672" y="276034"/>
                  </a:lnTo>
                  <a:lnTo>
                    <a:pt x="254765" y="273319"/>
                  </a:lnTo>
                  <a:lnTo>
                    <a:pt x="257091" y="265011"/>
                  </a:lnTo>
                  <a:lnTo>
                    <a:pt x="259116" y="255696"/>
                  </a:lnTo>
                  <a:lnTo>
                    <a:pt x="282845" y="202955"/>
                  </a:lnTo>
                  <a:lnTo>
                    <a:pt x="310672" y="153698"/>
                  </a:lnTo>
                  <a:lnTo>
                    <a:pt x="350294" y="98275"/>
                  </a:lnTo>
                  <a:lnTo>
                    <a:pt x="366714" y="83027"/>
                  </a:lnTo>
                  <a:lnTo>
                    <a:pt x="381501" y="74872"/>
                  </a:lnTo>
                  <a:lnTo>
                    <a:pt x="388824" y="71972"/>
                  </a:lnTo>
                  <a:lnTo>
                    <a:pt x="398525" y="65753"/>
                  </a:lnTo>
                  <a:lnTo>
                    <a:pt x="407683" y="63469"/>
                  </a:lnTo>
                  <a:lnTo>
                    <a:pt x="413690" y="62935"/>
                  </a:lnTo>
                  <a:lnTo>
                    <a:pt x="419666" y="65344"/>
                  </a:lnTo>
                  <a:lnTo>
                    <a:pt x="422649" y="67375"/>
                  </a:lnTo>
                  <a:lnTo>
                    <a:pt x="424638" y="69721"/>
                  </a:lnTo>
                  <a:lnTo>
                    <a:pt x="426847" y="74974"/>
                  </a:lnTo>
                  <a:lnTo>
                    <a:pt x="428595" y="125254"/>
                  </a:lnTo>
                  <a:lnTo>
                    <a:pt x="425963" y="145591"/>
                  </a:lnTo>
                  <a:lnTo>
                    <a:pt x="413794" y="199187"/>
                  </a:lnTo>
                  <a:lnTo>
                    <a:pt x="410791" y="252482"/>
                  </a:lnTo>
                  <a:lnTo>
                    <a:pt x="410759" y="270820"/>
                  </a:lnTo>
                  <a:lnTo>
                    <a:pt x="413403" y="276799"/>
                  </a:lnTo>
                  <a:lnTo>
                    <a:pt x="418445" y="283982"/>
                  </a:lnTo>
                  <a:lnTo>
                    <a:pt x="421780" y="284964"/>
                  </a:lnTo>
                  <a:lnTo>
                    <a:pt x="440644" y="285704"/>
                  </a:lnTo>
                  <a:lnTo>
                    <a:pt x="446529" y="283083"/>
                  </a:lnTo>
                  <a:lnTo>
                    <a:pt x="476241" y="255938"/>
                  </a:lnTo>
                  <a:lnTo>
                    <a:pt x="511959" y="203755"/>
                  </a:lnTo>
                  <a:lnTo>
                    <a:pt x="515266" y="194407"/>
                  </a:lnTo>
                  <a:lnTo>
                    <a:pt x="518556" y="173547"/>
                  </a:lnTo>
                  <a:lnTo>
                    <a:pt x="524911" y="160913"/>
                  </a:lnTo>
                  <a:lnTo>
                    <a:pt x="526729" y="152338"/>
                  </a:lnTo>
                  <a:lnTo>
                    <a:pt x="517944" y="151806"/>
                  </a:lnTo>
                  <a:lnTo>
                    <a:pt x="540112" y="174004"/>
                  </a:lnTo>
                  <a:lnTo>
                    <a:pt x="545307" y="176554"/>
                  </a:lnTo>
                  <a:lnTo>
                    <a:pt x="548082" y="177233"/>
                  </a:lnTo>
                  <a:lnTo>
                    <a:pt x="562614" y="185482"/>
                  </a:lnTo>
                  <a:lnTo>
                    <a:pt x="574477" y="187120"/>
                  </a:lnTo>
                  <a:lnTo>
                    <a:pt x="576458" y="188246"/>
                  </a:lnTo>
                  <a:lnTo>
                    <a:pt x="577779" y="189990"/>
                  </a:lnTo>
                  <a:lnTo>
                    <a:pt x="578659" y="192144"/>
                  </a:lnTo>
                  <a:lnTo>
                    <a:pt x="580238" y="193581"/>
                  </a:lnTo>
                  <a:lnTo>
                    <a:pt x="589411" y="197193"/>
                  </a:lnTo>
                  <a:lnTo>
                    <a:pt x="596915" y="204108"/>
                  </a:lnTo>
                  <a:lnTo>
                    <a:pt x="597875" y="209745"/>
                  </a:lnTo>
                  <a:lnTo>
                    <a:pt x="598160" y="217700"/>
                  </a:lnTo>
                  <a:lnTo>
                    <a:pt x="595580" y="223424"/>
                  </a:lnTo>
                  <a:lnTo>
                    <a:pt x="593503" y="226340"/>
                  </a:lnTo>
                  <a:lnTo>
                    <a:pt x="587251" y="248185"/>
                  </a:lnTo>
                  <a:lnTo>
                    <a:pt x="583456" y="255164"/>
                  </a:lnTo>
                  <a:lnTo>
                    <a:pt x="581020" y="267728"/>
                  </a:lnTo>
                  <a:lnTo>
                    <a:pt x="580430" y="306215"/>
                  </a:lnTo>
                  <a:lnTo>
                    <a:pt x="583070" y="312374"/>
                  </a:lnTo>
                  <a:lnTo>
                    <a:pt x="602543" y="334614"/>
                  </a:lnTo>
                  <a:lnTo>
                    <a:pt x="607781" y="337233"/>
                  </a:lnTo>
                  <a:lnTo>
                    <a:pt x="623969" y="338914"/>
                  </a:lnTo>
                  <a:lnTo>
                    <a:pt x="632186" y="336498"/>
                  </a:lnTo>
                  <a:lnTo>
                    <a:pt x="640138" y="333110"/>
                  </a:lnTo>
                  <a:lnTo>
                    <a:pt x="650287" y="331603"/>
                  </a:lnTo>
                  <a:lnTo>
                    <a:pt x="654779" y="329217"/>
                  </a:lnTo>
                  <a:lnTo>
                    <a:pt x="678646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5" name="SMARTInkShape-Group87"/>
          <p:cNvGrpSpPr/>
          <p:nvPr/>
        </p:nvGrpSpPr>
        <p:grpSpPr>
          <a:xfrm>
            <a:off x="1768210" y="5733017"/>
            <a:ext cx="1687580" cy="419000"/>
            <a:chOff x="1768210" y="5733017"/>
            <a:chExt cx="1687580" cy="419000"/>
          </a:xfrm>
        </p:grpSpPr>
        <p:sp>
          <p:nvSpPr>
            <p:cNvPr id="1073" name="SMARTInkShape-289"/>
            <p:cNvSpPr/>
            <p:nvPr/>
          </p:nvSpPr>
          <p:spPr>
            <a:xfrm>
              <a:off x="3170039" y="5777666"/>
              <a:ext cx="285751" cy="357016"/>
            </a:xfrm>
            <a:custGeom>
              <a:avLst/>
              <a:gdLst/>
              <a:ahLst/>
              <a:cxnLst/>
              <a:rect l="0" t="0" r="0" b="0"/>
              <a:pathLst>
                <a:path w="285751" h="357016">
                  <a:moveTo>
                    <a:pt x="0" y="267732"/>
                  </a:moveTo>
                  <a:lnTo>
                    <a:pt x="0" y="262992"/>
                  </a:lnTo>
                  <a:lnTo>
                    <a:pt x="992" y="261595"/>
                  </a:lnTo>
                  <a:lnTo>
                    <a:pt x="2646" y="260665"/>
                  </a:lnTo>
                  <a:lnTo>
                    <a:pt x="4740" y="260044"/>
                  </a:lnTo>
                  <a:lnTo>
                    <a:pt x="16223" y="250926"/>
                  </a:lnTo>
                  <a:lnTo>
                    <a:pt x="66589" y="208257"/>
                  </a:lnTo>
                  <a:lnTo>
                    <a:pt x="89514" y="191461"/>
                  </a:lnTo>
                  <a:lnTo>
                    <a:pt x="139791" y="137098"/>
                  </a:lnTo>
                  <a:lnTo>
                    <a:pt x="166333" y="87009"/>
                  </a:lnTo>
                  <a:lnTo>
                    <a:pt x="174520" y="68554"/>
                  </a:lnTo>
                  <a:lnTo>
                    <a:pt x="178057" y="38570"/>
                  </a:lnTo>
                  <a:lnTo>
                    <a:pt x="175710" y="29291"/>
                  </a:lnTo>
                  <a:lnTo>
                    <a:pt x="171455" y="18490"/>
                  </a:lnTo>
                  <a:lnTo>
                    <a:pt x="170859" y="15250"/>
                  </a:lnTo>
                  <a:lnTo>
                    <a:pt x="165278" y="5950"/>
                  </a:lnTo>
                  <a:lnTo>
                    <a:pt x="160108" y="2556"/>
                  </a:lnTo>
                  <a:lnTo>
                    <a:pt x="151906" y="199"/>
                  </a:lnTo>
                  <a:lnTo>
                    <a:pt x="147550" y="0"/>
                  </a:lnTo>
                  <a:lnTo>
                    <a:pt x="142307" y="2558"/>
                  </a:lnTo>
                  <a:lnTo>
                    <a:pt x="130856" y="12285"/>
                  </a:lnTo>
                  <a:lnTo>
                    <a:pt x="127612" y="20585"/>
                  </a:lnTo>
                  <a:lnTo>
                    <a:pt x="120788" y="42083"/>
                  </a:lnTo>
                  <a:lnTo>
                    <a:pt x="101130" y="90348"/>
                  </a:lnTo>
                  <a:lnTo>
                    <a:pt x="83337" y="143815"/>
                  </a:lnTo>
                  <a:lnTo>
                    <a:pt x="68460" y="195067"/>
                  </a:lnTo>
                  <a:lnTo>
                    <a:pt x="50602" y="249766"/>
                  </a:lnTo>
                  <a:lnTo>
                    <a:pt x="35167" y="303214"/>
                  </a:lnTo>
                  <a:lnTo>
                    <a:pt x="17896" y="347940"/>
                  </a:lnTo>
                  <a:lnTo>
                    <a:pt x="17870" y="343312"/>
                  </a:lnTo>
                  <a:lnTo>
                    <a:pt x="20510" y="338365"/>
                  </a:lnTo>
                  <a:lnTo>
                    <a:pt x="23998" y="332859"/>
                  </a:lnTo>
                  <a:lnTo>
                    <a:pt x="26954" y="324181"/>
                  </a:lnTo>
                  <a:lnTo>
                    <a:pt x="64279" y="270553"/>
                  </a:lnTo>
                  <a:lnTo>
                    <a:pt x="113008" y="226988"/>
                  </a:lnTo>
                  <a:lnTo>
                    <a:pt x="142260" y="207925"/>
                  </a:lnTo>
                  <a:lnTo>
                    <a:pt x="154660" y="205758"/>
                  </a:lnTo>
                  <a:lnTo>
                    <a:pt x="160680" y="208107"/>
                  </a:lnTo>
                  <a:lnTo>
                    <a:pt x="166664" y="211466"/>
                  </a:lnTo>
                  <a:lnTo>
                    <a:pt x="172630" y="212959"/>
                  </a:lnTo>
                  <a:lnTo>
                    <a:pt x="174618" y="214350"/>
                  </a:lnTo>
                  <a:lnTo>
                    <a:pt x="175943" y="216269"/>
                  </a:lnTo>
                  <a:lnTo>
                    <a:pt x="177416" y="221047"/>
                  </a:lnTo>
                  <a:lnTo>
                    <a:pt x="178548" y="243957"/>
                  </a:lnTo>
                  <a:lnTo>
                    <a:pt x="173840" y="257601"/>
                  </a:lnTo>
                  <a:lnTo>
                    <a:pt x="164352" y="273853"/>
                  </a:lnTo>
                  <a:lnTo>
                    <a:pt x="160814" y="288508"/>
                  </a:lnTo>
                  <a:lnTo>
                    <a:pt x="154915" y="300567"/>
                  </a:lnTo>
                  <a:lnTo>
                    <a:pt x="151816" y="351041"/>
                  </a:lnTo>
                  <a:lnTo>
                    <a:pt x="152804" y="353037"/>
                  </a:lnTo>
                  <a:lnTo>
                    <a:pt x="154455" y="354367"/>
                  </a:lnTo>
                  <a:lnTo>
                    <a:pt x="158936" y="355846"/>
                  </a:lnTo>
                  <a:lnTo>
                    <a:pt x="181952" y="357015"/>
                  </a:lnTo>
                  <a:lnTo>
                    <a:pt x="187693" y="354378"/>
                  </a:lnTo>
                  <a:lnTo>
                    <a:pt x="226404" y="323264"/>
                  </a:lnTo>
                  <a:lnTo>
                    <a:pt x="263901" y="271609"/>
                  </a:lnTo>
                  <a:lnTo>
                    <a:pt x="269748" y="258980"/>
                  </a:lnTo>
                  <a:lnTo>
                    <a:pt x="273677" y="252929"/>
                  </a:lnTo>
                  <a:lnTo>
                    <a:pt x="276881" y="243944"/>
                  </a:lnTo>
                  <a:lnTo>
                    <a:pt x="282681" y="234997"/>
                  </a:lnTo>
                  <a:lnTo>
                    <a:pt x="285750" y="223084"/>
                  </a:lnTo>
                  <a:lnTo>
                    <a:pt x="285750" y="267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290"/>
            <p:cNvSpPr/>
            <p:nvPr/>
          </p:nvSpPr>
          <p:spPr>
            <a:xfrm>
              <a:off x="1768210" y="5733017"/>
              <a:ext cx="1294674" cy="419000"/>
            </a:xfrm>
            <a:custGeom>
              <a:avLst/>
              <a:gdLst/>
              <a:ahLst/>
              <a:cxnLst/>
              <a:rect l="0" t="0" r="0" b="0"/>
              <a:pathLst>
                <a:path w="1294674" h="419000">
                  <a:moveTo>
                    <a:pt x="26657" y="98069"/>
                  </a:moveTo>
                  <a:lnTo>
                    <a:pt x="26657" y="106631"/>
                  </a:lnTo>
                  <a:lnTo>
                    <a:pt x="31398" y="111631"/>
                  </a:lnTo>
                  <a:lnTo>
                    <a:pt x="36371" y="114018"/>
                  </a:lnTo>
                  <a:lnTo>
                    <a:pt x="39086" y="114655"/>
                  </a:lnTo>
                  <a:lnTo>
                    <a:pt x="47648" y="120291"/>
                  </a:lnTo>
                  <a:lnTo>
                    <a:pt x="70106" y="136886"/>
                  </a:lnTo>
                  <a:lnTo>
                    <a:pt x="86715" y="140990"/>
                  </a:lnTo>
                  <a:lnTo>
                    <a:pt x="142212" y="142650"/>
                  </a:lnTo>
                  <a:lnTo>
                    <a:pt x="181061" y="140066"/>
                  </a:lnTo>
                  <a:lnTo>
                    <a:pt x="228693" y="121726"/>
                  </a:lnTo>
                  <a:lnTo>
                    <a:pt x="261619" y="100044"/>
                  </a:lnTo>
                  <a:lnTo>
                    <a:pt x="271783" y="85976"/>
                  </a:lnTo>
                  <a:lnTo>
                    <a:pt x="284185" y="51793"/>
                  </a:lnTo>
                  <a:lnTo>
                    <a:pt x="282336" y="42445"/>
                  </a:lnTo>
                  <a:lnTo>
                    <a:pt x="274538" y="18306"/>
                  </a:lnTo>
                  <a:lnTo>
                    <a:pt x="264358" y="5915"/>
                  </a:lnTo>
                  <a:lnTo>
                    <a:pt x="258640" y="2541"/>
                  </a:lnTo>
                  <a:lnTo>
                    <a:pt x="246886" y="375"/>
                  </a:lnTo>
                  <a:lnTo>
                    <a:pt x="233241" y="0"/>
                  </a:lnTo>
                  <a:lnTo>
                    <a:pt x="224967" y="2558"/>
                  </a:lnTo>
                  <a:lnTo>
                    <a:pt x="208472" y="15083"/>
                  </a:lnTo>
                  <a:lnTo>
                    <a:pt x="199370" y="24753"/>
                  </a:lnTo>
                  <a:lnTo>
                    <a:pt x="175488" y="73203"/>
                  </a:lnTo>
                  <a:lnTo>
                    <a:pt x="165315" y="125027"/>
                  </a:lnTo>
                  <a:lnTo>
                    <a:pt x="151509" y="172174"/>
                  </a:lnTo>
                  <a:lnTo>
                    <a:pt x="137761" y="222260"/>
                  </a:lnTo>
                  <a:lnTo>
                    <a:pt x="127031" y="270453"/>
                  </a:lnTo>
                  <a:lnTo>
                    <a:pt x="112868" y="308000"/>
                  </a:lnTo>
                  <a:lnTo>
                    <a:pt x="104330" y="318041"/>
                  </a:lnTo>
                  <a:lnTo>
                    <a:pt x="84033" y="334771"/>
                  </a:lnTo>
                  <a:lnTo>
                    <a:pt x="71468" y="340947"/>
                  </a:lnTo>
                  <a:lnTo>
                    <a:pt x="68437" y="343331"/>
                  </a:lnTo>
                  <a:lnTo>
                    <a:pt x="64432" y="343929"/>
                  </a:lnTo>
                  <a:lnTo>
                    <a:pt x="42791" y="339993"/>
                  </a:lnTo>
                  <a:lnTo>
                    <a:pt x="36143" y="336891"/>
                  </a:lnTo>
                  <a:lnTo>
                    <a:pt x="19050" y="326814"/>
                  </a:lnTo>
                  <a:lnTo>
                    <a:pt x="15632" y="322995"/>
                  </a:lnTo>
                  <a:lnTo>
                    <a:pt x="3261" y="297308"/>
                  </a:lnTo>
                  <a:lnTo>
                    <a:pt x="0" y="252727"/>
                  </a:lnTo>
                  <a:lnTo>
                    <a:pt x="4648" y="234954"/>
                  </a:lnTo>
                  <a:lnTo>
                    <a:pt x="20862" y="206957"/>
                  </a:lnTo>
                  <a:lnTo>
                    <a:pt x="29373" y="198388"/>
                  </a:lnTo>
                  <a:lnTo>
                    <a:pt x="38778" y="192265"/>
                  </a:lnTo>
                  <a:lnTo>
                    <a:pt x="60800" y="183271"/>
                  </a:lnTo>
                  <a:lnTo>
                    <a:pt x="71928" y="183230"/>
                  </a:lnTo>
                  <a:lnTo>
                    <a:pt x="90501" y="186549"/>
                  </a:lnTo>
                  <a:lnTo>
                    <a:pt x="122286" y="207411"/>
                  </a:lnTo>
                  <a:lnTo>
                    <a:pt x="135138" y="221638"/>
                  </a:lnTo>
                  <a:lnTo>
                    <a:pt x="157529" y="270963"/>
                  </a:lnTo>
                  <a:lnTo>
                    <a:pt x="174485" y="320603"/>
                  </a:lnTo>
                  <a:lnTo>
                    <a:pt x="185297" y="372812"/>
                  </a:lnTo>
                  <a:lnTo>
                    <a:pt x="187453" y="384880"/>
                  </a:lnTo>
                  <a:lnTo>
                    <a:pt x="198361" y="410322"/>
                  </a:lnTo>
                  <a:lnTo>
                    <a:pt x="200658" y="413394"/>
                  </a:lnTo>
                  <a:lnTo>
                    <a:pt x="205855" y="416808"/>
                  </a:lnTo>
                  <a:lnTo>
                    <a:pt x="212465" y="418324"/>
                  </a:lnTo>
                  <a:lnTo>
                    <a:pt x="222017" y="418999"/>
                  </a:lnTo>
                  <a:lnTo>
                    <a:pt x="230231" y="416652"/>
                  </a:lnTo>
                  <a:lnTo>
                    <a:pt x="282765" y="389722"/>
                  </a:lnTo>
                  <a:lnTo>
                    <a:pt x="336223" y="346731"/>
                  </a:lnTo>
                  <a:lnTo>
                    <a:pt x="362660" y="315287"/>
                  </a:lnTo>
                  <a:lnTo>
                    <a:pt x="379845" y="288485"/>
                  </a:lnTo>
                  <a:lnTo>
                    <a:pt x="385701" y="269774"/>
                  </a:lnTo>
                  <a:lnTo>
                    <a:pt x="389630" y="262687"/>
                  </a:lnTo>
                  <a:lnTo>
                    <a:pt x="391377" y="256230"/>
                  </a:lnTo>
                  <a:lnTo>
                    <a:pt x="390851" y="253119"/>
                  </a:lnTo>
                  <a:lnTo>
                    <a:pt x="385523" y="240997"/>
                  </a:lnTo>
                  <a:lnTo>
                    <a:pt x="384963" y="238003"/>
                  </a:lnTo>
                  <a:lnTo>
                    <a:pt x="383598" y="236007"/>
                  </a:lnTo>
                  <a:lnTo>
                    <a:pt x="381696" y="234676"/>
                  </a:lnTo>
                  <a:lnTo>
                    <a:pt x="376937" y="232205"/>
                  </a:lnTo>
                  <a:lnTo>
                    <a:pt x="368679" y="226228"/>
                  </a:lnTo>
                  <a:lnTo>
                    <a:pt x="362883" y="224481"/>
                  </a:lnTo>
                  <a:lnTo>
                    <a:pt x="359948" y="225008"/>
                  </a:lnTo>
                  <a:lnTo>
                    <a:pt x="351078" y="230490"/>
                  </a:lnTo>
                  <a:lnTo>
                    <a:pt x="318360" y="261797"/>
                  </a:lnTo>
                  <a:lnTo>
                    <a:pt x="298517" y="290718"/>
                  </a:lnTo>
                  <a:lnTo>
                    <a:pt x="296312" y="297131"/>
                  </a:lnTo>
                  <a:lnTo>
                    <a:pt x="294594" y="325152"/>
                  </a:lnTo>
                  <a:lnTo>
                    <a:pt x="297214" y="330625"/>
                  </a:lnTo>
                  <a:lnTo>
                    <a:pt x="302240" y="337483"/>
                  </a:lnTo>
                  <a:lnTo>
                    <a:pt x="305573" y="338420"/>
                  </a:lnTo>
                  <a:lnTo>
                    <a:pt x="307851" y="338670"/>
                  </a:lnTo>
                  <a:lnTo>
                    <a:pt x="313028" y="336302"/>
                  </a:lnTo>
                  <a:lnTo>
                    <a:pt x="333279" y="318167"/>
                  </a:lnTo>
                  <a:lnTo>
                    <a:pt x="336567" y="312307"/>
                  </a:lnTo>
                  <a:lnTo>
                    <a:pt x="339020" y="306395"/>
                  </a:lnTo>
                  <a:lnTo>
                    <a:pt x="372284" y="258966"/>
                  </a:lnTo>
                  <a:lnTo>
                    <a:pt x="374761" y="242718"/>
                  </a:lnTo>
                  <a:lnTo>
                    <a:pt x="374901" y="233411"/>
                  </a:lnTo>
                  <a:lnTo>
                    <a:pt x="374915" y="261032"/>
                  </a:lnTo>
                  <a:lnTo>
                    <a:pt x="366094" y="314002"/>
                  </a:lnTo>
                  <a:lnTo>
                    <a:pt x="368680" y="320709"/>
                  </a:lnTo>
                  <a:lnTo>
                    <a:pt x="372143" y="326997"/>
                  </a:lnTo>
                  <a:lnTo>
                    <a:pt x="375086" y="336115"/>
                  </a:lnTo>
                  <a:lnTo>
                    <a:pt x="391133" y="355263"/>
                  </a:lnTo>
                  <a:lnTo>
                    <a:pt x="394691" y="356244"/>
                  </a:lnTo>
                  <a:lnTo>
                    <a:pt x="405059" y="356874"/>
                  </a:lnTo>
                  <a:lnTo>
                    <a:pt x="410802" y="354315"/>
                  </a:lnTo>
                  <a:lnTo>
                    <a:pt x="416662" y="350862"/>
                  </a:lnTo>
                  <a:lnTo>
                    <a:pt x="422573" y="349328"/>
                  </a:lnTo>
                  <a:lnTo>
                    <a:pt x="428508" y="343354"/>
                  </a:lnTo>
                  <a:lnTo>
                    <a:pt x="470165" y="288419"/>
                  </a:lnTo>
                  <a:lnTo>
                    <a:pt x="487032" y="256545"/>
                  </a:lnTo>
                  <a:lnTo>
                    <a:pt x="493415" y="232231"/>
                  </a:lnTo>
                  <a:lnTo>
                    <a:pt x="497034" y="226157"/>
                  </a:lnTo>
                  <a:lnTo>
                    <a:pt x="499549" y="215932"/>
                  </a:lnTo>
                  <a:lnTo>
                    <a:pt x="499928" y="205348"/>
                  </a:lnTo>
                  <a:lnTo>
                    <a:pt x="499930" y="212924"/>
                  </a:lnTo>
                  <a:lnTo>
                    <a:pt x="542101" y="258971"/>
                  </a:lnTo>
                  <a:lnTo>
                    <a:pt x="542927" y="261892"/>
                  </a:lnTo>
                  <a:lnTo>
                    <a:pt x="544470" y="263839"/>
                  </a:lnTo>
                  <a:lnTo>
                    <a:pt x="550390" y="267571"/>
                  </a:lnTo>
                  <a:lnTo>
                    <a:pt x="553098" y="275270"/>
                  </a:lnTo>
                  <a:lnTo>
                    <a:pt x="546387" y="286193"/>
                  </a:lnTo>
                  <a:lnTo>
                    <a:pt x="544579" y="325641"/>
                  </a:lnTo>
                  <a:lnTo>
                    <a:pt x="547225" y="330843"/>
                  </a:lnTo>
                  <a:lnTo>
                    <a:pt x="557882" y="343423"/>
                  </a:lnTo>
                  <a:lnTo>
                    <a:pt x="563059" y="346021"/>
                  </a:lnTo>
                  <a:lnTo>
                    <a:pt x="580352" y="347917"/>
                  </a:lnTo>
                  <a:lnTo>
                    <a:pt x="601137" y="348089"/>
                  </a:lnTo>
                  <a:lnTo>
                    <a:pt x="607088" y="345449"/>
                  </a:lnTo>
                  <a:lnTo>
                    <a:pt x="659343" y="304651"/>
                  </a:lnTo>
                  <a:lnTo>
                    <a:pt x="677958" y="283497"/>
                  </a:lnTo>
                  <a:lnTo>
                    <a:pt x="692341" y="261687"/>
                  </a:lnTo>
                  <a:lnTo>
                    <a:pt x="698231" y="242984"/>
                  </a:lnTo>
                  <a:lnTo>
                    <a:pt x="702166" y="235898"/>
                  </a:lnTo>
                  <a:lnTo>
                    <a:pt x="705373" y="226329"/>
                  </a:lnTo>
                  <a:lnTo>
                    <a:pt x="711174" y="217211"/>
                  </a:lnTo>
                  <a:lnTo>
                    <a:pt x="713334" y="208225"/>
                  </a:lnTo>
                  <a:lnTo>
                    <a:pt x="714242" y="196309"/>
                  </a:lnTo>
                  <a:lnTo>
                    <a:pt x="715235" y="247071"/>
                  </a:lnTo>
                  <a:lnTo>
                    <a:pt x="721931" y="274101"/>
                  </a:lnTo>
                  <a:lnTo>
                    <a:pt x="723151" y="327088"/>
                  </a:lnTo>
                  <a:lnTo>
                    <a:pt x="723172" y="354852"/>
                  </a:lnTo>
                  <a:lnTo>
                    <a:pt x="715484" y="364527"/>
                  </a:lnTo>
                  <a:lnTo>
                    <a:pt x="714078" y="364013"/>
                  </a:lnTo>
                  <a:lnTo>
                    <a:pt x="660660" y="315022"/>
                  </a:lnTo>
                  <a:lnTo>
                    <a:pt x="657685" y="314142"/>
                  </a:lnTo>
                  <a:lnTo>
                    <a:pt x="655702" y="312563"/>
                  </a:lnTo>
                  <a:lnTo>
                    <a:pt x="652258" y="304847"/>
                  </a:lnTo>
                  <a:lnTo>
                    <a:pt x="649322" y="304072"/>
                  </a:lnTo>
                  <a:lnTo>
                    <a:pt x="646694" y="303727"/>
                  </a:lnTo>
                  <a:lnTo>
                    <a:pt x="650875" y="303487"/>
                  </a:lnTo>
                  <a:lnTo>
                    <a:pt x="651481" y="308203"/>
                  </a:lnTo>
                  <a:lnTo>
                    <a:pt x="652558" y="309596"/>
                  </a:lnTo>
                  <a:lnTo>
                    <a:pt x="685658" y="327780"/>
                  </a:lnTo>
                  <a:lnTo>
                    <a:pt x="738179" y="338760"/>
                  </a:lnTo>
                  <a:lnTo>
                    <a:pt x="771633" y="338154"/>
                  </a:lnTo>
                  <a:lnTo>
                    <a:pt x="787912" y="332035"/>
                  </a:lnTo>
                  <a:lnTo>
                    <a:pt x="839076" y="294516"/>
                  </a:lnTo>
                  <a:lnTo>
                    <a:pt x="844138" y="288567"/>
                  </a:lnTo>
                  <a:lnTo>
                    <a:pt x="850034" y="276662"/>
                  </a:lnTo>
                  <a:lnTo>
                    <a:pt x="853970" y="270709"/>
                  </a:lnTo>
                  <a:lnTo>
                    <a:pt x="856185" y="261780"/>
                  </a:lnTo>
                  <a:lnTo>
                    <a:pt x="856703" y="255826"/>
                  </a:lnTo>
                  <a:lnTo>
                    <a:pt x="857834" y="253842"/>
                  </a:lnTo>
                  <a:lnTo>
                    <a:pt x="859580" y="252520"/>
                  </a:lnTo>
                  <a:lnTo>
                    <a:pt x="864770" y="250396"/>
                  </a:lnTo>
                  <a:lnTo>
                    <a:pt x="862834" y="250106"/>
                  </a:lnTo>
                  <a:lnTo>
                    <a:pt x="858247" y="249920"/>
                  </a:lnTo>
                  <a:lnTo>
                    <a:pt x="857620" y="252540"/>
                  </a:lnTo>
                  <a:lnTo>
                    <a:pt x="857453" y="254628"/>
                  </a:lnTo>
                  <a:lnTo>
                    <a:pt x="854621" y="259593"/>
                  </a:lnTo>
                  <a:lnTo>
                    <a:pt x="851047" y="265108"/>
                  </a:lnTo>
                  <a:lnTo>
                    <a:pt x="840161" y="300649"/>
                  </a:lnTo>
                  <a:lnTo>
                    <a:pt x="839294" y="332817"/>
                  </a:lnTo>
                  <a:lnTo>
                    <a:pt x="841920" y="338992"/>
                  </a:lnTo>
                  <a:lnTo>
                    <a:pt x="845402" y="345044"/>
                  </a:lnTo>
                  <a:lnTo>
                    <a:pt x="848355" y="354030"/>
                  </a:lnTo>
                  <a:lnTo>
                    <a:pt x="852562" y="359996"/>
                  </a:lnTo>
                  <a:lnTo>
                    <a:pt x="857739" y="363309"/>
                  </a:lnTo>
                  <a:lnTo>
                    <a:pt x="865946" y="365611"/>
                  </a:lnTo>
                  <a:lnTo>
                    <a:pt x="870302" y="365805"/>
                  </a:lnTo>
                  <a:lnTo>
                    <a:pt x="898037" y="356856"/>
                  </a:lnTo>
                  <a:lnTo>
                    <a:pt x="904409" y="352653"/>
                  </a:lnTo>
                  <a:lnTo>
                    <a:pt x="922573" y="328383"/>
                  </a:lnTo>
                  <a:lnTo>
                    <a:pt x="925897" y="319162"/>
                  </a:lnTo>
                  <a:lnTo>
                    <a:pt x="928366" y="309442"/>
                  </a:lnTo>
                  <a:lnTo>
                    <a:pt x="934342" y="297399"/>
                  </a:lnTo>
                  <a:lnTo>
                    <a:pt x="936088" y="287202"/>
                  </a:lnTo>
                  <a:lnTo>
                    <a:pt x="928309" y="252954"/>
                  </a:lnTo>
                  <a:lnTo>
                    <a:pt x="918989" y="234093"/>
                  </a:lnTo>
                  <a:lnTo>
                    <a:pt x="906441" y="218988"/>
                  </a:lnTo>
                  <a:lnTo>
                    <a:pt x="901198" y="216303"/>
                  </a:lnTo>
                  <a:lnTo>
                    <a:pt x="880672" y="214437"/>
                  </a:lnTo>
                  <a:lnTo>
                    <a:pt x="873209" y="214280"/>
                  </a:lnTo>
                  <a:lnTo>
                    <a:pt x="870822" y="215231"/>
                  </a:lnTo>
                  <a:lnTo>
                    <a:pt x="869230" y="216855"/>
                  </a:lnTo>
                  <a:lnTo>
                    <a:pt x="864345" y="223885"/>
                  </a:lnTo>
                  <a:lnTo>
                    <a:pt x="860330" y="229393"/>
                  </a:lnTo>
                  <a:lnTo>
                    <a:pt x="858070" y="238074"/>
                  </a:lnTo>
                  <a:lnTo>
                    <a:pt x="857155" y="261784"/>
                  </a:lnTo>
                  <a:lnTo>
                    <a:pt x="864810" y="287328"/>
                  </a:lnTo>
                  <a:lnTo>
                    <a:pt x="866214" y="289725"/>
                  </a:lnTo>
                  <a:lnTo>
                    <a:pt x="868143" y="291325"/>
                  </a:lnTo>
                  <a:lnTo>
                    <a:pt x="872932" y="294093"/>
                  </a:lnTo>
                  <a:lnTo>
                    <a:pt x="889942" y="308636"/>
                  </a:lnTo>
                  <a:lnTo>
                    <a:pt x="898814" y="311272"/>
                  </a:lnTo>
                  <a:lnTo>
                    <a:pt x="913676" y="312235"/>
                  </a:lnTo>
                  <a:lnTo>
                    <a:pt x="927344" y="307598"/>
                  </a:lnTo>
                  <a:lnTo>
                    <a:pt x="945863" y="294284"/>
                  </a:lnTo>
                  <a:lnTo>
                    <a:pt x="1001303" y="248011"/>
                  </a:lnTo>
                  <a:lnTo>
                    <a:pt x="1006528" y="244085"/>
                  </a:lnTo>
                  <a:lnTo>
                    <a:pt x="1015048" y="241875"/>
                  </a:lnTo>
                  <a:lnTo>
                    <a:pt x="1026629" y="240955"/>
                  </a:lnTo>
                  <a:lnTo>
                    <a:pt x="1026778" y="261935"/>
                  </a:lnTo>
                  <a:lnTo>
                    <a:pt x="1024134" y="267802"/>
                  </a:lnTo>
                  <a:lnTo>
                    <a:pt x="1022040" y="270756"/>
                  </a:lnTo>
                  <a:lnTo>
                    <a:pt x="1015758" y="292666"/>
                  </a:lnTo>
                  <a:lnTo>
                    <a:pt x="1013480" y="296261"/>
                  </a:lnTo>
                  <a:lnTo>
                    <a:pt x="1006877" y="319286"/>
                  </a:lnTo>
                  <a:lnTo>
                    <a:pt x="1003053" y="326364"/>
                  </a:lnTo>
                  <a:lnTo>
                    <a:pt x="999907" y="335927"/>
                  </a:lnTo>
                  <a:lnTo>
                    <a:pt x="994125" y="345044"/>
                  </a:lnTo>
                  <a:lnTo>
                    <a:pt x="991067" y="357016"/>
                  </a:lnTo>
                  <a:lnTo>
                    <a:pt x="995805" y="352284"/>
                  </a:lnTo>
                  <a:lnTo>
                    <a:pt x="998132" y="347314"/>
                  </a:lnTo>
                  <a:lnTo>
                    <a:pt x="998752" y="344600"/>
                  </a:lnTo>
                  <a:lnTo>
                    <a:pt x="1004366" y="336039"/>
                  </a:lnTo>
                  <a:lnTo>
                    <a:pt x="1057486" y="282677"/>
                  </a:lnTo>
                  <a:lnTo>
                    <a:pt x="1112179" y="244936"/>
                  </a:lnTo>
                  <a:lnTo>
                    <a:pt x="1124826" y="239087"/>
                  </a:lnTo>
                  <a:lnTo>
                    <a:pt x="1130881" y="235158"/>
                  </a:lnTo>
                  <a:lnTo>
                    <a:pt x="1136879" y="233411"/>
                  </a:lnTo>
                  <a:lnTo>
                    <a:pt x="1138875" y="233938"/>
                  </a:lnTo>
                  <a:lnTo>
                    <a:pt x="1140206" y="235281"/>
                  </a:lnTo>
                  <a:lnTo>
                    <a:pt x="1142342" y="239825"/>
                  </a:lnTo>
                  <a:lnTo>
                    <a:pt x="1142854" y="261905"/>
                  </a:lnTo>
                  <a:lnTo>
                    <a:pt x="1126359" y="314009"/>
                  </a:lnTo>
                  <a:lnTo>
                    <a:pt x="1134709" y="353784"/>
                  </a:lnTo>
                  <a:lnTo>
                    <a:pt x="1138580" y="359887"/>
                  </a:lnTo>
                  <a:lnTo>
                    <a:pt x="1143608" y="363261"/>
                  </a:lnTo>
                  <a:lnTo>
                    <a:pt x="1149150" y="365752"/>
                  </a:lnTo>
                  <a:lnTo>
                    <a:pt x="1154921" y="370167"/>
                  </a:lnTo>
                  <a:lnTo>
                    <a:pt x="1163438" y="372791"/>
                  </a:lnTo>
                  <a:lnTo>
                    <a:pt x="1190129" y="374768"/>
                  </a:lnTo>
                  <a:lnTo>
                    <a:pt x="1226539" y="359651"/>
                  </a:lnTo>
                  <a:lnTo>
                    <a:pt x="1243176" y="349979"/>
                  </a:lnTo>
                  <a:lnTo>
                    <a:pt x="1285285" y="295850"/>
                  </a:lnTo>
                  <a:lnTo>
                    <a:pt x="1294673" y="2855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1" name="SMARTInkShape-Group88"/>
          <p:cNvGrpSpPr/>
          <p:nvPr/>
        </p:nvGrpSpPr>
        <p:grpSpPr>
          <a:xfrm>
            <a:off x="6232922" y="3991570"/>
            <a:ext cx="1830209" cy="410762"/>
            <a:chOff x="6232922" y="3991570"/>
            <a:chExt cx="1830209" cy="410762"/>
          </a:xfrm>
        </p:grpSpPr>
        <p:sp>
          <p:nvSpPr>
            <p:cNvPr id="1076" name="SMARTInkShape-291"/>
            <p:cNvSpPr/>
            <p:nvPr/>
          </p:nvSpPr>
          <p:spPr>
            <a:xfrm>
              <a:off x="6822295" y="4036223"/>
              <a:ext cx="1240836" cy="366109"/>
            </a:xfrm>
            <a:custGeom>
              <a:avLst/>
              <a:gdLst/>
              <a:ahLst/>
              <a:cxnLst/>
              <a:rect l="0" t="0" r="0" b="0"/>
              <a:pathLst>
                <a:path w="1240836" h="366109">
                  <a:moveTo>
                    <a:pt x="1223353" y="294675"/>
                  </a:moveTo>
                  <a:lnTo>
                    <a:pt x="1228093" y="294675"/>
                  </a:lnTo>
                  <a:lnTo>
                    <a:pt x="1229489" y="293683"/>
                  </a:lnTo>
                  <a:lnTo>
                    <a:pt x="1230421" y="292029"/>
                  </a:lnTo>
                  <a:lnTo>
                    <a:pt x="1231915" y="286987"/>
                  </a:lnTo>
                  <a:lnTo>
                    <a:pt x="1239939" y="278166"/>
                  </a:lnTo>
                  <a:lnTo>
                    <a:pt x="1240835" y="272476"/>
                  </a:lnTo>
                  <a:lnTo>
                    <a:pt x="1238399" y="267280"/>
                  </a:lnTo>
                  <a:lnTo>
                    <a:pt x="1233492" y="260601"/>
                  </a:lnTo>
                  <a:lnTo>
                    <a:pt x="1232522" y="252152"/>
                  </a:lnTo>
                  <a:lnTo>
                    <a:pt x="1232389" y="246672"/>
                  </a:lnTo>
                  <a:lnTo>
                    <a:pt x="1229684" y="240929"/>
                  </a:lnTo>
                  <a:lnTo>
                    <a:pt x="1178700" y="187515"/>
                  </a:lnTo>
                  <a:lnTo>
                    <a:pt x="1167128" y="178588"/>
                  </a:lnTo>
                  <a:lnTo>
                    <a:pt x="1115812" y="148824"/>
                  </a:lnTo>
                  <a:lnTo>
                    <a:pt x="1063066" y="119886"/>
                  </a:lnTo>
                  <a:lnTo>
                    <a:pt x="1008458" y="98271"/>
                  </a:lnTo>
                  <a:lnTo>
                    <a:pt x="955412" y="73299"/>
                  </a:lnTo>
                  <a:lnTo>
                    <a:pt x="904671" y="56796"/>
                  </a:lnTo>
                  <a:lnTo>
                    <a:pt x="852863" y="41700"/>
                  </a:lnTo>
                  <a:lnTo>
                    <a:pt x="801613" y="26789"/>
                  </a:lnTo>
                  <a:lnTo>
                    <a:pt x="755629" y="14879"/>
                  </a:lnTo>
                  <a:lnTo>
                    <a:pt x="709320" y="10102"/>
                  </a:lnTo>
                  <a:lnTo>
                    <a:pt x="656555" y="4340"/>
                  </a:lnTo>
                  <a:lnTo>
                    <a:pt x="609934" y="854"/>
                  </a:lnTo>
                  <a:lnTo>
                    <a:pt x="562507" y="166"/>
                  </a:lnTo>
                  <a:lnTo>
                    <a:pt x="509156" y="17"/>
                  </a:lnTo>
                  <a:lnTo>
                    <a:pt x="463777" y="0"/>
                  </a:lnTo>
                  <a:lnTo>
                    <a:pt x="410863" y="989"/>
                  </a:lnTo>
                  <a:lnTo>
                    <a:pt x="358560" y="7684"/>
                  </a:lnTo>
                  <a:lnTo>
                    <a:pt x="310062" y="11407"/>
                  </a:lnTo>
                  <a:lnTo>
                    <a:pt x="259799" y="17999"/>
                  </a:lnTo>
                  <a:lnTo>
                    <a:pt x="205443" y="32019"/>
                  </a:lnTo>
                  <a:lnTo>
                    <a:pt x="149934" y="45212"/>
                  </a:lnTo>
                  <a:lnTo>
                    <a:pt x="96863" y="65513"/>
                  </a:lnTo>
                  <a:lnTo>
                    <a:pt x="85045" y="74094"/>
                  </a:lnTo>
                  <a:lnTo>
                    <a:pt x="70169" y="87435"/>
                  </a:lnTo>
                  <a:lnTo>
                    <a:pt x="34419" y="110020"/>
                  </a:lnTo>
                  <a:lnTo>
                    <a:pt x="5984" y="150217"/>
                  </a:lnTo>
                  <a:lnTo>
                    <a:pt x="1764" y="162356"/>
                  </a:lnTo>
                  <a:lnTo>
                    <a:pt x="0" y="212718"/>
                  </a:lnTo>
                  <a:lnTo>
                    <a:pt x="2639" y="221208"/>
                  </a:lnTo>
                  <a:lnTo>
                    <a:pt x="15218" y="237853"/>
                  </a:lnTo>
                  <a:lnTo>
                    <a:pt x="45439" y="266009"/>
                  </a:lnTo>
                  <a:lnTo>
                    <a:pt x="98233" y="294627"/>
                  </a:lnTo>
                  <a:lnTo>
                    <a:pt x="147574" y="315509"/>
                  </a:lnTo>
                  <a:lnTo>
                    <a:pt x="179511" y="326425"/>
                  </a:lnTo>
                  <a:lnTo>
                    <a:pt x="232240" y="336183"/>
                  </a:lnTo>
                  <a:lnTo>
                    <a:pt x="285743" y="345185"/>
                  </a:lnTo>
                  <a:lnTo>
                    <a:pt x="335126" y="352590"/>
                  </a:lnTo>
                  <a:lnTo>
                    <a:pt x="386056" y="356579"/>
                  </a:lnTo>
                  <a:lnTo>
                    <a:pt x="436641" y="363241"/>
                  </a:lnTo>
                  <a:lnTo>
                    <a:pt x="486812" y="365734"/>
                  </a:lnTo>
                  <a:lnTo>
                    <a:pt x="535201" y="366063"/>
                  </a:lnTo>
                  <a:lnTo>
                    <a:pt x="586650" y="366108"/>
                  </a:lnTo>
                  <a:lnTo>
                    <a:pt x="641609" y="359045"/>
                  </a:lnTo>
                  <a:lnTo>
                    <a:pt x="693741" y="357347"/>
                  </a:lnTo>
                  <a:lnTo>
                    <a:pt x="716189" y="354586"/>
                  </a:lnTo>
                  <a:lnTo>
                    <a:pt x="765454" y="346163"/>
                  </a:lnTo>
                  <a:lnTo>
                    <a:pt x="787708" y="341350"/>
                  </a:lnTo>
                  <a:lnTo>
                    <a:pt x="810507" y="337278"/>
                  </a:lnTo>
                  <a:lnTo>
                    <a:pt x="832477" y="332434"/>
                  </a:lnTo>
                  <a:lnTo>
                    <a:pt x="855191" y="328353"/>
                  </a:lnTo>
                  <a:lnTo>
                    <a:pt x="877136" y="323505"/>
                  </a:lnTo>
                  <a:lnTo>
                    <a:pt x="932374" y="320552"/>
                  </a:lnTo>
                  <a:lnTo>
                    <a:pt x="987827" y="312906"/>
                  </a:lnTo>
                  <a:lnTo>
                    <a:pt x="1041774" y="303983"/>
                  </a:lnTo>
                  <a:lnTo>
                    <a:pt x="1083454" y="302635"/>
                  </a:lnTo>
                  <a:lnTo>
                    <a:pt x="1118651" y="295044"/>
                  </a:lnTo>
                  <a:lnTo>
                    <a:pt x="1145950" y="294685"/>
                  </a:lnTo>
                  <a:lnTo>
                    <a:pt x="1147939" y="293689"/>
                  </a:lnTo>
                  <a:lnTo>
                    <a:pt x="1149264" y="292034"/>
                  </a:lnTo>
                  <a:lnTo>
                    <a:pt x="1150149" y="289938"/>
                  </a:lnTo>
                  <a:lnTo>
                    <a:pt x="1151730" y="288541"/>
                  </a:lnTo>
                  <a:lnTo>
                    <a:pt x="1160432" y="285855"/>
                  </a:lnTo>
                  <a:lnTo>
                    <a:pt x="1142986" y="2857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292"/>
            <p:cNvSpPr/>
            <p:nvPr/>
          </p:nvSpPr>
          <p:spPr>
            <a:xfrm>
              <a:off x="6884789" y="399157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293"/>
            <p:cNvSpPr/>
            <p:nvPr/>
          </p:nvSpPr>
          <p:spPr>
            <a:xfrm>
              <a:off x="6491883" y="4080868"/>
              <a:ext cx="258961" cy="232172"/>
            </a:xfrm>
            <a:custGeom>
              <a:avLst/>
              <a:gdLst/>
              <a:ahLst/>
              <a:cxnLst/>
              <a:rect l="0" t="0" r="0" b="0"/>
              <a:pathLst>
                <a:path w="258961" h="232172">
                  <a:moveTo>
                    <a:pt x="0" y="133945"/>
                  </a:moveTo>
                  <a:lnTo>
                    <a:pt x="38910" y="132952"/>
                  </a:lnTo>
                  <a:lnTo>
                    <a:pt x="55679" y="126877"/>
                  </a:lnTo>
                  <a:lnTo>
                    <a:pt x="109992" y="125036"/>
                  </a:lnTo>
                  <a:lnTo>
                    <a:pt x="144489" y="125016"/>
                  </a:lnTo>
                  <a:lnTo>
                    <a:pt x="151198" y="122369"/>
                  </a:lnTo>
                  <a:lnTo>
                    <a:pt x="157489" y="118878"/>
                  </a:lnTo>
                  <a:lnTo>
                    <a:pt x="169610" y="116637"/>
                  </a:lnTo>
                  <a:lnTo>
                    <a:pt x="209600" y="116086"/>
                  </a:lnTo>
                  <a:lnTo>
                    <a:pt x="211171" y="115094"/>
                  </a:lnTo>
                  <a:lnTo>
                    <a:pt x="212218" y="113440"/>
                  </a:lnTo>
                  <a:lnTo>
                    <a:pt x="213898" y="108397"/>
                  </a:lnTo>
                  <a:lnTo>
                    <a:pt x="216773" y="107707"/>
                  </a:lnTo>
                  <a:lnTo>
                    <a:pt x="222864" y="107188"/>
                  </a:lnTo>
                  <a:lnTo>
                    <a:pt x="223130" y="102425"/>
                  </a:lnTo>
                  <a:lnTo>
                    <a:pt x="222175" y="101025"/>
                  </a:lnTo>
                  <a:lnTo>
                    <a:pt x="220546" y="100092"/>
                  </a:lnTo>
                  <a:lnTo>
                    <a:pt x="218468" y="99470"/>
                  </a:lnTo>
                  <a:lnTo>
                    <a:pt x="217083" y="98063"/>
                  </a:lnTo>
                  <a:lnTo>
                    <a:pt x="215543" y="93854"/>
                  </a:lnTo>
                  <a:lnTo>
                    <a:pt x="214141" y="92335"/>
                  </a:lnTo>
                  <a:lnTo>
                    <a:pt x="198094" y="81726"/>
                  </a:lnTo>
                  <a:lnTo>
                    <a:pt x="189648" y="74499"/>
                  </a:lnTo>
                  <a:lnTo>
                    <a:pt x="166428" y="64576"/>
                  </a:lnTo>
                  <a:lnTo>
                    <a:pt x="145098" y="48537"/>
                  </a:lnTo>
                  <a:lnTo>
                    <a:pt x="126925" y="42769"/>
                  </a:lnTo>
                  <a:lnTo>
                    <a:pt x="119910" y="38852"/>
                  </a:lnTo>
                  <a:lnTo>
                    <a:pt x="95141" y="28864"/>
                  </a:lnTo>
                  <a:lnTo>
                    <a:pt x="84193" y="21561"/>
                  </a:lnTo>
                  <a:lnTo>
                    <a:pt x="74666" y="18956"/>
                  </a:lnTo>
                  <a:lnTo>
                    <a:pt x="68573" y="18346"/>
                  </a:lnTo>
                  <a:lnTo>
                    <a:pt x="62558" y="15429"/>
                  </a:lnTo>
                  <a:lnTo>
                    <a:pt x="56577" y="11818"/>
                  </a:lnTo>
                  <a:lnTo>
                    <a:pt x="47631" y="8792"/>
                  </a:lnTo>
                  <a:lnTo>
                    <a:pt x="37483" y="1353"/>
                  </a:lnTo>
                  <a:lnTo>
                    <a:pt x="26792" y="0"/>
                  </a:lnTo>
                  <a:lnTo>
                    <a:pt x="40091" y="13301"/>
                  </a:lnTo>
                  <a:lnTo>
                    <a:pt x="45268" y="15833"/>
                  </a:lnTo>
                  <a:lnTo>
                    <a:pt x="48039" y="16508"/>
                  </a:lnTo>
                  <a:lnTo>
                    <a:pt x="78521" y="33251"/>
                  </a:lnTo>
                  <a:lnTo>
                    <a:pt x="96649" y="39971"/>
                  </a:lnTo>
                  <a:lnTo>
                    <a:pt x="115486" y="51099"/>
                  </a:lnTo>
                  <a:lnTo>
                    <a:pt x="132614" y="57828"/>
                  </a:lnTo>
                  <a:lnTo>
                    <a:pt x="148969" y="67720"/>
                  </a:lnTo>
                  <a:lnTo>
                    <a:pt x="167634" y="73348"/>
                  </a:lnTo>
                  <a:lnTo>
                    <a:pt x="187345" y="86818"/>
                  </a:lnTo>
                  <a:lnTo>
                    <a:pt x="193397" y="89187"/>
                  </a:lnTo>
                  <a:lnTo>
                    <a:pt x="202383" y="95107"/>
                  </a:lnTo>
                  <a:lnTo>
                    <a:pt x="211329" y="98294"/>
                  </a:lnTo>
                  <a:lnTo>
                    <a:pt x="220264" y="104089"/>
                  </a:lnTo>
                  <a:lnTo>
                    <a:pt x="230407" y="106752"/>
                  </a:lnTo>
                  <a:lnTo>
                    <a:pt x="244446" y="107120"/>
                  </a:lnTo>
                  <a:lnTo>
                    <a:pt x="246307" y="108124"/>
                  </a:lnTo>
                  <a:lnTo>
                    <a:pt x="247549" y="109786"/>
                  </a:lnTo>
                  <a:lnTo>
                    <a:pt x="249540" y="114841"/>
                  </a:lnTo>
                  <a:lnTo>
                    <a:pt x="252459" y="115532"/>
                  </a:lnTo>
                  <a:lnTo>
                    <a:pt x="258960" y="116085"/>
                  </a:lnTo>
                  <a:lnTo>
                    <a:pt x="251272" y="123773"/>
                  </a:lnTo>
                  <a:lnTo>
                    <a:pt x="245658" y="124647"/>
                  </a:lnTo>
                  <a:lnTo>
                    <a:pt x="244140" y="125762"/>
                  </a:lnTo>
                  <a:lnTo>
                    <a:pt x="242452" y="129647"/>
                  </a:lnTo>
                  <a:lnTo>
                    <a:pt x="241010" y="131079"/>
                  </a:lnTo>
                  <a:lnTo>
                    <a:pt x="231566" y="136024"/>
                  </a:lnTo>
                  <a:lnTo>
                    <a:pt x="225950" y="139830"/>
                  </a:lnTo>
                  <a:lnTo>
                    <a:pt x="217209" y="142964"/>
                  </a:lnTo>
                  <a:lnTo>
                    <a:pt x="164538" y="184553"/>
                  </a:lnTo>
                  <a:lnTo>
                    <a:pt x="116086" y="232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294"/>
            <p:cNvSpPr/>
            <p:nvPr/>
          </p:nvSpPr>
          <p:spPr>
            <a:xfrm>
              <a:off x="6375797" y="421481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295"/>
            <p:cNvSpPr/>
            <p:nvPr/>
          </p:nvSpPr>
          <p:spPr>
            <a:xfrm>
              <a:off x="6232922" y="4214813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8929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2" name="SMARTInkShape-296"/>
          <p:cNvSpPr/>
          <p:nvPr/>
        </p:nvSpPr>
        <p:spPr>
          <a:xfrm>
            <a:off x="6313289" y="3134320"/>
            <a:ext cx="258804" cy="820123"/>
          </a:xfrm>
          <a:custGeom>
            <a:avLst/>
            <a:gdLst/>
            <a:ahLst/>
            <a:cxnLst/>
            <a:rect l="0" t="0" r="0" b="0"/>
            <a:pathLst>
              <a:path w="258804" h="820123">
                <a:moveTo>
                  <a:pt x="44649" y="0"/>
                </a:moveTo>
                <a:lnTo>
                  <a:pt x="44649" y="51597"/>
                </a:lnTo>
                <a:lnTo>
                  <a:pt x="44649" y="104594"/>
                </a:lnTo>
                <a:lnTo>
                  <a:pt x="44649" y="157769"/>
                </a:lnTo>
                <a:lnTo>
                  <a:pt x="44649" y="208029"/>
                </a:lnTo>
                <a:lnTo>
                  <a:pt x="44649" y="260357"/>
                </a:lnTo>
                <a:lnTo>
                  <a:pt x="47294" y="296726"/>
                </a:lnTo>
                <a:lnTo>
                  <a:pt x="55673" y="345792"/>
                </a:lnTo>
                <a:lnTo>
                  <a:pt x="60482" y="368032"/>
                </a:lnTo>
                <a:lnTo>
                  <a:pt x="72044" y="419864"/>
                </a:lnTo>
                <a:lnTo>
                  <a:pt x="82283" y="473288"/>
                </a:lnTo>
                <a:lnTo>
                  <a:pt x="101316" y="528094"/>
                </a:lnTo>
                <a:lnTo>
                  <a:pt x="123038" y="583296"/>
                </a:lnTo>
                <a:lnTo>
                  <a:pt x="151254" y="636038"/>
                </a:lnTo>
                <a:lnTo>
                  <a:pt x="175596" y="690293"/>
                </a:lnTo>
                <a:lnTo>
                  <a:pt x="203619" y="742742"/>
                </a:lnTo>
                <a:lnTo>
                  <a:pt x="205337" y="766153"/>
                </a:lnTo>
                <a:lnTo>
                  <a:pt x="204360" y="766753"/>
                </a:lnTo>
                <a:lnTo>
                  <a:pt x="194357" y="767883"/>
                </a:lnTo>
                <a:lnTo>
                  <a:pt x="192080" y="767907"/>
                </a:lnTo>
                <a:lnTo>
                  <a:pt x="179392" y="763199"/>
                </a:lnTo>
                <a:lnTo>
                  <a:pt x="161232" y="749860"/>
                </a:lnTo>
                <a:lnTo>
                  <a:pt x="136941" y="725280"/>
                </a:lnTo>
                <a:lnTo>
                  <a:pt x="100873" y="678705"/>
                </a:lnTo>
                <a:lnTo>
                  <a:pt x="98410" y="672725"/>
                </a:lnTo>
                <a:lnTo>
                  <a:pt x="92438" y="663780"/>
                </a:lnTo>
                <a:lnTo>
                  <a:pt x="90693" y="657823"/>
                </a:lnTo>
                <a:lnTo>
                  <a:pt x="91220" y="654846"/>
                </a:lnTo>
                <a:lnTo>
                  <a:pt x="97108" y="644702"/>
                </a:lnTo>
                <a:lnTo>
                  <a:pt x="110558" y="630664"/>
                </a:lnTo>
                <a:lnTo>
                  <a:pt x="116274" y="627561"/>
                </a:lnTo>
                <a:lnTo>
                  <a:pt x="153904" y="616765"/>
                </a:lnTo>
                <a:lnTo>
                  <a:pt x="175710" y="615238"/>
                </a:lnTo>
                <a:lnTo>
                  <a:pt x="197710" y="607776"/>
                </a:lnTo>
                <a:lnTo>
                  <a:pt x="200268" y="607590"/>
                </a:lnTo>
                <a:lnTo>
                  <a:pt x="201973" y="606474"/>
                </a:lnTo>
                <a:lnTo>
                  <a:pt x="203109" y="604738"/>
                </a:lnTo>
                <a:lnTo>
                  <a:pt x="205344" y="598401"/>
                </a:lnTo>
                <a:lnTo>
                  <a:pt x="192080" y="598292"/>
                </a:lnTo>
                <a:lnTo>
                  <a:pt x="186903" y="600937"/>
                </a:lnTo>
                <a:lnTo>
                  <a:pt x="181294" y="604427"/>
                </a:lnTo>
                <a:lnTo>
                  <a:pt x="172559" y="607384"/>
                </a:lnTo>
                <a:lnTo>
                  <a:pt x="166651" y="611592"/>
                </a:lnTo>
                <a:lnTo>
                  <a:pt x="163364" y="616769"/>
                </a:lnTo>
                <a:lnTo>
                  <a:pt x="160911" y="622378"/>
                </a:lnTo>
                <a:lnTo>
                  <a:pt x="156514" y="628177"/>
                </a:lnTo>
                <a:lnTo>
                  <a:pt x="153898" y="636709"/>
                </a:lnTo>
                <a:lnTo>
                  <a:pt x="152219" y="658354"/>
                </a:lnTo>
                <a:lnTo>
                  <a:pt x="156668" y="675838"/>
                </a:lnTo>
                <a:lnTo>
                  <a:pt x="181619" y="729262"/>
                </a:lnTo>
                <a:lnTo>
                  <a:pt x="221663" y="782836"/>
                </a:lnTo>
                <a:lnTo>
                  <a:pt x="243678" y="806126"/>
                </a:lnTo>
                <a:lnTo>
                  <a:pt x="249853" y="809724"/>
                </a:lnTo>
                <a:lnTo>
                  <a:pt x="252889" y="810683"/>
                </a:lnTo>
                <a:lnTo>
                  <a:pt x="254913" y="812315"/>
                </a:lnTo>
                <a:lnTo>
                  <a:pt x="258428" y="820122"/>
                </a:lnTo>
                <a:lnTo>
                  <a:pt x="258605" y="819600"/>
                </a:lnTo>
                <a:lnTo>
                  <a:pt x="258803" y="816373"/>
                </a:lnTo>
                <a:lnTo>
                  <a:pt x="257863" y="815116"/>
                </a:lnTo>
                <a:lnTo>
                  <a:pt x="214009" y="791908"/>
                </a:lnTo>
                <a:lnTo>
                  <a:pt x="201279" y="782569"/>
                </a:lnTo>
                <a:lnTo>
                  <a:pt x="151444" y="756101"/>
                </a:lnTo>
                <a:lnTo>
                  <a:pt x="98195" y="729340"/>
                </a:lnTo>
                <a:lnTo>
                  <a:pt x="45638" y="709683"/>
                </a:lnTo>
                <a:lnTo>
                  <a:pt x="0" y="70544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SMARTInkShape-297"/>
          <p:cNvSpPr/>
          <p:nvPr/>
        </p:nvSpPr>
        <p:spPr>
          <a:xfrm>
            <a:off x="241102" y="794774"/>
            <a:ext cx="196453" cy="178552"/>
          </a:xfrm>
          <a:custGeom>
            <a:avLst/>
            <a:gdLst/>
            <a:ahLst/>
            <a:cxnLst/>
            <a:rect l="0" t="0" r="0" b="0"/>
            <a:pathLst>
              <a:path w="196453" h="178552">
                <a:moveTo>
                  <a:pt x="0" y="80335"/>
                </a:moveTo>
                <a:lnTo>
                  <a:pt x="8561" y="80335"/>
                </a:lnTo>
                <a:lnTo>
                  <a:pt x="16585" y="72647"/>
                </a:lnTo>
                <a:lnTo>
                  <a:pt x="22222" y="71773"/>
                </a:lnTo>
                <a:lnTo>
                  <a:pt x="47661" y="71415"/>
                </a:lnTo>
                <a:lnTo>
                  <a:pt x="53594" y="68764"/>
                </a:lnTo>
                <a:lnTo>
                  <a:pt x="59538" y="65271"/>
                </a:lnTo>
                <a:lnTo>
                  <a:pt x="71438" y="63028"/>
                </a:lnTo>
                <a:lnTo>
                  <a:pt x="125012" y="62476"/>
                </a:lnTo>
                <a:lnTo>
                  <a:pt x="125015" y="45967"/>
                </a:lnTo>
                <a:lnTo>
                  <a:pt x="124023" y="45517"/>
                </a:lnTo>
                <a:lnTo>
                  <a:pt x="120275" y="45017"/>
                </a:lnTo>
                <a:lnTo>
                  <a:pt x="118878" y="43891"/>
                </a:lnTo>
                <a:lnTo>
                  <a:pt x="115338" y="35546"/>
                </a:lnTo>
                <a:lnTo>
                  <a:pt x="108429" y="28111"/>
                </a:lnTo>
                <a:lnTo>
                  <a:pt x="102793" y="27158"/>
                </a:lnTo>
                <a:lnTo>
                  <a:pt x="101271" y="26032"/>
                </a:lnTo>
                <a:lnTo>
                  <a:pt x="99579" y="22136"/>
                </a:lnTo>
                <a:lnTo>
                  <a:pt x="98136" y="20700"/>
                </a:lnTo>
                <a:lnTo>
                  <a:pt x="88691" y="15749"/>
                </a:lnTo>
                <a:lnTo>
                  <a:pt x="82011" y="10251"/>
                </a:lnTo>
                <a:lnTo>
                  <a:pt x="71848" y="8933"/>
                </a:lnTo>
                <a:lnTo>
                  <a:pt x="66818" y="8908"/>
                </a:lnTo>
                <a:lnTo>
                  <a:pt x="65381" y="7913"/>
                </a:lnTo>
                <a:lnTo>
                  <a:pt x="64423" y="6257"/>
                </a:lnTo>
                <a:lnTo>
                  <a:pt x="62517" y="0"/>
                </a:lnTo>
                <a:lnTo>
                  <a:pt x="62508" y="7659"/>
                </a:lnTo>
                <a:lnTo>
                  <a:pt x="63500" y="8072"/>
                </a:lnTo>
                <a:lnTo>
                  <a:pt x="70196" y="8789"/>
                </a:lnTo>
                <a:lnTo>
                  <a:pt x="70885" y="11495"/>
                </a:lnTo>
                <a:lnTo>
                  <a:pt x="71069" y="13606"/>
                </a:lnTo>
                <a:lnTo>
                  <a:pt x="72184" y="15013"/>
                </a:lnTo>
                <a:lnTo>
                  <a:pt x="76069" y="16577"/>
                </a:lnTo>
                <a:lnTo>
                  <a:pt x="83834" y="17457"/>
                </a:lnTo>
                <a:lnTo>
                  <a:pt x="85655" y="18573"/>
                </a:lnTo>
                <a:lnTo>
                  <a:pt x="86869" y="20309"/>
                </a:lnTo>
                <a:lnTo>
                  <a:pt x="87678" y="22458"/>
                </a:lnTo>
                <a:lnTo>
                  <a:pt x="89210" y="23891"/>
                </a:lnTo>
                <a:lnTo>
                  <a:pt x="93557" y="25483"/>
                </a:lnTo>
                <a:lnTo>
                  <a:pt x="136924" y="26754"/>
                </a:lnTo>
                <a:lnTo>
                  <a:pt x="138908" y="27747"/>
                </a:lnTo>
                <a:lnTo>
                  <a:pt x="140230" y="29402"/>
                </a:lnTo>
                <a:lnTo>
                  <a:pt x="141112" y="31497"/>
                </a:lnTo>
                <a:lnTo>
                  <a:pt x="142691" y="32894"/>
                </a:lnTo>
                <a:lnTo>
                  <a:pt x="147093" y="34446"/>
                </a:lnTo>
                <a:lnTo>
                  <a:pt x="155149" y="35319"/>
                </a:lnTo>
                <a:lnTo>
                  <a:pt x="160897" y="32878"/>
                </a:lnTo>
                <a:lnTo>
                  <a:pt x="166760" y="29477"/>
                </a:lnTo>
                <a:lnTo>
                  <a:pt x="178416" y="26996"/>
                </a:lnTo>
                <a:lnTo>
                  <a:pt x="191850" y="26767"/>
                </a:lnTo>
                <a:lnTo>
                  <a:pt x="193384" y="27756"/>
                </a:lnTo>
                <a:lnTo>
                  <a:pt x="194407" y="29407"/>
                </a:lnTo>
                <a:lnTo>
                  <a:pt x="196442" y="35655"/>
                </a:lnTo>
                <a:lnTo>
                  <a:pt x="196452" y="56677"/>
                </a:lnTo>
                <a:lnTo>
                  <a:pt x="193807" y="62544"/>
                </a:lnTo>
                <a:lnTo>
                  <a:pt x="182214" y="77368"/>
                </a:lnTo>
                <a:lnTo>
                  <a:pt x="176663" y="89267"/>
                </a:lnTo>
                <a:lnTo>
                  <a:pt x="174330" y="92243"/>
                </a:lnTo>
                <a:lnTo>
                  <a:pt x="171737" y="100841"/>
                </a:lnTo>
                <a:lnTo>
                  <a:pt x="169593" y="110285"/>
                </a:lnTo>
                <a:lnTo>
                  <a:pt x="154513" y="135836"/>
                </a:lnTo>
                <a:lnTo>
                  <a:pt x="146764" y="141759"/>
                </a:lnTo>
                <a:lnTo>
                  <a:pt x="144603" y="146661"/>
                </a:lnTo>
                <a:lnTo>
                  <a:pt x="142224" y="157892"/>
                </a:lnTo>
                <a:lnTo>
                  <a:pt x="135231" y="167890"/>
                </a:lnTo>
                <a:lnTo>
                  <a:pt x="133946" y="178551"/>
                </a:lnTo>
                <a:lnTo>
                  <a:pt x="133945" y="170873"/>
                </a:lnTo>
                <a:lnTo>
                  <a:pt x="134937" y="170459"/>
                </a:lnTo>
                <a:lnTo>
                  <a:pt x="142875" y="1696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determine cause and effect relationships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35981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08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determine cause and effect relationships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17007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28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JCoolBeans" panose="02000603000000000000" pitchFamily="2" charset="0"/>
                <a:ea typeface="AJCoolBeans" panose="02000603000000000000" pitchFamily="2" charset="0"/>
              </a:rPr>
              <a:t>I can determine cause and effect relationships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04577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263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362</TotalTime>
  <Words>80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I can compare and contrast. </vt:lpstr>
      <vt:lpstr>I can compare and contrast. </vt:lpstr>
      <vt:lpstr>I can compare and contrast. </vt:lpstr>
      <vt:lpstr>I can compare and contrast.</vt:lpstr>
      <vt:lpstr>I can determine cause and effect relationships </vt:lpstr>
      <vt:lpstr>I can determine cause and effect relationships </vt:lpstr>
      <vt:lpstr>I can determine cause and effect relationships 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compare and contrast.</dc:title>
  <dc:creator>Brooks nelson, Tarra</dc:creator>
  <cp:lastModifiedBy>Brooks nelson, Tarra</cp:lastModifiedBy>
  <cp:revision>6</cp:revision>
  <dcterms:created xsi:type="dcterms:W3CDTF">2015-12-08T14:40:50Z</dcterms:created>
  <dcterms:modified xsi:type="dcterms:W3CDTF">2015-12-08T20:43:45Z</dcterms:modified>
</cp:coreProperties>
</file>