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6" r:id="rId3"/>
    <p:sldId id="287" r:id="rId4"/>
    <p:sldId id="262" r:id="rId5"/>
    <p:sldId id="298" r:id="rId6"/>
    <p:sldId id="288" r:id="rId7"/>
    <p:sldId id="299" r:id="rId8"/>
    <p:sldId id="265" r:id="rId9"/>
    <p:sldId id="259" r:id="rId10"/>
    <p:sldId id="266" r:id="rId11"/>
    <p:sldId id="264" r:id="rId12"/>
    <p:sldId id="263" r:id="rId13"/>
    <p:sldId id="260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1" autoAdjust="0"/>
    <p:restoredTop sz="95349" autoAdjust="0"/>
  </p:normalViewPr>
  <p:slideViewPr>
    <p:cSldViewPr>
      <p:cViewPr varScale="1">
        <p:scale>
          <a:sx n="95" d="100"/>
          <a:sy n="95" d="100"/>
        </p:scale>
        <p:origin x="107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5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8226043-7F64-472D-A6E3-42AC78428F80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BE95DCE-1955-4AF5-AF45-EFDAEA351E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9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95DCE-1955-4AF5-AF45-EFDAEA351EC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5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95DCE-1955-4AF5-AF45-EFDAEA351EC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5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95DCE-1955-4AF5-AF45-EFDAEA351EC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67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Poster made by Michelle Lynch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95DCE-1955-4AF5-AF45-EFDAEA351EC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0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Poster made by Michelle Lynch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95DCE-1955-4AF5-AF45-EFDAEA351EC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5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ACRR- third Grade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Reader’s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060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Writing: Frayer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612313"/>
              </p:ext>
            </p:extLst>
          </p:nvPr>
        </p:nvGraphicFramePr>
        <p:xfrm>
          <a:off x="152400" y="990600"/>
          <a:ext cx="8763000" cy="561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Reason 1: Indent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 Paragraph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dirty="0" smtClean="0">
                        <a:solidFill>
                          <a:schemeClr val="bg1"/>
                        </a:solidFill>
                        <a:latin typeface="A Bit Empty" panose="02000000000000000000" pitchFamily="2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Explain why the reason is valid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Provide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 descriptive 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xamples with proof that shows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 your reason is good.</a:t>
                      </a:r>
                      <a:endParaRPr lang="en-US" sz="1400" dirty="0" smtClean="0">
                        <a:solidFill>
                          <a:schemeClr val="bg1"/>
                        </a:solidFill>
                        <a:latin typeface="A Bit Empty" panose="02000000000000000000" pitchFamily="2" charset="0"/>
                        <a:ea typeface="A little sunshine" panose="02000603000000000000" pitchFamily="2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Use transition words to introduce new ideas.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Combine related sentences  with conjunctions</a:t>
                      </a: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Reason 2: Indent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New Paragraph</a:t>
                      </a:r>
                    </a:p>
                    <a:p>
                      <a:pPr algn="r"/>
                      <a:endParaRPr lang="en-US" dirty="0" smtClean="0">
                        <a:solidFill>
                          <a:schemeClr val="bg1"/>
                        </a:solidFill>
                        <a:latin typeface="A Bit Empty" panose="02000000000000000000" pitchFamily="2" charset="0"/>
                      </a:endParaRPr>
                    </a:p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Explain reason</a:t>
                      </a:r>
                    </a:p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Provide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 descriptive 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xamples</a:t>
                      </a:r>
                    </a:p>
                    <a:p>
                      <a:pPr algn="r"/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Use transition words</a:t>
                      </a:r>
                    </a:p>
                    <a:p>
                      <a:pPr algn="r"/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Combine related sentences </a:t>
                      </a:r>
                    </a:p>
                    <a:p>
                      <a:pPr algn="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Reason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3: Indent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New Paragraph</a:t>
                      </a:r>
                    </a:p>
                    <a:p>
                      <a:pPr algn="l"/>
                      <a:endParaRPr lang="en-US" b="1" baseline="0" dirty="0" smtClean="0">
                        <a:solidFill>
                          <a:schemeClr val="bg1"/>
                        </a:solidFill>
                        <a:latin typeface="A Bit Empty" panose="02000000000000000000" pitchFamily="2" charset="0"/>
                      </a:endParaRPr>
                    </a:p>
                    <a:p>
                      <a:pPr algn="l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Explain reason</a:t>
                      </a:r>
                    </a:p>
                    <a:p>
                      <a:pPr algn="l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Provide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 descriptive e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xamples</a:t>
                      </a:r>
                    </a:p>
                    <a:p>
                      <a:pPr algn="l"/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Use transition words</a:t>
                      </a:r>
                    </a:p>
                    <a:p>
                      <a:pPr algn="l"/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Combine related sentences with conjunctions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pPr algn="l"/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Conclusion: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 Bit Empty" panose="02000000000000000000" pitchFamily="2" charset="0"/>
                          <a:ea typeface="A little sunshine" panose="02000603000000000000" pitchFamily="2" charset="0"/>
                        </a:rPr>
                        <a:t>Last Paragraph</a:t>
                      </a:r>
                    </a:p>
                    <a:p>
                      <a:pPr algn="r"/>
                      <a:endParaRPr lang="en-US" b="1" dirty="0" smtClean="0">
                        <a:latin typeface="A Bit Empty" panose="02000000000000000000" pitchFamily="2" charset="0"/>
                      </a:endParaRPr>
                    </a:p>
                    <a:p>
                      <a:pPr algn="r"/>
                      <a:endParaRPr lang="en-US" b="1" dirty="0" smtClean="0">
                        <a:latin typeface="A Bit Empty" panose="02000000000000000000" pitchFamily="2" charset="0"/>
                      </a:endParaRPr>
                    </a:p>
                    <a:p>
                      <a:pPr algn="r"/>
                      <a:endParaRPr lang="en-US" b="1" dirty="0" smtClean="0">
                        <a:latin typeface="A Bit Empty" panose="02000000000000000000" pitchFamily="2" charset="0"/>
                      </a:endParaRPr>
                    </a:p>
                    <a:p>
                      <a:pPr algn="r"/>
                      <a:endParaRPr lang="en-US" b="1" dirty="0" smtClean="0">
                        <a:latin typeface="A Bit Empty" panose="02000000000000000000" pitchFamily="2" charset="0"/>
                      </a:endParaRPr>
                    </a:p>
                    <a:p>
                      <a:pPr algn="r"/>
                      <a:r>
                        <a:rPr lang="en-US" b="1" dirty="0" smtClean="0">
                          <a:latin typeface="A Bit Empty" panose="02000000000000000000" pitchFamily="2" charset="0"/>
                        </a:rPr>
                        <a:t>Final Thoughts</a:t>
                      </a:r>
                      <a:endParaRPr lang="en-US" b="1" dirty="0">
                        <a:latin typeface="A Bit Empty" panose="02000000000000000000" pitchFamily="2" charset="0"/>
                      </a:endParaRPr>
                    </a:p>
                  </a:txBody>
                  <a:tcP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37114" y="2971800"/>
            <a:ext cx="3048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2400" b="1" dirty="0" smtClean="0">
                <a:latin typeface="A little sunshine" panose="02000603000000000000" pitchFamily="2" charset="0"/>
                <a:ea typeface="A little sunshine" panose="02000603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27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9365"/>
            <a:ext cx="5102268" cy="65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93" y="189365"/>
            <a:ext cx="2286000" cy="634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5046"/>
            <a:ext cx="5102268" cy="65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865730" y="95046"/>
            <a:ext cx="2139929" cy="6405443"/>
            <a:chOff x="6865730" y="95046"/>
            <a:chExt cx="2139929" cy="640544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6346" y="95046"/>
              <a:ext cx="2119313" cy="3105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5730" y="3376288"/>
              <a:ext cx="2111375" cy="3124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754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Handwriting Practice: Due at 9:45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248" y="1256266"/>
            <a:ext cx="6781800" cy="5095564"/>
          </a:xfrm>
        </p:spPr>
      </p:pic>
    </p:spTree>
    <p:extLst>
      <p:ext uri="{BB962C8B-B14F-4D97-AF65-F5344CB8AC3E}">
        <p14:creationId xmlns:p14="http://schemas.microsoft.com/office/powerpoint/2010/main" val="415770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133" y="370522"/>
            <a:ext cx="8260672" cy="1039427"/>
          </a:xfrm>
        </p:spPr>
        <p:txBody>
          <a:bodyPr/>
          <a:lstStyle/>
          <a:p>
            <a:r>
              <a:rPr lang="en-US" dirty="0" smtClean="0"/>
              <a:t>Word Study Mini Lesson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553913"/>
              </p:ext>
            </p:extLst>
          </p:nvPr>
        </p:nvGraphicFramePr>
        <p:xfrm>
          <a:off x="763133" y="2476251"/>
          <a:ext cx="746646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1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Non-Examples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4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Baseball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Fireworks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Together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Football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Railroad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Skateboard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Anybody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Sometimes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Upstream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Sunflower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Alot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Grateful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Helpful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Although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199" y="1752600"/>
            <a:ext cx="7174707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 can </a:t>
            </a:r>
            <a:endParaRPr lang="en-US" dirty="0"/>
          </a:p>
        </p:txBody>
      </p:sp>
      <p:sp>
        <p:nvSpPr>
          <p:cNvPr id="15" name="SMARTInkShape-9"/>
          <p:cNvSpPr/>
          <p:nvPr/>
        </p:nvSpPr>
        <p:spPr>
          <a:xfrm>
            <a:off x="6435811" y="1989632"/>
            <a:ext cx="1516663" cy="211501"/>
          </a:xfrm>
          <a:custGeom>
            <a:avLst/>
            <a:gdLst/>
            <a:ahLst/>
            <a:cxnLst/>
            <a:rect l="0" t="0" r="0" b="0"/>
            <a:pathLst>
              <a:path w="1516663" h="211501">
                <a:moveTo>
                  <a:pt x="0" y="183098"/>
                </a:moveTo>
                <a:lnTo>
                  <a:pt x="5466" y="177631"/>
                </a:lnTo>
                <a:lnTo>
                  <a:pt x="8151" y="171896"/>
                </a:lnTo>
                <a:lnTo>
                  <a:pt x="8866" y="168765"/>
                </a:lnTo>
                <a:lnTo>
                  <a:pt x="15763" y="162235"/>
                </a:lnTo>
                <a:lnTo>
                  <a:pt x="74772" y="133889"/>
                </a:lnTo>
                <a:lnTo>
                  <a:pt x="137776" y="90154"/>
                </a:lnTo>
                <a:lnTo>
                  <a:pt x="187205" y="62151"/>
                </a:lnTo>
                <a:lnTo>
                  <a:pt x="190019" y="62422"/>
                </a:lnTo>
                <a:lnTo>
                  <a:pt x="191894" y="63746"/>
                </a:lnTo>
                <a:lnTo>
                  <a:pt x="193146" y="65773"/>
                </a:lnTo>
                <a:lnTo>
                  <a:pt x="192836" y="67124"/>
                </a:lnTo>
                <a:lnTo>
                  <a:pt x="191484" y="68025"/>
                </a:lnTo>
                <a:lnTo>
                  <a:pt x="189440" y="68626"/>
                </a:lnTo>
                <a:lnTo>
                  <a:pt x="133566" y="131756"/>
                </a:lnTo>
                <a:lnTo>
                  <a:pt x="111813" y="159099"/>
                </a:lnTo>
                <a:lnTo>
                  <a:pt x="110010" y="164811"/>
                </a:lnTo>
                <a:lnTo>
                  <a:pt x="109952" y="169762"/>
                </a:lnTo>
                <a:lnTo>
                  <a:pt x="112616" y="185930"/>
                </a:lnTo>
                <a:lnTo>
                  <a:pt x="113978" y="188419"/>
                </a:lnTo>
                <a:lnTo>
                  <a:pt x="116031" y="190077"/>
                </a:lnTo>
                <a:lnTo>
                  <a:pt x="118543" y="191183"/>
                </a:lnTo>
                <a:lnTo>
                  <a:pt x="138478" y="187273"/>
                </a:lnTo>
                <a:lnTo>
                  <a:pt x="197101" y="151197"/>
                </a:lnTo>
                <a:lnTo>
                  <a:pt x="257559" y="107877"/>
                </a:lnTo>
                <a:lnTo>
                  <a:pt x="318969" y="49564"/>
                </a:lnTo>
                <a:lnTo>
                  <a:pt x="313677" y="49331"/>
                </a:lnTo>
                <a:lnTo>
                  <a:pt x="307984" y="55378"/>
                </a:lnTo>
                <a:lnTo>
                  <a:pt x="268342" y="114228"/>
                </a:lnTo>
                <a:lnTo>
                  <a:pt x="249205" y="158020"/>
                </a:lnTo>
                <a:lnTo>
                  <a:pt x="251105" y="166613"/>
                </a:lnTo>
                <a:lnTo>
                  <a:pt x="258609" y="181264"/>
                </a:lnTo>
                <a:lnTo>
                  <a:pt x="265928" y="190999"/>
                </a:lnTo>
                <a:lnTo>
                  <a:pt x="269980" y="192330"/>
                </a:lnTo>
                <a:lnTo>
                  <a:pt x="281904" y="193185"/>
                </a:lnTo>
                <a:lnTo>
                  <a:pt x="316425" y="179044"/>
                </a:lnTo>
                <a:lnTo>
                  <a:pt x="372118" y="130018"/>
                </a:lnTo>
                <a:lnTo>
                  <a:pt x="401452" y="90576"/>
                </a:lnTo>
                <a:lnTo>
                  <a:pt x="396085" y="95934"/>
                </a:lnTo>
                <a:lnTo>
                  <a:pt x="393424" y="101644"/>
                </a:lnTo>
                <a:lnTo>
                  <a:pt x="391716" y="114631"/>
                </a:lnTo>
                <a:lnTo>
                  <a:pt x="392720" y="116859"/>
                </a:lnTo>
                <a:lnTo>
                  <a:pt x="394534" y="118344"/>
                </a:lnTo>
                <a:lnTo>
                  <a:pt x="399601" y="121138"/>
                </a:lnTo>
                <a:lnTo>
                  <a:pt x="405667" y="126194"/>
                </a:lnTo>
                <a:lnTo>
                  <a:pt x="408886" y="126856"/>
                </a:lnTo>
                <a:lnTo>
                  <a:pt x="412176" y="126152"/>
                </a:lnTo>
                <a:lnTo>
                  <a:pt x="420027" y="123464"/>
                </a:lnTo>
                <a:lnTo>
                  <a:pt x="431144" y="122270"/>
                </a:lnTo>
                <a:lnTo>
                  <a:pt x="443712" y="115637"/>
                </a:lnTo>
                <a:lnTo>
                  <a:pt x="499494" y="80245"/>
                </a:lnTo>
                <a:lnTo>
                  <a:pt x="559288" y="53814"/>
                </a:lnTo>
                <a:lnTo>
                  <a:pt x="603464" y="40546"/>
                </a:lnTo>
                <a:lnTo>
                  <a:pt x="604824" y="41153"/>
                </a:lnTo>
                <a:lnTo>
                  <a:pt x="605729" y="42702"/>
                </a:lnTo>
                <a:lnTo>
                  <a:pt x="607182" y="47943"/>
                </a:lnTo>
                <a:lnTo>
                  <a:pt x="610433" y="48659"/>
                </a:lnTo>
                <a:lnTo>
                  <a:pt x="613403" y="48978"/>
                </a:lnTo>
                <a:lnTo>
                  <a:pt x="608537" y="49199"/>
                </a:lnTo>
                <a:lnTo>
                  <a:pt x="596902" y="54689"/>
                </a:lnTo>
                <a:lnTo>
                  <a:pt x="588321" y="63480"/>
                </a:lnTo>
                <a:lnTo>
                  <a:pt x="573486" y="82303"/>
                </a:lnTo>
                <a:lnTo>
                  <a:pt x="538313" y="109508"/>
                </a:lnTo>
                <a:lnTo>
                  <a:pt x="511984" y="152342"/>
                </a:lnTo>
                <a:lnTo>
                  <a:pt x="507864" y="164089"/>
                </a:lnTo>
                <a:lnTo>
                  <a:pt x="506765" y="170425"/>
                </a:lnTo>
                <a:lnTo>
                  <a:pt x="507177" y="174649"/>
                </a:lnTo>
                <a:lnTo>
                  <a:pt x="508595" y="177466"/>
                </a:lnTo>
                <a:lnTo>
                  <a:pt x="519093" y="187452"/>
                </a:lnTo>
                <a:lnTo>
                  <a:pt x="523404" y="188289"/>
                </a:lnTo>
                <a:lnTo>
                  <a:pt x="553293" y="184007"/>
                </a:lnTo>
                <a:lnTo>
                  <a:pt x="558790" y="181416"/>
                </a:lnTo>
                <a:lnTo>
                  <a:pt x="594855" y="149559"/>
                </a:lnTo>
                <a:lnTo>
                  <a:pt x="614577" y="121986"/>
                </a:lnTo>
                <a:lnTo>
                  <a:pt x="617533" y="114747"/>
                </a:lnTo>
                <a:lnTo>
                  <a:pt x="624486" y="104240"/>
                </a:lnTo>
                <a:lnTo>
                  <a:pt x="626513" y="97326"/>
                </a:lnTo>
                <a:lnTo>
                  <a:pt x="625910" y="95025"/>
                </a:lnTo>
                <a:lnTo>
                  <a:pt x="624363" y="93491"/>
                </a:lnTo>
                <a:lnTo>
                  <a:pt x="619127" y="91028"/>
                </a:lnTo>
                <a:lnTo>
                  <a:pt x="612753" y="90602"/>
                </a:lnTo>
                <a:lnTo>
                  <a:pt x="611015" y="91686"/>
                </a:lnTo>
                <a:lnTo>
                  <a:pt x="609857" y="93553"/>
                </a:lnTo>
                <a:lnTo>
                  <a:pt x="607844" y="100919"/>
                </a:lnTo>
                <a:lnTo>
                  <a:pt x="607675" y="105766"/>
                </a:lnTo>
                <a:lnTo>
                  <a:pt x="610652" y="111734"/>
                </a:lnTo>
                <a:lnTo>
                  <a:pt x="613046" y="114928"/>
                </a:lnTo>
                <a:lnTo>
                  <a:pt x="618758" y="118475"/>
                </a:lnTo>
                <a:lnTo>
                  <a:pt x="631458" y="120473"/>
                </a:lnTo>
                <a:lnTo>
                  <a:pt x="662897" y="120059"/>
                </a:lnTo>
                <a:lnTo>
                  <a:pt x="676384" y="115798"/>
                </a:lnTo>
                <a:lnTo>
                  <a:pt x="730843" y="79653"/>
                </a:lnTo>
                <a:lnTo>
                  <a:pt x="736711" y="73050"/>
                </a:lnTo>
                <a:lnTo>
                  <a:pt x="743529" y="59489"/>
                </a:lnTo>
                <a:lnTo>
                  <a:pt x="751560" y="49410"/>
                </a:lnTo>
                <a:lnTo>
                  <a:pt x="746191" y="49286"/>
                </a:lnTo>
                <a:lnTo>
                  <a:pt x="745741" y="50412"/>
                </a:lnTo>
                <a:lnTo>
                  <a:pt x="750186" y="60441"/>
                </a:lnTo>
                <a:lnTo>
                  <a:pt x="750691" y="63570"/>
                </a:lnTo>
                <a:lnTo>
                  <a:pt x="754304" y="70097"/>
                </a:lnTo>
                <a:lnTo>
                  <a:pt x="756869" y="73440"/>
                </a:lnTo>
                <a:lnTo>
                  <a:pt x="762770" y="77154"/>
                </a:lnTo>
                <a:lnTo>
                  <a:pt x="769207" y="79949"/>
                </a:lnTo>
                <a:lnTo>
                  <a:pt x="775881" y="85004"/>
                </a:lnTo>
                <a:lnTo>
                  <a:pt x="779611" y="91065"/>
                </a:lnTo>
                <a:lnTo>
                  <a:pt x="780605" y="94283"/>
                </a:lnTo>
                <a:lnTo>
                  <a:pt x="782414" y="96429"/>
                </a:lnTo>
                <a:lnTo>
                  <a:pt x="787472" y="98812"/>
                </a:lnTo>
                <a:lnTo>
                  <a:pt x="788134" y="101736"/>
                </a:lnTo>
                <a:lnTo>
                  <a:pt x="783551" y="118284"/>
                </a:lnTo>
                <a:lnTo>
                  <a:pt x="771520" y="140266"/>
                </a:lnTo>
                <a:lnTo>
                  <a:pt x="766230" y="148043"/>
                </a:lnTo>
                <a:lnTo>
                  <a:pt x="762557" y="160373"/>
                </a:lnTo>
                <a:lnTo>
                  <a:pt x="765299" y="164607"/>
                </a:lnTo>
                <a:lnTo>
                  <a:pt x="767631" y="167338"/>
                </a:lnTo>
                <a:lnTo>
                  <a:pt x="773275" y="170373"/>
                </a:lnTo>
                <a:lnTo>
                  <a:pt x="786219" y="172321"/>
                </a:lnTo>
                <a:lnTo>
                  <a:pt x="814414" y="161536"/>
                </a:lnTo>
                <a:lnTo>
                  <a:pt x="871851" y="133862"/>
                </a:lnTo>
                <a:lnTo>
                  <a:pt x="929887" y="97709"/>
                </a:lnTo>
                <a:lnTo>
                  <a:pt x="979949" y="76729"/>
                </a:lnTo>
                <a:lnTo>
                  <a:pt x="996545" y="75946"/>
                </a:lnTo>
                <a:lnTo>
                  <a:pt x="1025844" y="84766"/>
                </a:lnTo>
                <a:lnTo>
                  <a:pt x="1033723" y="90959"/>
                </a:lnTo>
                <a:lnTo>
                  <a:pt x="1035824" y="94213"/>
                </a:lnTo>
                <a:lnTo>
                  <a:pt x="1038370" y="96381"/>
                </a:lnTo>
                <a:lnTo>
                  <a:pt x="1044248" y="98791"/>
                </a:lnTo>
                <a:lnTo>
                  <a:pt x="1046273" y="100578"/>
                </a:lnTo>
                <a:lnTo>
                  <a:pt x="1048523" y="105615"/>
                </a:lnTo>
                <a:lnTo>
                  <a:pt x="1050310" y="130013"/>
                </a:lnTo>
                <a:lnTo>
                  <a:pt x="1050325" y="112830"/>
                </a:lnTo>
                <a:lnTo>
                  <a:pt x="1041458" y="102310"/>
                </a:lnTo>
                <a:lnTo>
                  <a:pt x="1025012" y="93957"/>
                </a:lnTo>
                <a:lnTo>
                  <a:pt x="1016953" y="91993"/>
                </a:lnTo>
                <a:lnTo>
                  <a:pt x="1000519" y="96354"/>
                </a:lnTo>
                <a:lnTo>
                  <a:pt x="955462" y="120135"/>
                </a:lnTo>
                <a:lnTo>
                  <a:pt x="924337" y="153802"/>
                </a:lnTo>
                <a:lnTo>
                  <a:pt x="919960" y="164738"/>
                </a:lnTo>
                <a:lnTo>
                  <a:pt x="917151" y="179471"/>
                </a:lnTo>
                <a:lnTo>
                  <a:pt x="918064" y="180680"/>
                </a:lnTo>
                <a:lnTo>
                  <a:pt x="922130" y="182023"/>
                </a:lnTo>
                <a:lnTo>
                  <a:pt x="949548" y="183004"/>
                </a:lnTo>
                <a:lnTo>
                  <a:pt x="966181" y="177603"/>
                </a:lnTo>
                <a:lnTo>
                  <a:pt x="1010257" y="147979"/>
                </a:lnTo>
                <a:lnTo>
                  <a:pt x="1067846" y="101307"/>
                </a:lnTo>
                <a:lnTo>
                  <a:pt x="1108450" y="67570"/>
                </a:lnTo>
                <a:lnTo>
                  <a:pt x="1169205" y="9157"/>
                </a:lnTo>
                <a:lnTo>
                  <a:pt x="1172966" y="0"/>
                </a:lnTo>
                <a:lnTo>
                  <a:pt x="1172131" y="393"/>
                </a:lnTo>
                <a:lnTo>
                  <a:pt x="1109189" y="54258"/>
                </a:lnTo>
                <a:lnTo>
                  <a:pt x="1069819" y="109170"/>
                </a:lnTo>
                <a:lnTo>
                  <a:pt x="1063346" y="126742"/>
                </a:lnTo>
                <a:lnTo>
                  <a:pt x="1061831" y="139363"/>
                </a:lnTo>
                <a:lnTo>
                  <a:pt x="1064210" y="149549"/>
                </a:lnTo>
                <a:lnTo>
                  <a:pt x="1066446" y="153867"/>
                </a:lnTo>
                <a:lnTo>
                  <a:pt x="1075034" y="161716"/>
                </a:lnTo>
                <a:lnTo>
                  <a:pt x="1086476" y="167874"/>
                </a:lnTo>
                <a:lnTo>
                  <a:pt x="1099192" y="170611"/>
                </a:lnTo>
                <a:lnTo>
                  <a:pt x="1152161" y="161311"/>
                </a:lnTo>
                <a:lnTo>
                  <a:pt x="1211710" y="136963"/>
                </a:lnTo>
                <a:lnTo>
                  <a:pt x="1274280" y="98298"/>
                </a:lnTo>
                <a:lnTo>
                  <a:pt x="1311715" y="67718"/>
                </a:lnTo>
                <a:lnTo>
                  <a:pt x="1338297" y="59625"/>
                </a:lnTo>
                <a:lnTo>
                  <a:pt x="1338545" y="65024"/>
                </a:lnTo>
                <a:lnTo>
                  <a:pt x="1315440" y="124669"/>
                </a:lnTo>
                <a:lnTo>
                  <a:pt x="1291786" y="166684"/>
                </a:lnTo>
                <a:lnTo>
                  <a:pt x="1285025" y="190492"/>
                </a:lnTo>
                <a:lnTo>
                  <a:pt x="1282305" y="194892"/>
                </a:lnTo>
                <a:lnTo>
                  <a:pt x="1276231" y="199781"/>
                </a:lnTo>
                <a:lnTo>
                  <a:pt x="1268475" y="202919"/>
                </a:lnTo>
                <a:lnTo>
                  <a:pt x="1264365" y="200298"/>
                </a:lnTo>
                <a:lnTo>
                  <a:pt x="1249115" y="187227"/>
                </a:lnTo>
                <a:lnTo>
                  <a:pt x="1239022" y="184322"/>
                </a:lnTo>
                <a:lnTo>
                  <a:pt x="1232204" y="183642"/>
                </a:lnTo>
                <a:lnTo>
                  <a:pt x="1229929" y="182316"/>
                </a:lnTo>
                <a:lnTo>
                  <a:pt x="1228413" y="180289"/>
                </a:lnTo>
                <a:lnTo>
                  <a:pt x="1227400" y="177792"/>
                </a:lnTo>
                <a:lnTo>
                  <a:pt x="1225583" y="176128"/>
                </a:lnTo>
                <a:lnTo>
                  <a:pt x="1215557" y="172930"/>
                </a:lnTo>
                <a:lnTo>
                  <a:pt x="1229455" y="187144"/>
                </a:lnTo>
                <a:lnTo>
                  <a:pt x="1278126" y="207178"/>
                </a:lnTo>
                <a:lnTo>
                  <a:pt x="1333602" y="211500"/>
                </a:lnTo>
                <a:lnTo>
                  <a:pt x="1386766" y="202523"/>
                </a:lnTo>
                <a:lnTo>
                  <a:pt x="1448255" y="184088"/>
                </a:lnTo>
                <a:lnTo>
                  <a:pt x="1497457" y="146149"/>
                </a:lnTo>
                <a:lnTo>
                  <a:pt x="1514355" y="119519"/>
                </a:lnTo>
                <a:lnTo>
                  <a:pt x="1516662" y="99922"/>
                </a:lnTo>
                <a:lnTo>
                  <a:pt x="1513875" y="82058"/>
                </a:lnTo>
                <a:lnTo>
                  <a:pt x="1503404" y="595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Shape-10"/>
          <p:cNvSpPr/>
          <p:nvPr/>
        </p:nvSpPr>
        <p:spPr>
          <a:xfrm>
            <a:off x="4058176" y="1890367"/>
            <a:ext cx="2305555" cy="409062"/>
          </a:xfrm>
          <a:custGeom>
            <a:avLst/>
            <a:gdLst/>
            <a:ahLst/>
            <a:cxnLst/>
            <a:rect l="0" t="0" r="0" b="0"/>
            <a:pathLst>
              <a:path w="2305555" h="409062">
                <a:moveTo>
                  <a:pt x="91635" y="55822"/>
                </a:moveTo>
                <a:lnTo>
                  <a:pt x="91635" y="86673"/>
                </a:lnTo>
                <a:lnTo>
                  <a:pt x="91635" y="72378"/>
                </a:lnTo>
                <a:lnTo>
                  <a:pt x="94686" y="65850"/>
                </a:lnTo>
                <a:lnTo>
                  <a:pt x="98712" y="59135"/>
                </a:lnTo>
                <a:lnTo>
                  <a:pt x="101296" y="45501"/>
                </a:lnTo>
                <a:lnTo>
                  <a:pt x="101807" y="37257"/>
                </a:lnTo>
                <a:lnTo>
                  <a:pt x="96429" y="30362"/>
                </a:lnTo>
                <a:lnTo>
                  <a:pt x="93686" y="29696"/>
                </a:lnTo>
                <a:lnTo>
                  <a:pt x="90714" y="30396"/>
                </a:lnTo>
                <a:lnTo>
                  <a:pt x="87589" y="32006"/>
                </a:lnTo>
                <a:lnTo>
                  <a:pt x="66130" y="36880"/>
                </a:lnTo>
                <a:lnTo>
                  <a:pt x="38555" y="58342"/>
                </a:lnTo>
                <a:lnTo>
                  <a:pt x="6864" y="100792"/>
                </a:lnTo>
                <a:lnTo>
                  <a:pt x="520" y="124921"/>
                </a:lnTo>
                <a:lnTo>
                  <a:pt x="0" y="129348"/>
                </a:lnTo>
                <a:lnTo>
                  <a:pt x="4734" y="146510"/>
                </a:lnTo>
                <a:lnTo>
                  <a:pt x="13383" y="160622"/>
                </a:lnTo>
                <a:lnTo>
                  <a:pt x="17728" y="163445"/>
                </a:lnTo>
                <a:lnTo>
                  <a:pt x="34777" y="167419"/>
                </a:lnTo>
                <a:lnTo>
                  <a:pt x="56609" y="167453"/>
                </a:lnTo>
                <a:lnTo>
                  <a:pt x="89901" y="159580"/>
                </a:lnTo>
                <a:lnTo>
                  <a:pt x="148360" y="130535"/>
                </a:lnTo>
                <a:lnTo>
                  <a:pt x="193037" y="105056"/>
                </a:lnTo>
                <a:lnTo>
                  <a:pt x="251436" y="64589"/>
                </a:lnTo>
                <a:lnTo>
                  <a:pt x="311411" y="39916"/>
                </a:lnTo>
                <a:lnTo>
                  <a:pt x="330043" y="37311"/>
                </a:lnTo>
                <a:lnTo>
                  <a:pt x="343663" y="39205"/>
                </a:lnTo>
                <a:lnTo>
                  <a:pt x="357764" y="46703"/>
                </a:lnTo>
                <a:lnTo>
                  <a:pt x="364374" y="52913"/>
                </a:lnTo>
                <a:lnTo>
                  <a:pt x="367311" y="59487"/>
                </a:lnTo>
                <a:lnTo>
                  <a:pt x="369643" y="94979"/>
                </a:lnTo>
                <a:lnTo>
                  <a:pt x="369656" y="101876"/>
                </a:lnTo>
                <a:lnTo>
                  <a:pt x="370802" y="102543"/>
                </a:lnTo>
                <a:lnTo>
                  <a:pt x="372710" y="101843"/>
                </a:lnTo>
                <a:lnTo>
                  <a:pt x="378527" y="97966"/>
                </a:lnTo>
                <a:lnTo>
                  <a:pt x="379322" y="94385"/>
                </a:lnTo>
                <a:lnTo>
                  <a:pt x="379922" y="63964"/>
                </a:lnTo>
                <a:lnTo>
                  <a:pt x="378791" y="61250"/>
                </a:lnTo>
                <a:lnTo>
                  <a:pt x="376891" y="59441"/>
                </a:lnTo>
                <a:lnTo>
                  <a:pt x="368753" y="53843"/>
                </a:lnTo>
                <a:lnTo>
                  <a:pt x="362393" y="49222"/>
                </a:lnTo>
                <a:lnTo>
                  <a:pt x="355753" y="47168"/>
                </a:lnTo>
                <a:lnTo>
                  <a:pt x="352380" y="47765"/>
                </a:lnTo>
                <a:lnTo>
                  <a:pt x="304040" y="74276"/>
                </a:lnTo>
                <a:lnTo>
                  <a:pt x="284875" y="91546"/>
                </a:lnTo>
                <a:lnTo>
                  <a:pt x="261359" y="124382"/>
                </a:lnTo>
                <a:lnTo>
                  <a:pt x="258600" y="136254"/>
                </a:lnTo>
                <a:lnTo>
                  <a:pt x="260423" y="146108"/>
                </a:lnTo>
                <a:lnTo>
                  <a:pt x="264832" y="158087"/>
                </a:lnTo>
                <a:lnTo>
                  <a:pt x="265451" y="161755"/>
                </a:lnTo>
                <a:lnTo>
                  <a:pt x="269189" y="168883"/>
                </a:lnTo>
                <a:lnTo>
                  <a:pt x="271788" y="172385"/>
                </a:lnTo>
                <a:lnTo>
                  <a:pt x="280778" y="176277"/>
                </a:lnTo>
                <a:lnTo>
                  <a:pt x="286379" y="177315"/>
                </a:lnTo>
                <a:lnTo>
                  <a:pt x="291257" y="176862"/>
                </a:lnTo>
                <a:lnTo>
                  <a:pt x="335827" y="155130"/>
                </a:lnTo>
                <a:lnTo>
                  <a:pt x="356077" y="139530"/>
                </a:lnTo>
                <a:lnTo>
                  <a:pt x="379074" y="113133"/>
                </a:lnTo>
                <a:lnTo>
                  <a:pt x="382802" y="111192"/>
                </a:lnTo>
                <a:lnTo>
                  <a:pt x="385287" y="108753"/>
                </a:lnTo>
                <a:lnTo>
                  <a:pt x="398116" y="86598"/>
                </a:lnTo>
                <a:lnTo>
                  <a:pt x="400072" y="72961"/>
                </a:lnTo>
                <a:lnTo>
                  <a:pt x="399089" y="70680"/>
                </a:lnTo>
                <a:lnTo>
                  <a:pt x="397289" y="69160"/>
                </a:lnTo>
                <a:lnTo>
                  <a:pt x="391646" y="66720"/>
                </a:lnTo>
                <a:lnTo>
                  <a:pt x="385201" y="66297"/>
                </a:lnTo>
                <a:lnTo>
                  <a:pt x="379238" y="69250"/>
                </a:lnTo>
                <a:lnTo>
                  <a:pt x="376046" y="71638"/>
                </a:lnTo>
                <a:lnTo>
                  <a:pt x="372499" y="77344"/>
                </a:lnTo>
                <a:lnTo>
                  <a:pt x="370222" y="90330"/>
                </a:lnTo>
                <a:lnTo>
                  <a:pt x="371179" y="92557"/>
                </a:lnTo>
                <a:lnTo>
                  <a:pt x="372962" y="94042"/>
                </a:lnTo>
                <a:lnTo>
                  <a:pt x="375295" y="95032"/>
                </a:lnTo>
                <a:lnTo>
                  <a:pt x="376850" y="96836"/>
                </a:lnTo>
                <a:lnTo>
                  <a:pt x="378577" y="101891"/>
                </a:lnTo>
                <a:lnTo>
                  <a:pt x="380182" y="103697"/>
                </a:lnTo>
                <a:lnTo>
                  <a:pt x="385016" y="105703"/>
                </a:lnTo>
                <a:lnTo>
                  <a:pt x="412994" y="107168"/>
                </a:lnTo>
                <a:lnTo>
                  <a:pt x="470705" y="86441"/>
                </a:lnTo>
                <a:lnTo>
                  <a:pt x="513781" y="70660"/>
                </a:lnTo>
                <a:lnTo>
                  <a:pt x="577390" y="66172"/>
                </a:lnTo>
                <a:lnTo>
                  <a:pt x="580228" y="67298"/>
                </a:lnTo>
                <a:lnTo>
                  <a:pt x="582121" y="69194"/>
                </a:lnTo>
                <a:lnTo>
                  <a:pt x="584223" y="74351"/>
                </a:lnTo>
                <a:lnTo>
                  <a:pt x="585684" y="95793"/>
                </a:lnTo>
                <a:lnTo>
                  <a:pt x="580373" y="114829"/>
                </a:lnTo>
                <a:lnTo>
                  <a:pt x="561694" y="146554"/>
                </a:lnTo>
                <a:lnTo>
                  <a:pt x="554931" y="153355"/>
                </a:lnTo>
                <a:lnTo>
                  <a:pt x="551526" y="155168"/>
                </a:lnTo>
                <a:lnTo>
                  <a:pt x="549256" y="157521"/>
                </a:lnTo>
                <a:lnTo>
                  <a:pt x="544768" y="168939"/>
                </a:lnTo>
                <a:lnTo>
                  <a:pt x="552947" y="159697"/>
                </a:lnTo>
                <a:lnTo>
                  <a:pt x="593426" y="110509"/>
                </a:lnTo>
                <a:lnTo>
                  <a:pt x="643865" y="70811"/>
                </a:lnTo>
                <a:lnTo>
                  <a:pt x="680567" y="57436"/>
                </a:lnTo>
                <a:lnTo>
                  <a:pt x="684481" y="58042"/>
                </a:lnTo>
                <a:lnTo>
                  <a:pt x="702481" y="64830"/>
                </a:lnTo>
                <a:lnTo>
                  <a:pt x="704812" y="67548"/>
                </a:lnTo>
                <a:lnTo>
                  <a:pt x="707401" y="76670"/>
                </a:lnTo>
                <a:lnTo>
                  <a:pt x="706947" y="81162"/>
                </a:lnTo>
                <a:lnTo>
                  <a:pt x="701050" y="99644"/>
                </a:lnTo>
                <a:lnTo>
                  <a:pt x="698865" y="110767"/>
                </a:lnTo>
                <a:lnTo>
                  <a:pt x="681412" y="146151"/>
                </a:lnTo>
                <a:lnTo>
                  <a:pt x="680468" y="150366"/>
                </a:lnTo>
                <a:lnTo>
                  <a:pt x="678695" y="153176"/>
                </a:lnTo>
                <a:lnTo>
                  <a:pt x="676368" y="155049"/>
                </a:lnTo>
                <a:lnTo>
                  <a:pt x="673674" y="156298"/>
                </a:lnTo>
                <a:lnTo>
                  <a:pt x="671877" y="158274"/>
                </a:lnTo>
                <a:lnTo>
                  <a:pt x="668758" y="167442"/>
                </a:lnTo>
                <a:lnTo>
                  <a:pt x="676598" y="160546"/>
                </a:lnTo>
                <a:lnTo>
                  <a:pt x="737127" y="109112"/>
                </a:lnTo>
                <a:lnTo>
                  <a:pt x="778139" y="83741"/>
                </a:lnTo>
                <a:lnTo>
                  <a:pt x="825032" y="70913"/>
                </a:lnTo>
                <a:lnTo>
                  <a:pt x="846168" y="75466"/>
                </a:lnTo>
                <a:lnTo>
                  <a:pt x="848656" y="78071"/>
                </a:lnTo>
                <a:lnTo>
                  <a:pt x="851422" y="87068"/>
                </a:lnTo>
                <a:lnTo>
                  <a:pt x="851015" y="91527"/>
                </a:lnTo>
                <a:lnTo>
                  <a:pt x="845194" y="109954"/>
                </a:lnTo>
                <a:lnTo>
                  <a:pt x="840837" y="128687"/>
                </a:lnTo>
                <a:lnTo>
                  <a:pt x="834066" y="147033"/>
                </a:lnTo>
                <a:lnTo>
                  <a:pt x="833496" y="152805"/>
                </a:lnTo>
                <a:lnTo>
                  <a:pt x="836293" y="159184"/>
                </a:lnTo>
                <a:lnTo>
                  <a:pt x="838641" y="162487"/>
                </a:lnTo>
                <a:lnTo>
                  <a:pt x="844301" y="166157"/>
                </a:lnTo>
                <a:lnTo>
                  <a:pt x="856971" y="168222"/>
                </a:lnTo>
                <a:lnTo>
                  <a:pt x="868848" y="167561"/>
                </a:lnTo>
                <a:lnTo>
                  <a:pt x="889543" y="159613"/>
                </a:lnTo>
                <a:lnTo>
                  <a:pt x="949369" y="119371"/>
                </a:lnTo>
                <a:lnTo>
                  <a:pt x="1006035" y="68166"/>
                </a:lnTo>
                <a:lnTo>
                  <a:pt x="1006722" y="68628"/>
                </a:lnTo>
                <a:lnTo>
                  <a:pt x="1007484" y="72192"/>
                </a:lnTo>
                <a:lnTo>
                  <a:pt x="1004772" y="77590"/>
                </a:lnTo>
                <a:lnTo>
                  <a:pt x="1000897" y="83803"/>
                </a:lnTo>
                <a:lnTo>
                  <a:pt x="988704" y="113287"/>
                </a:lnTo>
                <a:lnTo>
                  <a:pt x="964761" y="165049"/>
                </a:lnTo>
                <a:lnTo>
                  <a:pt x="948853" y="224781"/>
                </a:lnTo>
                <a:lnTo>
                  <a:pt x="927913" y="281836"/>
                </a:lnTo>
                <a:lnTo>
                  <a:pt x="906953" y="337177"/>
                </a:lnTo>
                <a:lnTo>
                  <a:pt x="868626" y="397112"/>
                </a:lnTo>
                <a:lnTo>
                  <a:pt x="861061" y="406969"/>
                </a:lnTo>
                <a:lnTo>
                  <a:pt x="858585" y="408911"/>
                </a:lnTo>
                <a:lnTo>
                  <a:pt x="856935" y="409061"/>
                </a:lnTo>
                <a:lnTo>
                  <a:pt x="854287" y="406549"/>
                </a:lnTo>
                <a:lnTo>
                  <a:pt x="854907" y="387323"/>
                </a:lnTo>
                <a:lnTo>
                  <a:pt x="867985" y="334337"/>
                </a:lnTo>
                <a:lnTo>
                  <a:pt x="890582" y="283391"/>
                </a:lnTo>
                <a:lnTo>
                  <a:pt x="923861" y="222477"/>
                </a:lnTo>
                <a:lnTo>
                  <a:pt x="958275" y="171501"/>
                </a:lnTo>
                <a:lnTo>
                  <a:pt x="1007605" y="127319"/>
                </a:lnTo>
                <a:lnTo>
                  <a:pt x="1031595" y="115018"/>
                </a:lnTo>
                <a:lnTo>
                  <a:pt x="1062232" y="108832"/>
                </a:lnTo>
                <a:lnTo>
                  <a:pt x="1076395" y="107985"/>
                </a:lnTo>
                <a:lnTo>
                  <a:pt x="1082232" y="110048"/>
                </a:lnTo>
                <a:lnTo>
                  <a:pt x="1091768" y="118442"/>
                </a:lnTo>
                <a:lnTo>
                  <a:pt x="1096770" y="129801"/>
                </a:lnTo>
                <a:lnTo>
                  <a:pt x="1098103" y="136033"/>
                </a:lnTo>
                <a:lnTo>
                  <a:pt x="1096534" y="149060"/>
                </a:lnTo>
                <a:lnTo>
                  <a:pt x="1092022" y="161333"/>
                </a:lnTo>
                <a:lnTo>
                  <a:pt x="1076495" y="182252"/>
                </a:lnTo>
                <a:lnTo>
                  <a:pt x="1066716" y="186383"/>
                </a:lnTo>
                <a:lnTo>
                  <a:pt x="1030504" y="189494"/>
                </a:lnTo>
                <a:lnTo>
                  <a:pt x="1020724" y="186550"/>
                </a:lnTo>
                <a:lnTo>
                  <a:pt x="999967" y="170943"/>
                </a:lnTo>
                <a:lnTo>
                  <a:pt x="992973" y="164174"/>
                </a:lnTo>
                <a:lnTo>
                  <a:pt x="989932" y="158135"/>
                </a:lnTo>
                <a:lnTo>
                  <a:pt x="987542" y="148665"/>
                </a:lnTo>
                <a:lnTo>
                  <a:pt x="987513" y="154014"/>
                </a:lnTo>
                <a:lnTo>
                  <a:pt x="990557" y="159721"/>
                </a:lnTo>
                <a:lnTo>
                  <a:pt x="994580" y="166071"/>
                </a:lnTo>
                <a:lnTo>
                  <a:pt x="997987" y="176080"/>
                </a:lnTo>
                <a:lnTo>
                  <a:pt x="1002840" y="182876"/>
                </a:lnTo>
                <a:lnTo>
                  <a:pt x="1008810" y="186660"/>
                </a:lnTo>
                <a:lnTo>
                  <a:pt x="1012004" y="187669"/>
                </a:lnTo>
                <a:lnTo>
                  <a:pt x="1014133" y="189486"/>
                </a:lnTo>
                <a:lnTo>
                  <a:pt x="1016498" y="194556"/>
                </a:lnTo>
                <a:lnTo>
                  <a:pt x="1019418" y="196365"/>
                </a:lnTo>
                <a:lnTo>
                  <a:pt x="1035603" y="198912"/>
                </a:lnTo>
                <a:lnTo>
                  <a:pt x="1091079" y="198746"/>
                </a:lnTo>
                <a:lnTo>
                  <a:pt x="1121544" y="190591"/>
                </a:lnTo>
                <a:lnTo>
                  <a:pt x="1183165" y="161916"/>
                </a:lnTo>
                <a:lnTo>
                  <a:pt x="1246630" y="121343"/>
                </a:lnTo>
                <a:lnTo>
                  <a:pt x="1254097" y="109383"/>
                </a:lnTo>
                <a:lnTo>
                  <a:pt x="1254475" y="109835"/>
                </a:lnTo>
                <a:lnTo>
                  <a:pt x="1255131" y="116357"/>
                </a:lnTo>
                <a:lnTo>
                  <a:pt x="1221716" y="162727"/>
                </a:lnTo>
                <a:lnTo>
                  <a:pt x="1209585" y="196618"/>
                </a:lnTo>
                <a:lnTo>
                  <a:pt x="1208782" y="202317"/>
                </a:lnTo>
                <a:lnTo>
                  <a:pt x="1210941" y="211699"/>
                </a:lnTo>
                <a:lnTo>
                  <a:pt x="1213119" y="214659"/>
                </a:lnTo>
                <a:lnTo>
                  <a:pt x="1228101" y="225266"/>
                </a:lnTo>
                <a:lnTo>
                  <a:pt x="1231423" y="225992"/>
                </a:lnTo>
                <a:lnTo>
                  <a:pt x="1234781" y="225332"/>
                </a:lnTo>
                <a:lnTo>
                  <a:pt x="1241564" y="222691"/>
                </a:lnTo>
                <a:lnTo>
                  <a:pt x="1248394" y="221518"/>
                </a:lnTo>
                <a:lnTo>
                  <a:pt x="1270321" y="204323"/>
                </a:lnTo>
                <a:lnTo>
                  <a:pt x="1293636" y="178890"/>
                </a:lnTo>
                <a:lnTo>
                  <a:pt x="1302841" y="161698"/>
                </a:lnTo>
                <a:lnTo>
                  <a:pt x="1305950" y="145639"/>
                </a:lnTo>
                <a:lnTo>
                  <a:pt x="1303325" y="138455"/>
                </a:lnTo>
                <a:lnTo>
                  <a:pt x="1291072" y="122620"/>
                </a:lnTo>
                <a:lnTo>
                  <a:pt x="1285270" y="119834"/>
                </a:lnTo>
                <a:lnTo>
                  <a:pt x="1282122" y="119092"/>
                </a:lnTo>
                <a:lnTo>
                  <a:pt x="1278878" y="119741"/>
                </a:lnTo>
                <a:lnTo>
                  <a:pt x="1266115" y="127518"/>
                </a:lnTo>
                <a:lnTo>
                  <a:pt x="1265701" y="133256"/>
                </a:lnTo>
                <a:lnTo>
                  <a:pt x="1267931" y="134904"/>
                </a:lnTo>
                <a:lnTo>
                  <a:pt x="1284901" y="140601"/>
                </a:lnTo>
                <a:lnTo>
                  <a:pt x="1288740" y="143233"/>
                </a:lnTo>
                <a:lnTo>
                  <a:pt x="1293588" y="143844"/>
                </a:lnTo>
                <a:lnTo>
                  <a:pt x="1350096" y="133022"/>
                </a:lnTo>
                <a:lnTo>
                  <a:pt x="1411706" y="110901"/>
                </a:lnTo>
                <a:lnTo>
                  <a:pt x="1418677" y="108373"/>
                </a:lnTo>
                <a:lnTo>
                  <a:pt x="1425192" y="107624"/>
                </a:lnTo>
                <a:lnTo>
                  <a:pt x="1420898" y="107350"/>
                </a:lnTo>
                <a:lnTo>
                  <a:pt x="1380875" y="169252"/>
                </a:lnTo>
                <a:lnTo>
                  <a:pt x="1363052" y="196361"/>
                </a:lnTo>
                <a:lnTo>
                  <a:pt x="1358487" y="222012"/>
                </a:lnTo>
                <a:lnTo>
                  <a:pt x="1358393" y="224967"/>
                </a:lnTo>
                <a:lnTo>
                  <a:pt x="1360616" y="226937"/>
                </a:lnTo>
                <a:lnTo>
                  <a:pt x="1369191" y="229125"/>
                </a:lnTo>
                <a:lnTo>
                  <a:pt x="1380630" y="227047"/>
                </a:lnTo>
                <a:lnTo>
                  <a:pt x="1440864" y="202123"/>
                </a:lnTo>
                <a:lnTo>
                  <a:pt x="1501406" y="152371"/>
                </a:lnTo>
                <a:lnTo>
                  <a:pt x="1508804" y="149075"/>
                </a:lnTo>
                <a:lnTo>
                  <a:pt x="1515905" y="143797"/>
                </a:lnTo>
                <a:lnTo>
                  <a:pt x="1519824" y="137637"/>
                </a:lnTo>
                <a:lnTo>
                  <a:pt x="1520870" y="134392"/>
                </a:lnTo>
                <a:lnTo>
                  <a:pt x="1521566" y="133373"/>
                </a:lnTo>
                <a:lnTo>
                  <a:pt x="1522030" y="133838"/>
                </a:lnTo>
                <a:lnTo>
                  <a:pt x="1522774" y="137339"/>
                </a:lnTo>
                <a:lnTo>
                  <a:pt x="1499744" y="152457"/>
                </a:lnTo>
                <a:lnTo>
                  <a:pt x="1488875" y="167850"/>
                </a:lnTo>
                <a:lnTo>
                  <a:pt x="1483874" y="186904"/>
                </a:lnTo>
                <a:lnTo>
                  <a:pt x="1482394" y="201575"/>
                </a:lnTo>
                <a:lnTo>
                  <a:pt x="1485098" y="209463"/>
                </a:lnTo>
                <a:lnTo>
                  <a:pt x="1487421" y="213168"/>
                </a:lnTo>
                <a:lnTo>
                  <a:pt x="1490114" y="215639"/>
                </a:lnTo>
                <a:lnTo>
                  <a:pt x="1496157" y="218383"/>
                </a:lnTo>
                <a:lnTo>
                  <a:pt x="1511458" y="219929"/>
                </a:lnTo>
                <a:lnTo>
                  <a:pt x="1545147" y="211656"/>
                </a:lnTo>
                <a:lnTo>
                  <a:pt x="1553034" y="207842"/>
                </a:lnTo>
                <a:lnTo>
                  <a:pt x="1609330" y="165163"/>
                </a:lnTo>
                <a:lnTo>
                  <a:pt x="1641213" y="144205"/>
                </a:lnTo>
                <a:lnTo>
                  <a:pt x="1699498" y="119566"/>
                </a:lnTo>
                <a:lnTo>
                  <a:pt x="1703580" y="120057"/>
                </a:lnTo>
                <a:lnTo>
                  <a:pt x="1721868" y="126644"/>
                </a:lnTo>
                <a:lnTo>
                  <a:pt x="1724214" y="129352"/>
                </a:lnTo>
                <a:lnTo>
                  <a:pt x="1726821" y="138463"/>
                </a:lnTo>
                <a:lnTo>
                  <a:pt x="1726371" y="142952"/>
                </a:lnTo>
                <a:lnTo>
                  <a:pt x="1720481" y="161429"/>
                </a:lnTo>
                <a:lnTo>
                  <a:pt x="1718297" y="172551"/>
                </a:lnTo>
                <a:lnTo>
                  <a:pt x="1711778" y="186390"/>
                </a:lnTo>
                <a:lnTo>
                  <a:pt x="1708193" y="203330"/>
                </a:lnTo>
                <a:lnTo>
                  <a:pt x="1700363" y="219884"/>
                </a:lnTo>
                <a:lnTo>
                  <a:pt x="1699580" y="223548"/>
                </a:lnTo>
                <a:lnTo>
                  <a:pt x="1687854" y="240991"/>
                </a:lnTo>
                <a:lnTo>
                  <a:pt x="1693223" y="230187"/>
                </a:lnTo>
                <a:lnTo>
                  <a:pt x="1701986" y="221798"/>
                </a:lnTo>
                <a:lnTo>
                  <a:pt x="1712366" y="213112"/>
                </a:lnTo>
                <a:lnTo>
                  <a:pt x="1726929" y="196501"/>
                </a:lnTo>
                <a:lnTo>
                  <a:pt x="1786978" y="156926"/>
                </a:lnTo>
                <a:lnTo>
                  <a:pt x="1818493" y="141457"/>
                </a:lnTo>
                <a:lnTo>
                  <a:pt x="1834700" y="138844"/>
                </a:lnTo>
                <a:lnTo>
                  <a:pt x="1837192" y="139774"/>
                </a:lnTo>
                <a:lnTo>
                  <a:pt x="1838852" y="141537"/>
                </a:lnTo>
                <a:lnTo>
                  <a:pt x="1840698" y="146548"/>
                </a:lnTo>
                <a:lnTo>
                  <a:pt x="1841519" y="152590"/>
                </a:lnTo>
                <a:lnTo>
                  <a:pt x="1831650" y="185339"/>
                </a:lnTo>
                <a:lnTo>
                  <a:pt x="1825073" y="197425"/>
                </a:lnTo>
                <a:lnTo>
                  <a:pt x="1822041" y="217078"/>
                </a:lnTo>
                <a:lnTo>
                  <a:pt x="1824837" y="222074"/>
                </a:lnTo>
                <a:lnTo>
                  <a:pt x="1830487" y="229138"/>
                </a:lnTo>
                <a:lnTo>
                  <a:pt x="1842398" y="224894"/>
                </a:lnTo>
                <a:lnTo>
                  <a:pt x="1898904" y="191735"/>
                </a:lnTo>
                <a:lnTo>
                  <a:pt x="1950889" y="156913"/>
                </a:lnTo>
                <a:lnTo>
                  <a:pt x="2001970" y="134904"/>
                </a:lnTo>
                <a:lnTo>
                  <a:pt x="2016549" y="134066"/>
                </a:lnTo>
                <a:lnTo>
                  <a:pt x="2044553" y="142850"/>
                </a:lnTo>
                <a:lnTo>
                  <a:pt x="2052256" y="149039"/>
                </a:lnTo>
                <a:lnTo>
                  <a:pt x="2057201" y="156868"/>
                </a:lnTo>
                <a:lnTo>
                  <a:pt x="2058408" y="193456"/>
                </a:lnTo>
                <a:lnTo>
                  <a:pt x="2057269" y="195632"/>
                </a:lnTo>
                <a:lnTo>
                  <a:pt x="2055362" y="197083"/>
                </a:lnTo>
                <a:lnTo>
                  <a:pt x="2049551" y="199411"/>
                </a:lnTo>
                <a:lnTo>
                  <a:pt x="2049074" y="198458"/>
                </a:lnTo>
                <a:lnTo>
                  <a:pt x="2048545" y="194348"/>
                </a:lnTo>
                <a:lnTo>
                  <a:pt x="2049547" y="192795"/>
                </a:lnTo>
                <a:lnTo>
                  <a:pt x="2051360" y="191758"/>
                </a:lnTo>
                <a:lnTo>
                  <a:pt x="2053713" y="191068"/>
                </a:lnTo>
                <a:lnTo>
                  <a:pt x="2055281" y="189463"/>
                </a:lnTo>
                <a:lnTo>
                  <a:pt x="2057024" y="184630"/>
                </a:lnTo>
                <a:lnTo>
                  <a:pt x="2058005" y="175476"/>
                </a:lnTo>
                <a:lnTo>
                  <a:pt x="2055184" y="168878"/>
                </a:lnTo>
                <a:lnTo>
                  <a:pt x="2049515" y="160786"/>
                </a:lnTo>
                <a:lnTo>
                  <a:pt x="2045689" y="159680"/>
                </a:lnTo>
                <a:lnTo>
                  <a:pt x="2009620" y="158847"/>
                </a:lnTo>
                <a:lnTo>
                  <a:pt x="1999353" y="161869"/>
                </a:lnTo>
                <a:lnTo>
                  <a:pt x="1984092" y="173054"/>
                </a:lnTo>
                <a:lnTo>
                  <a:pt x="1940695" y="215945"/>
                </a:lnTo>
                <a:lnTo>
                  <a:pt x="1930153" y="239617"/>
                </a:lnTo>
                <a:lnTo>
                  <a:pt x="1929433" y="243568"/>
                </a:lnTo>
                <a:lnTo>
                  <a:pt x="1930094" y="246203"/>
                </a:lnTo>
                <a:lnTo>
                  <a:pt x="1939377" y="255897"/>
                </a:lnTo>
                <a:lnTo>
                  <a:pt x="1948686" y="259158"/>
                </a:lnTo>
                <a:lnTo>
                  <a:pt x="1954371" y="260028"/>
                </a:lnTo>
                <a:lnTo>
                  <a:pt x="1978774" y="255786"/>
                </a:lnTo>
                <a:lnTo>
                  <a:pt x="2038065" y="223185"/>
                </a:lnTo>
                <a:lnTo>
                  <a:pt x="2089342" y="175326"/>
                </a:lnTo>
                <a:lnTo>
                  <a:pt x="2139895" y="121105"/>
                </a:lnTo>
                <a:lnTo>
                  <a:pt x="2175002" y="66580"/>
                </a:lnTo>
                <a:lnTo>
                  <a:pt x="2219854" y="4879"/>
                </a:lnTo>
                <a:lnTo>
                  <a:pt x="2220962" y="1266"/>
                </a:lnTo>
                <a:lnTo>
                  <a:pt x="2221700" y="0"/>
                </a:lnTo>
                <a:lnTo>
                  <a:pt x="2222191" y="301"/>
                </a:lnTo>
                <a:lnTo>
                  <a:pt x="2222981" y="9005"/>
                </a:lnTo>
                <a:lnTo>
                  <a:pt x="2221901" y="10881"/>
                </a:lnTo>
                <a:lnTo>
                  <a:pt x="2220038" y="12132"/>
                </a:lnTo>
                <a:lnTo>
                  <a:pt x="2217651" y="12965"/>
                </a:lnTo>
                <a:lnTo>
                  <a:pt x="2181001" y="77155"/>
                </a:lnTo>
                <a:lnTo>
                  <a:pt x="2147532" y="135077"/>
                </a:lnTo>
                <a:lnTo>
                  <a:pt x="2118786" y="189276"/>
                </a:lnTo>
                <a:lnTo>
                  <a:pt x="2111660" y="222574"/>
                </a:lnTo>
                <a:lnTo>
                  <a:pt x="2110684" y="237102"/>
                </a:lnTo>
                <a:lnTo>
                  <a:pt x="2111569" y="241892"/>
                </a:lnTo>
                <a:lnTo>
                  <a:pt x="2113304" y="245085"/>
                </a:lnTo>
                <a:lnTo>
                  <a:pt x="2115603" y="247214"/>
                </a:lnTo>
                <a:lnTo>
                  <a:pt x="2124260" y="249579"/>
                </a:lnTo>
                <a:lnTo>
                  <a:pt x="2153930" y="251097"/>
                </a:lnTo>
                <a:lnTo>
                  <a:pt x="2182826" y="240427"/>
                </a:lnTo>
                <a:lnTo>
                  <a:pt x="2241732" y="209731"/>
                </a:lnTo>
                <a:lnTo>
                  <a:pt x="2262315" y="195163"/>
                </a:lnTo>
                <a:lnTo>
                  <a:pt x="2295932" y="153329"/>
                </a:lnTo>
                <a:lnTo>
                  <a:pt x="2305554" y="12790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SMARTInkShape-Group11"/>
          <p:cNvGrpSpPr/>
          <p:nvPr/>
        </p:nvGrpSpPr>
        <p:grpSpPr>
          <a:xfrm>
            <a:off x="1905000" y="1772182"/>
            <a:ext cx="1939270" cy="500787"/>
            <a:chOff x="1905000" y="1772182"/>
            <a:chExt cx="1939270" cy="500787"/>
          </a:xfrm>
        </p:grpSpPr>
        <p:sp>
          <p:nvSpPr>
            <p:cNvPr id="17" name="SMARTInkShape-11"/>
            <p:cNvSpPr/>
            <p:nvPr/>
          </p:nvSpPr>
          <p:spPr>
            <a:xfrm>
              <a:off x="3315730" y="1781432"/>
              <a:ext cx="10298" cy="1"/>
            </a:xfrm>
            <a:custGeom>
              <a:avLst/>
              <a:gdLst/>
              <a:ahLst/>
              <a:cxnLst/>
              <a:rect l="0" t="0" r="0" b="0"/>
              <a:pathLst>
                <a:path w="10298" h="1">
                  <a:moveTo>
                    <a:pt x="1029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"/>
            <p:cNvSpPr/>
            <p:nvPr/>
          </p:nvSpPr>
          <p:spPr>
            <a:xfrm>
              <a:off x="1905000" y="1772182"/>
              <a:ext cx="1939270" cy="500787"/>
            </a:xfrm>
            <a:custGeom>
              <a:avLst/>
              <a:gdLst/>
              <a:ahLst/>
              <a:cxnLst/>
              <a:rect l="0" t="0" r="0" b="0"/>
              <a:pathLst>
                <a:path w="1939270" h="500787">
                  <a:moveTo>
                    <a:pt x="0" y="276980"/>
                  </a:moveTo>
                  <a:lnTo>
                    <a:pt x="5466" y="276980"/>
                  </a:lnTo>
                  <a:lnTo>
                    <a:pt x="11201" y="273929"/>
                  </a:lnTo>
                  <a:lnTo>
                    <a:pt x="72356" y="227617"/>
                  </a:lnTo>
                  <a:lnTo>
                    <a:pt x="133872" y="181945"/>
                  </a:lnTo>
                  <a:lnTo>
                    <a:pt x="151411" y="163011"/>
                  </a:lnTo>
                  <a:lnTo>
                    <a:pt x="159969" y="151958"/>
                  </a:lnTo>
                  <a:lnTo>
                    <a:pt x="178308" y="138813"/>
                  </a:lnTo>
                  <a:lnTo>
                    <a:pt x="182221" y="132431"/>
                  </a:lnTo>
                  <a:lnTo>
                    <a:pt x="184733" y="124478"/>
                  </a:lnTo>
                  <a:lnTo>
                    <a:pt x="184939" y="124970"/>
                  </a:lnTo>
                  <a:lnTo>
                    <a:pt x="185168" y="128567"/>
                  </a:lnTo>
                  <a:lnTo>
                    <a:pt x="184085" y="129984"/>
                  </a:lnTo>
                  <a:lnTo>
                    <a:pt x="179831" y="131558"/>
                  </a:lnTo>
                  <a:lnTo>
                    <a:pt x="178238" y="134267"/>
                  </a:lnTo>
                  <a:lnTo>
                    <a:pt x="176469" y="143378"/>
                  </a:lnTo>
                  <a:lnTo>
                    <a:pt x="173709" y="147867"/>
                  </a:lnTo>
                  <a:lnTo>
                    <a:pt x="161180" y="159651"/>
                  </a:lnTo>
                  <a:lnTo>
                    <a:pt x="136765" y="194591"/>
                  </a:lnTo>
                  <a:lnTo>
                    <a:pt x="134438" y="208329"/>
                  </a:lnTo>
                  <a:lnTo>
                    <a:pt x="133915" y="237792"/>
                  </a:lnTo>
                  <a:lnTo>
                    <a:pt x="135043" y="240558"/>
                  </a:lnTo>
                  <a:lnTo>
                    <a:pt x="136938" y="242401"/>
                  </a:lnTo>
                  <a:lnTo>
                    <a:pt x="139346" y="243630"/>
                  </a:lnTo>
                  <a:lnTo>
                    <a:pt x="172404" y="245872"/>
                  </a:lnTo>
                  <a:lnTo>
                    <a:pt x="207413" y="237203"/>
                  </a:lnTo>
                  <a:lnTo>
                    <a:pt x="269891" y="196283"/>
                  </a:lnTo>
                  <a:lnTo>
                    <a:pt x="329450" y="161509"/>
                  </a:lnTo>
                  <a:lnTo>
                    <a:pt x="393495" y="144280"/>
                  </a:lnTo>
                  <a:lnTo>
                    <a:pt x="414710" y="143269"/>
                  </a:lnTo>
                  <a:lnTo>
                    <a:pt x="421916" y="146235"/>
                  </a:lnTo>
                  <a:lnTo>
                    <a:pt x="425440" y="148627"/>
                  </a:lnTo>
                  <a:lnTo>
                    <a:pt x="429354" y="154337"/>
                  </a:lnTo>
                  <a:lnTo>
                    <a:pt x="431868" y="161858"/>
                  </a:lnTo>
                  <a:lnTo>
                    <a:pt x="442653" y="173867"/>
                  </a:lnTo>
                  <a:lnTo>
                    <a:pt x="442745" y="168499"/>
                  </a:lnTo>
                  <a:lnTo>
                    <a:pt x="441614" y="166903"/>
                  </a:lnTo>
                  <a:lnTo>
                    <a:pt x="439715" y="165838"/>
                  </a:lnTo>
                  <a:lnTo>
                    <a:pt x="433914" y="164130"/>
                  </a:lnTo>
                  <a:lnTo>
                    <a:pt x="433121" y="160845"/>
                  </a:lnTo>
                  <a:lnTo>
                    <a:pt x="432910" y="158368"/>
                  </a:lnTo>
                  <a:lnTo>
                    <a:pt x="429624" y="152564"/>
                  </a:lnTo>
                  <a:lnTo>
                    <a:pt x="423658" y="144982"/>
                  </a:lnTo>
                  <a:lnTo>
                    <a:pt x="419791" y="143945"/>
                  </a:lnTo>
                  <a:lnTo>
                    <a:pt x="402519" y="143279"/>
                  </a:lnTo>
                  <a:lnTo>
                    <a:pt x="393234" y="146239"/>
                  </a:lnTo>
                  <a:lnTo>
                    <a:pt x="367313" y="161833"/>
                  </a:lnTo>
                  <a:lnTo>
                    <a:pt x="347744" y="182239"/>
                  </a:lnTo>
                  <a:lnTo>
                    <a:pt x="336472" y="191395"/>
                  </a:lnTo>
                  <a:lnTo>
                    <a:pt x="316248" y="217077"/>
                  </a:lnTo>
                  <a:lnTo>
                    <a:pt x="312176" y="227854"/>
                  </a:lnTo>
                  <a:lnTo>
                    <a:pt x="311091" y="233932"/>
                  </a:lnTo>
                  <a:lnTo>
                    <a:pt x="311511" y="237984"/>
                  </a:lnTo>
                  <a:lnTo>
                    <a:pt x="312935" y="240686"/>
                  </a:lnTo>
                  <a:lnTo>
                    <a:pt x="315029" y="242486"/>
                  </a:lnTo>
                  <a:lnTo>
                    <a:pt x="320406" y="244488"/>
                  </a:lnTo>
                  <a:lnTo>
                    <a:pt x="333181" y="245772"/>
                  </a:lnTo>
                  <a:lnTo>
                    <a:pt x="348779" y="240528"/>
                  </a:lnTo>
                  <a:lnTo>
                    <a:pt x="408284" y="187793"/>
                  </a:lnTo>
                  <a:lnTo>
                    <a:pt x="445358" y="142607"/>
                  </a:lnTo>
                  <a:lnTo>
                    <a:pt x="488628" y="79119"/>
                  </a:lnTo>
                  <a:lnTo>
                    <a:pt x="494050" y="61521"/>
                  </a:lnTo>
                  <a:lnTo>
                    <a:pt x="494205" y="66436"/>
                  </a:lnTo>
                  <a:lnTo>
                    <a:pt x="493083" y="67968"/>
                  </a:lnTo>
                  <a:lnTo>
                    <a:pt x="488785" y="69672"/>
                  </a:lnTo>
                  <a:lnTo>
                    <a:pt x="483061" y="76531"/>
                  </a:lnTo>
                  <a:lnTo>
                    <a:pt x="456478" y="135510"/>
                  </a:lnTo>
                  <a:lnTo>
                    <a:pt x="447350" y="157770"/>
                  </a:lnTo>
                  <a:lnTo>
                    <a:pt x="442962" y="216162"/>
                  </a:lnTo>
                  <a:lnTo>
                    <a:pt x="445914" y="224397"/>
                  </a:lnTo>
                  <a:lnTo>
                    <a:pt x="457132" y="239007"/>
                  </a:lnTo>
                  <a:lnTo>
                    <a:pt x="463653" y="242941"/>
                  </a:lnTo>
                  <a:lnTo>
                    <a:pt x="466994" y="243990"/>
                  </a:lnTo>
                  <a:lnTo>
                    <a:pt x="476808" y="242105"/>
                  </a:lnTo>
                  <a:lnTo>
                    <a:pt x="538060" y="217329"/>
                  </a:lnTo>
                  <a:lnTo>
                    <a:pt x="599510" y="169498"/>
                  </a:lnTo>
                  <a:lnTo>
                    <a:pt x="623155" y="137512"/>
                  </a:lnTo>
                  <a:lnTo>
                    <a:pt x="628077" y="122714"/>
                  </a:lnTo>
                  <a:lnTo>
                    <a:pt x="622652" y="122578"/>
                  </a:lnTo>
                  <a:lnTo>
                    <a:pt x="616926" y="125597"/>
                  </a:lnTo>
                  <a:lnTo>
                    <a:pt x="593479" y="148309"/>
                  </a:lnTo>
                  <a:lnTo>
                    <a:pt x="573624" y="181104"/>
                  </a:lnTo>
                  <a:lnTo>
                    <a:pt x="567788" y="207233"/>
                  </a:lnTo>
                  <a:lnTo>
                    <a:pt x="566540" y="228330"/>
                  </a:lnTo>
                  <a:lnTo>
                    <a:pt x="569486" y="235526"/>
                  </a:lnTo>
                  <a:lnTo>
                    <a:pt x="571873" y="239047"/>
                  </a:lnTo>
                  <a:lnTo>
                    <a:pt x="575753" y="241394"/>
                  </a:lnTo>
                  <a:lnTo>
                    <a:pt x="586167" y="244002"/>
                  </a:lnTo>
                  <a:lnTo>
                    <a:pt x="598422" y="242110"/>
                  </a:lnTo>
                  <a:lnTo>
                    <a:pt x="624935" y="231572"/>
                  </a:lnTo>
                  <a:lnTo>
                    <a:pt x="683644" y="193963"/>
                  </a:lnTo>
                  <a:lnTo>
                    <a:pt x="741450" y="160229"/>
                  </a:lnTo>
                  <a:lnTo>
                    <a:pt x="799625" y="129517"/>
                  </a:lnTo>
                  <a:lnTo>
                    <a:pt x="813427" y="128681"/>
                  </a:lnTo>
                  <a:lnTo>
                    <a:pt x="820312" y="130060"/>
                  </a:lnTo>
                  <a:lnTo>
                    <a:pt x="824902" y="132124"/>
                  </a:lnTo>
                  <a:lnTo>
                    <a:pt x="827961" y="134643"/>
                  </a:lnTo>
                  <a:lnTo>
                    <a:pt x="832872" y="141442"/>
                  </a:lnTo>
                  <a:lnTo>
                    <a:pt x="833975" y="162767"/>
                  </a:lnTo>
                  <a:lnTo>
                    <a:pt x="828583" y="181610"/>
                  </a:lnTo>
                  <a:lnTo>
                    <a:pt x="795296" y="228343"/>
                  </a:lnTo>
                  <a:lnTo>
                    <a:pt x="793103" y="244003"/>
                  </a:lnTo>
                  <a:lnTo>
                    <a:pt x="792910" y="237039"/>
                  </a:lnTo>
                  <a:lnTo>
                    <a:pt x="798363" y="225228"/>
                  </a:lnTo>
                  <a:lnTo>
                    <a:pt x="807147" y="216604"/>
                  </a:lnTo>
                  <a:lnTo>
                    <a:pt x="865339" y="171372"/>
                  </a:lnTo>
                  <a:lnTo>
                    <a:pt x="908181" y="148063"/>
                  </a:lnTo>
                  <a:lnTo>
                    <a:pt x="925799" y="144093"/>
                  </a:lnTo>
                  <a:lnTo>
                    <a:pt x="929551" y="143767"/>
                  </a:lnTo>
                  <a:lnTo>
                    <a:pt x="932052" y="144694"/>
                  </a:lnTo>
                  <a:lnTo>
                    <a:pt x="933719" y="146456"/>
                  </a:lnTo>
                  <a:lnTo>
                    <a:pt x="935572" y="151465"/>
                  </a:lnTo>
                  <a:lnTo>
                    <a:pt x="936859" y="172804"/>
                  </a:lnTo>
                  <a:lnTo>
                    <a:pt x="926942" y="233402"/>
                  </a:lnTo>
                  <a:lnTo>
                    <a:pt x="926880" y="237631"/>
                  </a:lnTo>
                  <a:lnTo>
                    <a:pt x="927984" y="240450"/>
                  </a:lnTo>
                  <a:lnTo>
                    <a:pt x="929863" y="242330"/>
                  </a:lnTo>
                  <a:lnTo>
                    <a:pt x="935002" y="244418"/>
                  </a:lnTo>
                  <a:lnTo>
                    <a:pt x="941100" y="245346"/>
                  </a:lnTo>
                  <a:lnTo>
                    <a:pt x="947624" y="242707"/>
                  </a:lnTo>
                  <a:lnTo>
                    <a:pt x="1007263" y="195757"/>
                  </a:lnTo>
                  <a:lnTo>
                    <a:pt x="1065946" y="132283"/>
                  </a:lnTo>
                  <a:lnTo>
                    <a:pt x="1117406" y="70987"/>
                  </a:lnTo>
                  <a:lnTo>
                    <a:pt x="1142458" y="30852"/>
                  </a:lnTo>
                  <a:lnTo>
                    <a:pt x="1142839" y="35610"/>
                  </a:lnTo>
                  <a:lnTo>
                    <a:pt x="1137486" y="49732"/>
                  </a:lnTo>
                  <a:lnTo>
                    <a:pt x="1091165" y="113234"/>
                  </a:lnTo>
                  <a:lnTo>
                    <a:pt x="1061495" y="171045"/>
                  </a:lnTo>
                  <a:lnTo>
                    <a:pt x="1043155" y="214936"/>
                  </a:lnTo>
                  <a:lnTo>
                    <a:pt x="1042113" y="221888"/>
                  </a:lnTo>
                  <a:lnTo>
                    <a:pt x="1044005" y="232663"/>
                  </a:lnTo>
                  <a:lnTo>
                    <a:pt x="1049076" y="243436"/>
                  </a:lnTo>
                  <a:lnTo>
                    <a:pt x="1055872" y="244910"/>
                  </a:lnTo>
                  <a:lnTo>
                    <a:pt x="1078880" y="245855"/>
                  </a:lnTo>
                  <a:lnTo>
                    <a:pt x="1105459" y="237822"/>
                  </a:lnTo>
                  <a:lnTo>
                    <a:pt x="1125902" y="227367"/>
                  </a:lnTo>
                  <a:lnTo>
                    <a:pt x="1189890" y="177522"/>
                  </a:lnTo>
                  <a:lnTo>
                    <a:pt x="1233489" y="134992"/>
                  </a:lnTo>
                  <a:lnTo>
                    <a:pt x="1233074" y="134267"/>
                  </a:lnTo>
                  <a:lnTo>
                    <a:pt x="1229562" y="133462"/>
                  </a:lnTo>
                  <a:lnTo>
                    <a:pt x="1228167" y="134392"/>
                  </a:lnTo>
                  <a:lnTo>
                    <a:pt x="1209031" y="170895"/>
                  </a:lnTo>
                  <a:lnTo>
                    <a:pt x="1202572" y="192292"/>
                  </a:lnTo>
                  <a:lnTo>
                    <a:pt x="1199877" y="196495"/>
                  </a:lnTo>
                  <a:lnTo>
                    <a:pt x="1199224" y="200440"/>
                  </a:lnTo>
                  <a:lnTo>
                    <a:pt x="1199933" y="204215"/>
                  </a:lnTo>
                  <a:lnTo>
                    <a:pt x="1203347" y="214994"/>
                  </a:lnTo>
                  <a:lnTo>
                    <a:pt x="1203826" y="218494"/>
                  </a:lnTo>
                  <a:lnTo>
                    <a:pt x="1206434" y="220827"/>
                  </a:lnTo>
                  <a:lnTo>
                    <a:pt x="1222432" y="224879"/>
                  </a:lnTo>
                  <a:lnTo>
                    <a:pt x="1257183" y="225439"/>
                  </a:lnTo>
                  <a:lnTo>
                    <a:pt x="1310137" y="203084"/>
                  </a:lnTo>
                  <a:lnTo>
                    <a:pt x="1346600" y="180715"/>
                  </a:lnTo>
                  <a:lnTo>
                    <a:pt x="1410524" y="122205"/>
                  </a:lnTo>
                  <a:lnTo>
                    <a:pt x="1461294" y="63761"/>
                  </a:lnTo>
                  <a:lnTo>
                    <a:pt x="1487054" y="35032"/>
                  </a:lnTo>
                  <a:lnTo>
                    <a:pt x="1490417" y="27192"/>
                  </a:lnTo>
                  <a:lnTo>
                    <a:pt x="1493038" y="0"/>
                  </a:lnTo>
                  <a:lnTo>
                    <a:pt x="1454568" y="37518"/>
                  </a:lnTo>
                  <a:lnTo>
                    <a:pt x="1417872" y="93543"/>
                  </a:lnTo>
                  <a:lnTo>
                    <a:pt x="1384681" y="146926"/>
                  </a:lnTo>
                  <a:lnTo>
                    <a:pt x="1357282" y="201997"/>
                  </a:lnTo>
                  <a:lnTo>
                    <a:pt x="1325930" y="264711"/>
                  </a:lnTo>
                  <a:lnTo>
                    <a:pt x="1303126" y="323967"/>
                  </a:lnTo>
                  <a:lnTo>
                    <a:pt x="1284024" y="382609"/>
                  </a:lnTo>
                  <a:lnTo>
                    <a:pt x="1277494" y="422171"/>
                  </a:lnTo>
                  <a:lnTo>
                    <a:pt x="1278428" y="425260"/>
                  </a:lnTo>
                  <a:lnTo>
                    <a:pt x="1280195" y="427320"/>
                  </a:lnTo>
                  <a:lnTo>
                    <a:pt x="1282517" y="428693"/>
                  </a:lnTo>
                  <a:lnTo>
                    <a:pt x="1285210" y="428464"/>
                  </a:lnTo>
                  <a:lnTo>
                    <a:pt x="1291252" y="425159"/>
                  </a:lnTo>
                  <a:lnTo>
                    <a:pt x="1322881" y="394448"/>
                  </a:lnTo>
                  <a:lnTo>
                    <a:pt x="1361654" y="338228"/>
                  </a:lnTo>
                  <a:lnTo>
                    <a:pt x="1386312" y="278078"/>
                  </a:lnTo>
                  <a:lnTo>
                    <a:pt x="1397304" y="246983"/>
                  </a:lnTo>
                  <a:lnTo>
                    <a:pt x="1399815" y="229739"/>
                  </a:lnTo>
                  <a:lnTo>
                    <a:pt x="1397107" y="224329"/>
                  </a:lnTo>
                  <a:lnTo>
                    <a:pt x="1393233" y="218111"/>
                  </a:lnTo>
                  <a:lnTo>
                    <a:pt x="1391512" y="211534"/>
                  </a:lnTo>
                  <a:lnTo>
                    <a:pt x="1389909" y="209322"/>
                  </a:lnTo>
                  <a:lnTo>
                    <a:pt x="1387696" y="207848"/>
                  </a:lnTo>
                  <a:lnTo>
                    <a:pt x="1385077" y="206865"/>
                  </a:lnTo>
                  <a:lnTo>
                    <a:pt x="1383331" y="207354"/>
                  </a:lnTo>
                  <a:lnTo>
                    <a:pt x="1382166" y="208824"/>
                  </a:lnTo>
                  <a:lnTo>
                    <a:pt x="1380298" y="213938"/>
                  </a:lnTo>
                  <a:lnTo>
                    <a:pt x="1379878" y="229418"/>
                  </a:lnTo>
                  <a:lnTo>
                    <a:pt x="1381009" y="231543"/>
                  </a:lnTo>
                  <a:lnTo>
                    <a:pt x="1382907" y="232959"/>
                  </a:lnTo>
                  <a:lnTo>
                    <a:pt x="1388066" y="235676"/>
                  </a:lnTo>
                  <a:lnTo>
                    <a:pt x="1394173" y="240698"/>
                  </a:lnTo>
                  <a:lnTo>
                    <a:pt x="1398548" y="241351"/>
                  </a:lnTo>
                  <a:lnTo>
                    <a:pt x="1433763" y="233166"/>
                  </a:lnTo>
                  <a:lnTo>
                    <a:pt x="1480878" y="211915"/>
                  </a:lnTo>
                  <a:lnTo>
                    <a:pt x="1495681" y="202297"/>
                  </a:lnTo>
                  <a:lnTo>
                    <a:pt x="1516880" y="194593"/>
                  </a:lnTo>
                  <a:lnTo>
                    <a:pt x="1550646" y="175701"/>
                  </a:lnTo>
                  <a:lnTo>
                    <a:pt x="1612392" y="150079"/>
                  </a:lnTo>
                  <a:lnTo>
                    <a:pt x="1633586" y="145179"/>
                  </a:lnTo>
                  <a:lnTo>
                    <a:pt x="1638246" y="145635"/>
                  </a:lnTo>
                  <a:lnTo>
                    <a:pt x="1641353" y="147083"/>
                  </a:lnTo>
                  <a:lnTo>
                    <a:pt x="1651806" y="157629"/>
                  </a:lnTo>
                  <a:lnTo>
                    <a:pt x="1652681" y="160800"/>
                  </a:lnTo>
                  <a:lnTo>
                    <a:pt x="1652121" y="164058"/>
                  </a:lnTo>
                  <a:lnTo>
                    <a:pt x="1639817" y="192485"/>
                  </a:lnTo>
                  <a:lnTo>
                    <a:pt x="1632307" y="213380"/>
                  </a:lnTo>
                  <a:lnTo>
                    <a:pt x="1619525" y="235100"/>
                  </a:lnTo>
                  <a:lnTo>
                    <a:pt x="1617238" y="249384"/>
                  </a:lnTo>
                  <a:lnTo>
                    <a:pt x="1618195" y="251718"/>
                  </a:lnTo>
                  <a:lnTo>
                    <a:pt x="1619977" y="253274"/>
                  </a:lnTo>
                  <a:lnTo>
                    <a:pt x="1622309" y="254311"/>
                  </a:lnTo>
                  <a:lnTo>
                    <a:pt x="1623863" y="256147"/>
                  </a:lnTo>
                  <a:lnTo>
                    <a:pt x="1625591" y="261237"/>
                  </a:lnTo>
                  <a:lnTo>
                    <a:pt x="1627196" y="261908"/>
                  </a:lnTo>
                  <a:lnTo>
                    <a:pt x="1629410" y="261211"/>
                  </a:lnTo>
                  <a:lnTo>
                    <a:pt x="1691012" y="226797"/>
                  </a:lnTo>
                  <a:lnTo>
                    <a:pt x="1750360" y="172413"/>
                  </a:lnTo>
                  <a:lnTo>
                    <a:pt x="1791624" y="143182"/>
                  </a:lnTo>
                  <a:lnTo>
                    <a:pt x="1786232" y="148601"/>
                  </a:lnTo>
                  <a:lnTo>
                    <a:pt x="1783565" y="157377"/>
                  </a:lnTo>
                  <a:lnTo>
                    <a:pt x="1782855" y="162920"/>
                  </a:lnTo>
                  <a:lnTo>
                    <a:pt x="1761685" y="224906"/>
                  </a:lnTo>
                  <a:lnTo>
                    <a:pt x="1743143" y="284895"/>
                  </a:lnTo>
                  <a:lnTo>
                    <a:pt x="1732347" y="344558"/>
                  </a:lnTo>
                  <a:lnTo>
                    <a:pt x="1720897" y="399234"/>
                  </a:lnTo>
                  <a:lnTo>
                    <a:pt x="1693052" y="463238"/>
                  </a:lnTo>
                  <a:lnTo>
                    <a:pt x="1675141" y="494289"/>
                  </a:lnTo>
                  <a:lnTo>
                    <a:pt x="1668213" y="499418"/>
                  </a:lnTo>
                  <a:lnTo>
                    <a:pt x="1664763" y="500786"/>
                  </a:lnTo>
                  <a:lnTo>
                    <a:pt x="1662464" y="500553"/>
                  </a:lnTo>
                  <a:lnTo>
                    <a:pt x="1660931" y="499254"/>
                  </a:lnTo>
                  <a:lnTo>
                    <a:pt x="1659229" y="494759"/>
                  </a:lnTo>
                  <a:lnTo>
                    <a:pt x="1657918" y="440458"/>
                  </a:lnTo>
                  <a:lnTo>
                    <a:pt x="1667240" y="392074"/>
                  </a:lnTo>
                  <a:lnTo>
                    <a:pt x="1692982" y="338446"/>
                  </a:lnTo>
                  <a:lnTo>
                    <a:pt x="1730780" y="283782"/>
                  </a:lnTo>
                  <a:lnTo>
                    <a:pt x="1766551" y="253570"/>
                  </a:lnTo>
                  <a:lnTo>
                    <a:pt x="1819639" y="224005"/>
                  </a:lnTo>
                  <a:lnTo>
                    <a:pt x="1882430" y="202175"/>
                  </a:lnTo>
                  <a:lnTo>
                    <a:pt x="1916280" y="195599"/>
                  </a:lnTo>
                  <a:lnTo>
                    <a:pt x="1939242" y="194733"/>
                  </a:lnTo>
                  <a:lnTo>
                    <a:pt x="1939269" y="194689"/>
                  </a:lnTo>
                  <a:lnTo>
                    <a:pt x="1935892" y="1946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"/>
            <p:cNvSpPr/>
            <p:nvPr/>
          </p:nvSpPr>
          <p:spPr>
            <a:xfrm>
              <a:off x="2914135" y="1847581"/>
              <a:ext cx="175055" cy="16231"/>
            </a:xfrm>
            <a:custGeom>
              <a:avLst/>
              <a:gdLst/>
              <a:ahLst/>
              <a:cxnLst/>
              <a:rect l="0" t="0" r="0" b="0"/>
              <a:pathLst>
                <a:path w="175055" h="16231">
                  <a:moveTo>
                    <a:pt x="0" y="5933"/>
                  </a:moveTo>
                  <a:lnTo>
                    <a:pt x="0" y="466"/>
                  </a:lnTo>
                  <a:lnTo>
                    <a:pt x="2288" y="0"/>
                  </a:lnTo>
                  <a:lnTo>
                    <a:pt x="63483" y="5800"/>
                  </a:lnTo>
                  <a:lnTo>
                    <a:pt x="120665" y="5921"/>
                  </a:lnTo>
                  <a:lnTo>
                    <a:pt x="150433" y="7075"/>
                  </a:lnTo>
                  <a:lnTo>
                    <a:pt x="175054" y="162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MARTInkShape-14"/>
          <p:cNvSpPr/>
          <p:nvPr/>
        </p:nvSpPr>
        <p:spPr>
          <a:xfrm>
            <a:off x="8029016" y="3170039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60672" cy="1039427"/>
          </a:xfrm>
        </p:spPr>
        <p:txBody>
          <a:bodyPr/>
          <a:lstStyle/>
          <a:p>
            <a:r>
              <a:rPr lang="en-US" dirty="0" smtClean="0"/>
              <a:t>Word Work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 with a partner to generate a list of compound words. </a:t>
            </a:r>
          </a:p>
          <a:p>
            <a:r>
              <a:rPr lang="en-US" dirty="0" smtClean="0"/>
              <a:t>You should find at least 20 words with your partner.</a:t>
            </a:r>
          </a:p>
          <a:p>
            <a:r>
              <a:rPr lang="en-US" dirty="0" smtClean="0"/>
              <a:t>Create a chart to show the two separate words and after they have been joined together.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Create a word sort with your words by writing each part on a sheet of paper mix the words up.</a:t>
            </a:r>
          </a:p>
          <a:p>
            <a:endParaRPr lang="en-US" dirty="0"/>
          </a:p>
          <a:p>
            <a:r>
              <a:rPr lang="en-US" dirty="0" smtClean="0"/>
              <a:t>Play a game of concentrations or matching with another group that is </a:t>
            </a:r>
            <a:r>
              <a:rPr lang="en-US" i="1" dirty="0" smtClean="0"/>
              <a:t>finished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37244"/>
              </p:ext>
            </p:extLst>
          </p:nvPr>
        </p:nvGraphicFramePr>
        <p:xfrm>
          <a:off x="1066800" y="3667760"/>
          <a:ext cx="6553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69600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6096918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3096982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Compound Word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50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schoolhouse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347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70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65" y="882015"/>
            <a:ext cx="8260672" cy="1039427"/>
          </a:xfrm>
        </p:spPr>
        <p:txBody>
          <a:bodyPr/>
          <a:lstStyle/>
          <a:p>
            <a:r>
              <a:rPr lang="en-US" dirty="0" smtClean="0"/>
              <a:t>Word 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567604"/>
              </p:ext>
            </p:extLst>
          </p:nvPr>
        </p:nvGraphicFramePr>
        <p:xfrm>
          <a:off x="188833" y="1752600"/>
          <a:ext cx="8534400" cy="3024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7337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or Root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44"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339"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44"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44"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44"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453879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one partner, generate a list of 10 words. Separate each word by prefix, base/ root/suffix. </a:t>
            </a:r>
            <a:r>
              <a:rPr lang="en-US" dirty="0" smtClean="0">
                <a:solidFill>
                  <a:srgbClr val="FF0000"/>
                </a:solidFill>
              </a:rPr>
              <a:t>Five</a:t>
            </a:r>
            <a:r>
              <a:rPr lang="en-US" dirty="0" smtClean="0"/>
              <a:t> of the 10 words must also have a suffix.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 Tic-Tac-Toe based on identifying each word by its meaning.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dirty="0" smtClean="0"/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 crossword puzzle with at least 5 clues across and 5 clues downward.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use mentor texts to improve my writing.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286000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Mentor Text: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971800"/>
            <a:ext cx="66294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He dug until he made a hole.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49530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can you expand the sentence to make improvements?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identify and use nouns properly in my writing.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01455"/>
              </p:ext>
            </p:extLst>
          </p:nvPr>
        </p:nvGraphicFramePr>
        <p:xfrm>
          <a:off x="1241764" y="1828799"/>
          <a:ext cx="6629400" cy="470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533480729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1140783121"/>
                    </a:ext>
                  </a:extLst>
                </a:gridCol>
              </a:tblGrid>
              <a:tr h="235305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Characteristics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386116"/>
                  </a:ext>
                </a:extLst>
              </a:tr>
              <a:tr h="23530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Non-examples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881119"/>
                  </a:ext>
                </a:extLst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3116432" y="3276600"/>
            <a:ext cx="2880064" cy="238201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Nouns</a:t>
            </a:r>
            <a:endParaRPr lang="en-US" dirty="0"/>
          </a:p>
        </p:txBody>
      </p:sp>
      <p:grpSp>
        <p:nvGrpSpPr>
          <p:cNvPr id="41" name="SMARTInkShape-Group2"/>
          <p:cNvGrpSpPr/>
          <p:nvPr/>
        </p:nvGrpSpPr>
        <p:grpSpPr>
          <a:xfrm>
            <a:off x="1400432" y="2203674"/>
            <a:ext cx="2965493" cy="791092"/>
            <a:chOff x="1400432" y="2203674"/>
            <a:chExt cx="2965493" cy="791092"/>
          </a:xfrm>
        </p:grpSpPr>
        <p:sp>
          <p:nvSpPr>
            <p:cNvPr id="7" name="SMARTInkShape-2"/>
            <p:cNvSpPr/>
            <p:nvPr/>
          </p:nvSpPr>
          <p:spPr>
            <a:xfrm>
              <a:off x="1410731" y="2203674"/>
              <a:ext cx="175043" cy="339614"/>
            </a:xfrm>
            <a:custGeom>
              <a:avLst/>
              <a:gdLst/>
              <a:ahLst/>
              <a:cxnLst/>
              <a:rect l="0" t="0" r="0" b="0"/>
              <a:pathLst>
                <a:path w="175043" h="339614">
                  <a:moveTo>
                    <a:pt x="72080" y="41137"/>
                  </a:moveTo>
                  <a:lnTo>
                    <a:pt x="57828" y="97143"/>
                  </a:lnTo>
                  <a:lnTo>
                    <a:pt x="43067" y="145449"/>
                  </a:lnTo>
                  <a:lnTo>
                    <a:pt x="24273" y="206578"/>
                  </a:lnTo>
                  <a:lnTo>
                    <a:pt x="3628" y="270536"/>
                  </a:lnTo>
                  <a:lnTo>
                    <a:pt x="93" y="298253"/>
                  </a:lnTo>
                  <a:lnTo>
                    <a:pt x="0" y="308724"/>
                  </a:lnTo>
                  <a:lnTo>
                    <a:pt x="1143" y="262795"/>
                  </a:lnTo>
                  <a:lnTo>
                    <a:pt x="12711" y="219157"/>
                  </a:lnTo>
                  <a:lnTo>
                    <a:pt x="27776" y="188910"/>
                  </a:lnTo>
                  <a:lnTo>
                    <a:pt x="46064" y="126327"/>
                  </a:lnTo>
                  <a:lnTo>
                    <a:pt x="59424" y="66905"/>
                  </a:lnTo>
                  <a:lnTo>
                    <a:pt x="61879" y="57166"/>
                  </a:lnTo>
                  <a:lnTo>
                    <a:pt x="72777" y="41591"/>
                  </a:lnTo>
                  <a:lnTo>
                    <a:pt x="78110" y="34474"/>
                  </a:lnTo>
                  <a:lnTo>
                    <a:pt x="81113" y="24034"/>
                  </a:lnTo>
                  <a:lnTo>
                    <a:pt x="81815" y="17136"/>
                  </a:lnTo>
                  <a:lnTo>
                    <a:pt x="85178" y="10257"/>
                  </a:lnTo>
                  <a:lnTo>
                    <a:pt x="92636" y="0"/>
                  </a:lnTo>
                  <a:lnTo>
                    <a:pt x="98129" y="5430"/>
                  </a:lnTo>
                  <a:lnTo>
                    <a:pt x="100820" y="11156"/>
                  </a:lnTo>
                  <a:lnTo>
                    <a:pt x="105967" y="49311"/>
                  </a:lnTo>
                  <a:lnTo>
                    <a:pt x="110024" y="58499"/>
                  </a:lnTo>
                  <a:lnTo>
                    <a:pt x="123672" y="120177"/>
                  </a:lnTo>
                  <a:lnTo>
                    <a:pt x="137762" y="177585"/>
                  </a:lnTo>
                  <a:lnTo>
                    <a:pt x="152061" y="236619"/>
                  </a:lnTo>
                  <a:lnTo>
                    <a:pt x="164057" y="300076"/>
                  </a:lnTo>
                  <a:lnTo>
                    <a:pt x="164618" y="320860"/>
                  </a:lnTo>
                  <a:lnTo>
                    <a:pt x="165808" y="323727"/>
                  </a:lnTo>
                  <a:lnTo>
                    <a:pt x="167745" y="325638"/>
                  </a:lnTo>
                  <a:lnTo>
                    <a:pt x="170181" y="326913"/>
                  </a:lnTo>
                  <a:lnTo>
                    <a:pt x="171805" y="328906"/>
                  </a:lnTo>
                  <a:lnTo>
                    <a:pt x="175015" y="339613"/>
                  </a:lnTo>
                  <a:lnTo>
                    <a:pt x="175042" y="334249"/>
                  </a:lnTo>
                  <a:lnTo>
                    <a:pt x="171997" y="328538"/>
                  </a:lnTo>
                  <a:lnTo>
                    <a:pt x="167974" y="322186"/>
                  </a:lnTo>
                  <a:lnTo>
                    <a:pt x="164755" y="308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"/>
            <p:cNvSpPr/>
            <p:nvPr/>
          </p:nvSpPr>
          <p:spPr>
            <a:xfrm>
              <a:off x="1431324" y="2388973"/>
              <a:ext cx="144163" cy="1"/>
            </a:xfrm>
            <a:custGeom>
              <a:avLst/>
              <a:gdLst/>
              <a:ahLst/>
              <a:cxnLst/>
              <a:rect l="0" t="0" r="0" b="0"/>
              <a:pathLst>
                <a:path w="144163" h="1">
                  <a:moveTo>
                    <a:pt x="0" y="0"/>
                  </a:moveTo>
                  <a:lnTo>
                    <a:pt x="58996" y="0"/>
                  </a:lnTo>
                  <a:lnTo>
                    <a:pt x="119821" y="0"/>
                  </a:lnTo>
                  <a:lnTo>
                    <a:pt x="1441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"/>
            <p:cNvSpPr/>
            <p:nvPr/>
          </p:nvSpPr>
          <p:spPr>
            <a:xfrm>
              <a:off x="1709351" y="2321668"/>
              <a:ext cx="123569" cy="180560"/>
            </a:xfrm>
            <a:custGeom>
              <a:avLst/>
              <a:gdLst/>
              <a:ahLst/>
              <a:cxnLst/>
              <a:rect l="0" t="0" r="0" b="0"/>
              <a:pathLst>
                <a:path w="123569" h="180560">
                  <a:moveTo>
                    <a:pt x="0" y="5521"/>
                  </a:moveTo>
                  <a:lnTo>
                    <a:pt x="0" y="63117"/>
                  </a:lnTo>
                  <a:lnTo>
                    <a:pt x="0" y="124534"/>
                  </a:lnTo>
                  <a:lnTo>
                    <a:pt x="0" y="180559"/>
                  </a:lnTo>
                  <a:lnTo>
                    <a:pt x="0" y="166242"/>
                  </a:lnTo>
                  <a:lnTo>
                    <a:pt x="3051" y="159712"/>
                  </a:lnTo>
                  <a:lnTo>
                    <a:pt x="5467" y="156369"/>
                  </a:lnTo>
                  <a:lnTo>
                    <a:pt x="19557" y="95115"/>
                  </a:lnTo>
                  <a:lnTo>
                    <a:pt x="21432" y="81011"/>
                  </a:lnTo>
                  <a:lnTo>
                    <a:pt x="38132" y="44119"/>
                  </a:lnTo>
                  <a:lnTo>
                    <a:pt x="58755" y="16069"/>
                  </a:lnTo>
                  <a:lnTo>
                    <a:pt x="59765" y="12553"/>
                  </a:lnTo>
                  <a:lnTo>
                    <a:pt x="61582" y="10209"/>
                  </a:lnTo>
                  <a:lnTo>
                    <a:pt x="75939" y="672"/>
                  </a:lnTo>
                  <a:lnTo>
                    <a:pt x="79230" y="0"/>
                  </a:lnTo>
                  <a:lnTo>
                    <a:pt x="82568" y="696"/>
                  </a:lnTo>
                  <a:lnTo>
                    <a:pt x="89327" y="3377"/>
                  </a:lnTo>
                  <a:lnTo>
                    <a:pt x="96146" y="4568"/>
                  </a:lnTo>
                  <a:lnTo>
                    <a:pt x="98421" y="6030"/>
                  </a:lnTo>
                  <a:lnTo>
                    <a:pt x="99939" y="8149"/>
                  </a:lnTo>
                  <a:lnTo>
                    <a:pt x="102769" y="13554"/>
                  </a:lnTo>
                  <a:lnTo>
                    <a:pt x="117128" y="35168"/>
                  </a:lnTo>
                  <a:lnTo>
                    <a:pt x="122296" y="59728"/>
                  </a:lnTo>
                  <a:lnTo>
                    <a:pt x="123553" y="122387"/>
                  </a:lnTo>
                  <a:lnTo>
                    <a:pt x="123568" y="180522"/>
                  </a:lnTo>
                  <a:lnTo>
                    <a:pt x="123568" y="170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"/>
            <p:cNvSpPr/>
            <p:nvPr/>
          </p:nvSpPr>
          <p:spPr>
            <a:xfrm>
              <a:off x="1874574" y="2306594"/>
              <a:ext cx="102454" cy="174567"/>
            </a:xfrm>
            <a:custGeom>
              <a:avLst/>
              <a:gdLst/>
              <a:ahLst/>
              <a:cxnLst/>
              <a:rect l="0" t="0" r="0" b="0"/>
              <a:pathLst>
                <a:path w="102454" h="174567">
                  <a:moveTo>
                    <a:pt x="51020" y="0"/>
                  </a:moveTo>
                  <a:lnTo>
                    <a:pt x="26517" y="24504"/>
                  </a:lnTo>
                  <a:lnTo>
                    <a:pt x="22968" y="34155"/>
                  </a:lnTo>
                  <a:lnTo>
                    <a:pt x="7490" y="94272"/>
                  </a:lnTo>
                  <a:lnTo>
                    <a:pt x="1106" y="114985"/>
                  </a:lnTo>
                  <a:lnTo>
                    <a:pt x="0" y="126491"/>
                  </a:lnTo>
                  <a:lnTo>
                    <a:pt x="5139" y="142613"/>
                  </a:lnTo>
                  <a:lnTo>
                    <a:pt x="13907" y="156416"/>
                  </a:lnTo>
                  <a:lnTo>
                    <a:pt x="20415" y="161050"/>
                  </a:lnTo>
                  <a:lnTo>
                    <a:pt x="23752" y="162286"/>
                  </a:lnTo>
                  <a:lnTo>
                    <a:pt x="25976" y="164254"/>
                  </a:lnTo>
                  <a:lnTo>
                    <a:pt x="28448" y="169491"/>
                  </a:lnTo>
                  <a:lnTo>
                    <a:pt x="30252" y="171346"/>
                  </a:lnTo>
                  <a:lnTo>
                    <a:pt x="35307" y="173407"/>
                  </a:lnTo>
                  <a:lnTo>
                    <a:pt x="44585" y="174566"/>
                  </a:lnTo>
                  <a:lnTo>
                    <a:pt x="60046" y="169443"/>
                  </a:lnTo>
                  <a:lnTo>
                    <a:pt x="77551" y="157462"/>
                  </a:lnTo>
                  <a:lnTo>
                    <a:pt x="95520" y="140674"/>
                  </a:lnTo>
                  <a:lnTo>
                    <a:pt x="99402" y="133841"/>
                  </a:lnTo>
                  <a:lnTo>
                    <a:pt x="101587" y="120510"/>
                  </a:lnTo>
                  <a:lnTo>
                    <a:pt x="102453" y="75335"/>
                  </a:lnTo>
                  <a:lnTo>
                    <a:pt x="99432" y="64756"/>
                  </a:lnTo>
                  <a:lnTo>
                    <a:pt x="95420" y="56240"/>
                  </a:lnTo>
                  <a:lnTo>
                    <a:pt x="92017" y="45013"/>
                  </a:lnTo>
                  <a:lnTo>
                    <a:pt x="87166" y="37931"/>
                  </a:lnTo>
                  <a:lnTo>
                    <a:pt x="53437" y="12337"/>
                  </a:lnTo>
                  <a:lnTo>
                    <a:pt x="49043" y="11204"/>
                  </a:lnTo>
                  <a:lnTo>
                    <a:pt x="20129" y="102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"/>
            <p:cNvSpPr/>
            <p:nvPr/>
          </p:nvSpPr>
          <p:spPr>
            <a:xfrm>
              <a:off x="2018274" y="2296297"/>
              <a:ext cx="113268" cy="175055"/>
            </a:xfrm>
            <a:custGeom>
              <a:avLst/>
              <a:gdLst/>
              <a:ahLst/>
              <a:cxnLst/>
              <a:rect l="0" t="0" r="0" b="0"/>
              <a:pathLst>
                <a:path w="113268" h="175055">
                  <a:moveTo>
                    <a:pt x="20591" y="0"/>
                  </a:moveTo>
                  <a:lnTo>
                    <a:pt x="15124" y="0"/>
                  </a:lnTo>
                  <a:lnTo>
                    <a:pt x="13514" y="1144"/>
                  </a:lnTo>
                  <a:lnTo>
                    <a:pt x="12441" y="3051"/>
                  </a:lnTo>
                  <a:lnTo>
                    <a:pt x="649" y="50874"/>
                  </a:lnTo>
                  <a:lnTo>
                    <a:pt x="4" y="113405"/>
                  </a:lnTo>
                  <a:lnTo>
                    <a:pt x="0" y="124009"/>
                  </a:lnTo>
                  <a:lnTo>
                    <a:pt x="3049" y="132536"/>
                  </a:lnTo>
                  <a:lnTo>
                    <a:pt x="7074" y="140139"/>
                  </a:lnTo>
                  <a:lnTo>
                    <a:pt x="8862" y="147332"/>
                  </a:lnTo>
                  <a:lnTo>
                    <a:pt x="10484" y="149708"/>
                  </a:lnTo>
                  <a:lnTo>
                    <a:pt x="12709" y="151292"/>
                  </a:lnTo>
                  <a:lnTo>
                    <a:pt x="18232" y="153052"/>
                  </a:lnTo>
                  <a:lnTo>
                    <a:pt x="45054" y="154443"/>
                  </a:lnTo>
                  <a:lnTo>
                    <a:pt x="48342" y="152160"/>
                  </a:lnTo>
                  <a:lnTo>
                    <a:pt x="77806" y="116866"/>
                  </a:lnTo>
                  <a:lnTo>
                    <a:pt x="84523" y="103006"/>
                  </a:lnTo>
                  <a:lnTo>
                    <a:pt x="87239" y="99562"/>
                  </a:lnTo>
                  <a:lnTo>
                    <a:pt x="90258" y="89634"/>
                  </a:lnTo>
                  <a:lnTo>
                    <a:pt x="95511" y="59370"/>
                  </a:lnTo>
                  <a:lnTo>
                    <a:pt x="101496" y="39314"/>
                  </a:lnTo>
                  <a:lnTo>
                    <a:pt x="102969" y="142"/>
                  </a:lnTo>
                  <a:lnTo>
                    <a:pt x="102969" y="60092"/>
                  </a:lnTo>
                  <a:lnTo>
                    <a:pt x="102969" y="121173"/>
                  </a:lnTo>
                  <a:lnTo>
                    <a:pt x="102969" y="169617"/>
                  </a:lnTo>
                  <a:lnTo>
                    <a:pt x="104113" y="171429"/>
                  </a:lnTo>
                  <a:lnTo>
                    <a:pt x="106020" y="172638"/>
                  </a:lnTo>
                  <a:lnTo>
                    <a:pt x="113267" y="1750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"/>
            <p:cNvSpPr/>
            <p:nvPr/>
          </p:nvSpPr>
          <p:spPr>
            <a:xfrm>
              <a:off x="2183027" y="2277191"/>
              <a:ext cx="113271" cy="194146"/>
            </a:xfrm>
            <a:custGeom>
              <a:avLst/>
              <a:gdLst/>
              <a:ahLst/>
              <a:cxnLst/>
              <a:rect l="0" t="0" r="0" b="0"/>
              <a:pathLst>
                <a:path w="113271" h="194146">
                  <a:moveTo>
                    <a:pt x="10297" y="19106"/>
                  </a:moveTo>
                  <a:lnTo>
                    <a:pt x="10297" y="83312"/>
                  </a:lnTo>
                  <a:lnTo>
                    <a:pt x="9153" y="108457"/>
                  </a:lnTo>
                  <a:lnTo>
                    <a:pt x="1432" y="139707"/>
                  </a:lnTo>
                  <a:lnTo>
                    <a:pt x="0" y="194118"/>
                  </a:lnTo>
                  <a:lnTo>
                    <a:pt x="0" y="179824"/>
                  </a:lnTo>
                  <a:lnTo>
                    <a:pt x="3051" y="173296"/>
                  </a:lnTo>
                  <a:lnTo>
                    <a:pt x="7077" y="166581"/>
                  </a:lnTo>
                  <a:lnTo>
                    <a:pt x="22953" y="114563"/>
                  </a:lnTo>
                  <a:lnTo>
                    <a:pt x="36923" y="86765"/>
                  </a:lnTo>
                  <a:lnTo>
                    <a:pt x="41069" y="68011"/>
                  </a:lnTo>
                  <a:lnTo>
                    <a:pt x="58927" y="31802"/>
                  </a:lnTo>
                  <a:lnTo>
                    <a:pt x="61658" y="23604"/>
                  </a:lnTo>
                  <a:lnTo>
                    <a:pt x="70483" y="10983"/>
                  </a:lnTo>
                  <a:lnTo>
                    <a:pt x="74422" y="9776"/>
                  </a:lnTo>
                  <a:lnTo>
                    <a:pt x="77074" y="9453"/>
                  </a:lnTo>
                  <a:lnTo>
                    <a:pt x="78842" y="8095"/>
                  </a:lnTo>
                  <a:lnTo>
                    <a:pt x="80807" y="3534"/>
                  </a:lnTo>
                  <a:lnTo>
                    <a:pt x="82475" y="1860"/>
                  </a:lnTo>
                  <a:lnTo>
                    <a:pt x="87379" y="0"/>
                  </a:lnTo>
                  <a:lnTo>
                    <a:pt x="89145" y="648"/>
                  </a:lnTo>
                  <a:lnTo>
                    <a:pt x="90322" y="2224"/>
                  </a:lnTo>
                  <a:lnTo>
                    <a:pt x="92211" y="7508"/>
                  </a:lnTo>
                  <a:lnTo>
                    <a:pt x="99661" y="16773"/>
                  </a:lnTo>
                  <a:lnTo>
                    <a:pt x="101501" y="23027"/>
                  </a:lnTo>
                  <a:lnTo>
                    <a:pt x="105967" y="62729"/>
                  </a:lnTo>
                  <a:lnTo>
                    <a:pt x="111106" y="81611"/>
                  </a:lnTo>
                  <a:lnTo>
                    <a:pt x="113253" y="145015"/>
                  </a:lnTo>
                  <a:lnTo>
                    <a:pt x="113269" y="171066"/>
                  </a:lnTo>
                  <a:lnTo>
                    <a:pt x="105120" y="184438"/>
                  </a:lnTo>
                  <a:lnTo>
                    <a:pt x="103010" y="193992"/>
                  </a:lnTo>
                  <a:lnTo>
                    <a:pt x="111842" y="194145"/>
                  </a:lnTo>
                  <a:lnTo>
                    <a:pt x="112318" y="193006"/>
                  </a:lnTo>
                  <a:lnTo>
                    <a:pt x="113270" y="1838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"/>
            <p:cNvSpPr/>
            <p:nvPr/>
          </p:nvSpPr>
          <p:spPr>
            <a:xfrm>
              <a:off x="2553730" y="2277362"/>
              <a:ext cx="123568" cy="203810"/>
            </a:xfrm>
            <a:custGeom>
              <a:avLst/>
              <a:gdLst/>
              <a:ahLst/>
              <a:cxnLst/>
              <a:rect l="0" t="0" r="0" b="0"/>
              <a:pathLst>
                <a:path w="123568" h="203810">
                  <a:moveTo>
                    <a:pt x="10297" y="8638"/>
                  </a:moveTo>
                  <a:lnTo>
                    <a:pt x="10297" y="67634"/>
                  </a:lnTo>
                  <a:lnTo>
                    <a:pt x="9153" y="124490"/>
                  </a:lnTo>
                  <a:lnTo>
                    <a:pt x="2147" y="144708"/>
                  </a:lnTo>
                  <a:lnTo>
                    <a:pt x="0" y="203809"/>
                  </a:lnTo>
                  <a:lnTo>
                    <a:pt x="0" y="180068"/>
                  </a:lnTo>
                  <a:lnTo>
                    <a:pt x="3051" y="173310"/>
                  </a:lnTo>
                  <a:lnTo>
                    <a:pt x="5467" y="169906"/>
                  </a:lnTo>
                  <a:lnTo>
                    <a:pt x="12712" y="144642"/>
                  </a:lnTo>
                  <a:lnTo>
                    <a:pt x="15340" y="140497"/>
                  </a:lnTo>
                  <a:lnTo>
                    <a:pt x="36923" y="78336"/>
                  </a:lnTo>
                  <a:lnTo>
                    <a:pt x="55355" y="32237"/>
                  </a:lnTo>
                  <a:lnTo>
                    <a:pt x="65345" y="17410"/>
                  </a:lnTo>
                  <a:lnTo>
                    <a:pt x="72138" y="12537"/>
                  </a:lnTo>
                  <a:lnTo>
                    <a:pt x="75552" y="11237"/>
                  </a:lnTo>
                  <a:lnTo>
                    <a:pt x="77827" y="9227"/>
                  </a:lnTo>
                  <a:lnTo>
                    <a:pt x="80355" y="3942"/>
                  </a:lnTo>
                  <a:lnTo>
                    <a:pt x="82174" y="2075"/>
                  </a:lnTo>
                  <a:lnTo>
                    <a:pt x="87246" y="0"/>
                  </a:lnTo>
                  <a:lnTo>
                    <a:pt x="90199" y="591"/>
                  </a:lnTo>
                  <a:lnTo>
                    <a:pt x="96533" y="4299"/>
                  </a:lnTo>
                  <a:lnTo>
                    <a:pt x="98679" y="6889"/>
                  </a:lnTo>
                  <a:lnTo>
                    <a:pt x="101065" y="12819"/>
                  </a:lnTo>
                  <a:lnTo>
                    <a:pt x="112612" y="68650"/>
                  </a:lnTo>
                  <a:lnTo>
                    <a:pt x="113232" y="128067"/>
                  </a:lnTo>
                  <a:lnTo>
                    <a:pt x="113270" y="190545"/>
                  </a:lnTo>
                  <a:lnTo>
                    <a:pt x="113270" y="197417"/>
                  </a:lnTo>
                  <a:lnTo>
                    <a:pt x="114414" y="199707"/>
                  </a:lnTo>
                  <a:lnTo>
                    <a:pt x="116321" y="201233"/>
                  </a:lnTo>
                  <a:lnTo>
                    <a:pt x="122136" y="203683"/>
                  </a:lnTo>
                  <a:lnTo>
                    <a:pt x="122613" y="202740"/>
                  </a:lnTo>
                  <a:lnTo>
                    <a:pt x="123567" y="193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"/>
            <p:cNvSpPr/>
            <p:nvPr/>
          </p:nvSpPr>
          <p:spPr>
            <a:xfrm>
              <a:off x="2739223" y="2286003"/>
              <a:ext cx="123427" cy="174867"/>
            </a:xfrm>
            <a:custGeom>
              <a:avLst/>
              <a:gdLst/>
              <a:ahLst/>
              <a:cxnLst/>
              <a:rect l="0" t="0" r="0" b="0"/>
              <a:pathLst>
                <a:path w="123427" h="174867">
                  <a:moveTo>
                    <a:pt x="113128" y="10294"/>
                  </a:moveTo>
                  <a:lnTo>
                    <a:pt x="113128" y="421"/>
                  </a:lnTo>
                  <a:lnTo>
                    <a:pt x="78751" y="0"/>
                  </a:lnTo>
                  <a:lnTo>
                    <a:pt x="71915" y="3050"/>
                  </a:lnTo>
                  <a:lnTo>
                    <a:pt x="42445" y="29669"/>
                  </a:lnTo>
                  <a:lnTo>
                    <a:pt x="15015" y="67419"/>
                  </a:lnTo>
                  <a:lnTo>
                    <a:pt x="1479" y="104923"/>
                  </a:lnTo>
                  <a:lnTo>
                    <a:pt x="0" y="135733"/>
                  </a:lnTo>
                  <a:lnTo>
                    <a:pt x="2972" y="143465"/>
                  </a:lnTo>
                  <a:lnTo>
                    <a:pt x="6963" y="150716"/>
                  </a:lnTo>
                  <a:lnTo>
                    <a:pt x="8736" y="157752"/>
                  </a:lnTo>
                  <a:lnTo>
                    <a:pt x="10354" y="160086"/>
                  </a:lnTo>
                  <a:lnTo>
                    <a:pt x="12576" y="161642"/>
                  </a:lnTo>
                  <a:lnTo>
                    <a:pt x="19240" y="163371"/>
                  </a:lnTo>
                  <a:lnTo>
                    <a:pt x="29830" y="164139"/>
                  </a:lnTo>
                  <a:lnTo>
                    <a:pt x="39112" y="161430"/>
                  </a:lnTo>
                  <a:lnTo>
                    <a:pt x="47052" y="157556"/>
                  </a:lnTo>
                  <a:lnTo>
                    <a:pt x="57955" y="154231"/>
                  </a:lnTo>
                  <a:lnTo>
                    <a:pt x="75338" y="140245"/>
                  </a:lnTo>
                  <a:lnTo>
                    <a:pt x="79170" y="133648"/>
                  </a:lnTo>
                  <a:lnTo>
                    <a:pt x="82018" y="126901"/>
                  </a:lnTo>
                  <a:lnTo>
                    <a:pt x="90053" y="113239"/>
                  </a:lnTo>
                  <a:lnTo>
                    <a:pt x="115292" y="48997"/>
                  </a:lnTo>
                  <a:lnTo>
                    <a:pt x="119810" y="36649"/>
                  </a:lnTo>
                  <a:lnTo>
                    <a:pt x="122950" y="14217"/>
                  </a:lnTo>
                  <a:lnTo>
                    <a:pt x="121964" y="12909"/>
                  </a:lnTo>
                  <a:lnTo>
                    <a:pt x="114518" y="10639"/>
                  </a:lnTo>
                  <a:lnTo>
                    <a:pt x="113746" y="7396"/>
                  </a:lnTo>
                  <a:lnTo>
                    <a:pt x="113402" y="4430"/>
                  </a:lnTo>
                  <a:lnTo>
                    <a:pt x="111992" y="27661"/>
                  </a:lnTo>
                  <a:lnTo>
                    <a:pt x="106054" y="38958"/>
                  </a:lnTo>
                  <a:lnTo>
                    <a:pt x="102887" y="99999"/>
                  </a:lnTo>
                  <a:lnTo>
                    <a:pt x="102832" y="164354"/>
                  </a:lnTo>
                  <a:lnTo>
                    <a:pt x="102831" y="172938"/>
                  </a:lnTo>
                  <a:lnTo>
                    <a:pt x="103975" y="173642"/>
                  </a:lnTo>
                  <a:lnTo>
                    <a:pt x="111697" y="174866"/>
                  </a:lnTo>
                  <a:lnTo>
                    <a:pt x="121869" y="166169"/>
                  </a:lnTo>
                  <a:lnTo>
                    <a:pt x="123426" y="154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"/>
            <p:cNvSpPr/>
            <p:nvPr/>
          </p:nvSpPr>
          <p:spPr>
            <a:xfrm>
              <a:off x="2934730" y="2265406"/>
              <a:ext cx="226366" cy="195649"/>
            </a:xfrm>
            <a:custGeom>
              <a:avLst/>
              <a:gdLst/>
              <a:ahLst/>
              <a:cxnLst/>
              <a:rect l="0" t="0" r="0" b="0"/>
              <a:pathLst>
                <a:path w="226366" h="195649">
                  <a:moveTo>
                    <a:pt x="10297" y="0"/>
                  </a:moveTo>
                  <a:lnTo>
                    <a:pt x="10297" y="63077"/>
                  </a:lnTo>
                  <a:lnTo>
                    <a:pt x="9153" y="99605"/>
                  </a:lnTo>
                  <a:lnTo>
                    <a:pt x="2147" y="127309"/>
                  </a:lnTo>
                  <a:lnTo>
                    <a:pt x="0" y="175036"/>
                  </a:lnTo>
                  <a:lnTo>
                    <a:pt x="0" y="160720"/>
                  </a:lnTo>
                  <a:lnTo>
                    <a:pt x="27105" y="96473"/>
                  </a:lnTo>
                  <a:lnTo>
                    <a:pt x="30914" y="79181"/>
                  </a:lnTo>
                  <a:lnTo>
                    <a:pt x="58441" y="26030"/>
                  </a:lnTo>
                  <a:lnTo>
                    <a:pt x="71481" y="10978"/>
                  </a:lnTo>
                  <a:lnTo>
                    <a:pt x="80894" y="10357"/>
                  </a:lnTo>
                  <a:lnTo>
                    <a:pt x="87405" y="15781"/>
                  </a:lnTo>
                  <a:lnTo>
                    <a:pt x="90333" y="21506"/>
                  </a:lnTo>
                  <a:lnTo>
                    <a:pt x="92368" y="40165"/>
                  </a:lnTo>
                  <a:lnTo>
                    <a:pt x="92664" y="99299"/>
                  </a:lnTo>
                  <a:lnTo>
                    <a:pt x="91529" y="121019"/>
                  </a:lnTo>
                  <a:lnTo>
                    <a:pt x="82415" y="173364"/>
                  </a:lnTo>
                  <a:lnTo>
                    <a:pt x="82389" y="180019"/>
                  </a:lnTo>
                  <a:lnTo>
                    <a:pt x="83529" y="180652"/>
                  </a:lnTo>
                  <a:lnTo>
                    <a:pt x="85434" y="179930"/>
                  </a:lnTo>
                  <a:lnTo>
                    <a:pt x="91245" y="176017"/>
                  </a:lnTo>
                  <a:lnTo>
                    <a:pt x="92040" y="172430"/>
                  </a:lnTo>
                  <a:lnTo>
                    <a:pt x="92251" y="169872"/>
                  </a:lnTo>
                  <a:lnTo>
                    <a:pt x="110215" y="131072"/>
                  </a:lnTo>
                  <a:lnTo>
                    <a:pt x="119102" y="116765"/>
                  </a:lnTo>
                  <a:lnTo>
                    <a:pt x="128446" y="85366"/>
                  </a:lnTo>
                  <a:lnTo>
                    <a:pt x="184991" y="21046"/>
                  </a:lnTo>
                  <a:lnTo>
                    <a:pt x="190912" y="13930"/>
                  </a:lnTo>
                  <a:lnTo>
                    <a:pt x="193543" y="6953"/>
                  </a:lnTo>
                  <a:lnTo>
                    <a:pt x="195389" y="4635"/>
                  </a:lnTo>
                  <a:lnTo>
                    <a:pt x="200491" y="2060"/>
                  </a:lnTo>
                  <a:lnTo>
                    <a:pt x="209796" y="610"/>
                  </a:lnTo>
                  <a:lnTo>
                    <a:pt x="216429" y="3322"/>
                  </a:lnTo>
                  <a:lnTo>
                    <a:pt x="224543" y="8919"/>
                  </a:lnTo>
                  <a:lnTo>
                    <a:pt x="226365" y="33374"/>
                  </a:lnTo>
                  <a:lnTo>
                    <a:pt x="225386" y="94545"/>
                  </a:lnTo>
                  <a:lnTo>
                    <a:pt x="216666" y="142100"/>
                  </a:lnTo>
                  <a:lnTo>
                    <a:pt x="216243" y="195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"/>
            <p:cNvSpPr/>
            <p:nvPr/>
          </p:nvSpPr>
          <p:spPr>
            <a:xfrm>
              <a:off x="3181865" y="2265447"/>
              <a:ext cx="164758" cy="183697"/>
            </a:xfrm>
            <a:custGeom>
              <a:avLst/>
              <a:gdLst/>
              <a:ahLst/>
              <a:cxnLst/>
              <a:rect l="0" t="0" r="0" b="0"/>
              <a:pathLst>
                <a:path w="164758" h="183697">
                  <a:moveTo>
                    <a:pt x="0" y="51445"/>
                  </a:moveTo>
                  <a:lnTo>
                    <a:pt x="63701" y="51445"/>
                  </a:lnTo>
                  <a:lnTo>
                    <a:pt x="94544" y="51445"/>
                  </a:lnTo>
                  <a:lnTo>
                    <a:pt x="102278" y="48394"/>
                  </a:lnTo>
                  <a:lnTo>
                    <a:pt x="109529" y="44368"/>
                  </a:lnTo>
                  <a:lnTo>
                    <a:pt x="123507" y="41784"/>
                  </a:lnTo>
                  <a:lnTo>
                    <a:pt x="126960" y="41571"/>
                  </a:lnTo>
                  <a:lnTo>
                    <a:pt x="133847" y="38285"/>
                  </a:lnTo>
                  <a:lnTo>
                    <a:pt x="142125" y="32319"/>
                  </a:lnTo>
                  <a:lnTo>
                    <a:pt x="149025" y="31285"/>
                  </a:lnTo>
                  <a:lnTo>
                    <a:pt x="150836" y="29996"/>
                  </a:lnTo>
                  <a:lnTo>
                    <a:pt x="152044" y="27992"/>
                  </a:lnTo>
                  <a:lnTo>
                    <a:pt x="153744" y="19706"/>
                  </a:lnTo>
                  <a:lnTo>
                    <a:pt x="153983" y="16556"/>
                  </a:lnTo>
                  <a:lnTo>
                    <a:pt x="152997" y="14456"/>
                  </a:lnTo>
                  <a:lnTo>
                    <a:pt x="151197" y="13056"/>
                  </a:lnTo>
                  <a:lnTo>
                    <a:pt x="148852" y="12123"/>
                  </a:lnTo>
                  <a:lnTo>
                    <a:pt x="147288" y="10356"/>
                  </a:lnTo>
                  <a:lnTo>
                    <a:pt x="145552" y="5342"/>
                  </a:lnTo>
                  <a:lnTo>
                    <a:pt x="143944" y="3548"/>
                  </a:lnTo>
                  <a:lnTo>
                    <a:pt x="139107" y="1554"/>
                  </a:lnTo>
                  <a:lnTo>
                    <a:pt x="109796" y="0"/>
                  </a:lnTo>
                  <a:lnTo>
                    <a:pt x="81946" y="15264"/>
                  </a:lnTo>
                  <a:lnTo>
                    <a:pt x="59198" y="34038"/>
                  </a:lnTo>
                  <a:lnTo>
                    <a:pt x="48305" y="49974"/>
                  </a:lnTo>
                  <a:lnTo>
                    <a:pt x="34529" y="92771"/>
                  </a:lnTo>
                  <a:lnTo>
                    <a:pt x="31033" y="132162"/>
                  </a:lnTo>
                  <a:lnTo>
                    <a:pt x="34006" y="141857"/>
                  </a:lnTo>
                  <a:lnTo>
                    <a:pt x="48464" y="160985"/>
                  </a:lnTo>
                  <a:lnTo>
                    <a:pt x="58473" y="170348"/>
                  </a:lnTo>
                  <a:lnTo>
                    <a:pt x="90535" y="182890"/>
                  </a:lnTo>
                  <a:lnTo>
                    <a:pt x="94682" y="183696"/>
                  </a:lnTo>
                  <a:lnTo>
                    <a:pt x="105390" y="181542"/>
                  </a:lnTo>
                  <a:lnTo>
                    <a:pt x="150858" y="166260"/>
                  </a:lnTo>
                  <a:lnTo>
                    <a:pt x="164757" y="1544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/>
            <p:cNvSpPr/>
            <p:nvPr/>
          </p:nvSpPr>
          <p:spPr>
            <a:xfrm>
              <a:off x="3449594" y="2265419"/>
              <a:ext cx="102833" cy="175026"/>
            </a:xfrm>
            <a:custGeom>
              <a:avLst/>
              <a:gdLst/>
              <a:ahLst/>
              <a:cxnLst/>
              <a:rect l="0" t="0" r="0" b="0"/>
              <a:pathLst>
                <a:path w="102833" h="175026">
                  <a:moveTo>
                    <a:pt x="82379" y="20581"/>
                  </a:moveTo>
                  <a:lnTo>
                    <a:pt x="82379" y="15115"/>
                  </a:lnTo>
                  <a:lnTo>
                    <a:pt x="79328" y="9380"/>
                  </a:lnTo>
                  <a:lnTo>
                    <a:pt x="73513" y="1842"/>
                  </a:lnTo>
                  <a:lnTo>
                    <a:pt x="69666" y="811"/>
                  </a:lnTo>
                  <a:lnTo>
                    <a:pt x="38723" y="0"/>
                  </a:lnTo>
                  <a:lnTo>
                    <a:pt x="31322" y="3044"/>
                  </a:lnTo>
                  <a:lnTo>
                    <a:pt x="15756" y="15326"/>
                  </a:lnTo>
                  <a:lnTo>
                    <a:pt x="1911" y="37852"/>
                  </a:lnTo>
                  <a:lnTo>
                    <a:pt x="566" y="45657"/>
                  </a:lnTo>
                  <a:lnTo>
                    <a:pt x="3303" y="51939"/>
                  </a:lnTo>
                  <a:lnTo>
                    <a:pt x="8915" y="59828"/>
                  </a:lnTo>
                  <a:lnTo>
                    <a:pt x="40767" y="79506"/>
                  </a:lnTo>
                  <a:lnTo>
                    <a:pt x="47867" y="82238"/>
                  </a:lnTo>
                  <a:lnTo>
                    <a:pt x="82376" y="110263"/>
                  </a:lnTo>
                  <a:lnTo>
                    <a:pt x="85810" y="111261"/>
                  </a:lnTo>
                  <a:lnTo>
                    <a:pt x="88099" y="113070"/>
                  </a:lnTo>
                  <a:lnTo>
                    <a:pt x="99351" y="130704"/>
                  </a:lnTo>
                  <a:lnTo>
                    <a:pt x="102496" y="142152"/>
                  </a:lnTo>
                  <a:lnTo>
                    <a:pt x="102832" y="149023"/>
                  </a:lnTo>
                  <a:lnTo>
                    <a:pt x="100590" y="151975"/>
                  </a:lnTo>
                  <a:lnTo>
                    <a:pt x="76058" y="170548"/>
                  </a:lnTo>
                  <a:lnTo>
                    <a:pt x="68891" y="173044"/>
                  </a:lnTo>
                  <a:lnTo>
                    <a:pt x="11824" y="175025"/>
                  </a:lnTo>
                  <a:lnTo>
                    <a:pt x="7883" y="173886"/>
                  </a:lnTo>
                  <a:lnTo>
                    <a:pt x="5256" y="171982"/>
                  </a:lnTo>
                  <a:lnTo>
                    <a:pt x="1038" y="166173"/>
                  </a:lnTo>
                  <a:lnTo>
                    <a:pt x="0" y="144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"/>
            <p:cNvSpPr/>
            <p:nvPr/>
          </p:nvSpPr>
          <p:spPr>
            <a:xfrm>
              <a:off x="3799808" y="2249176"/>
              <a:ext cx="185247" cy="160213"/>
            </a:xfrm>
            <a:custGeom>
              <a:avLst/>
              <a:gdLst/>
              <a:ahLst/>
              <a:cxnLst/>
              <a:rect l="0" t="0" r="0" b="0"/>
              <a:pathLst>
                <a:path w="185247" h="160213">
                  <a:moveTo>
                    <a:pt x="144057" y="5932"/>
                  </a:moveTo>
                  <a:lnTo>
                    <a:pt x="138590" y="5932"/>
                  </a:lnTo>
                  <a:lnTo>
                    <a:pt x="136980" y="4788"/>
                  </a:lnTo>
                  <a:lnTo>
                    <a:pt x="135907" y="2881"/>
                  </a:lnTo>
                  <a:lnTo>
                    <a:pt x="135190" y="466"/>
                  </a:lnTo>
                  <a:lnTo>
                    <a:pt x="133570" y="0"/>
                  </a:lnTo>
                  <a:lnTo>
                    <a:pt x="93601" y="13635"/>
                  </a:lnTo>
                  <a:lnTo>
                    <a:pt x="86393" y="14500"/>
                  </a:lnTo>
                  <a:lnTo>
                    <a:pt x="80443" y="17365"/>
                  </a:lnTo>
                  <a:lnTo>
                    <a:pt x="20308" y="63392"/>
                  </a:lnTo>
                  <a:lnTo>
                    <a:pt x="8968" y="79524"/>
                  </a:lnTo>
                  <a:lnTo>
                    <a:pt x="1687" y="105474"/>
                  </a:lnTo>
                  <a:lnTo>
                    <a:pt x="0" y="132731"/>
                  </a:lnTo>
                  <a:lnTo>
                    <a:pt x="2254" y="136231"/>
                  </a:lnTo>
                  <a:lnTo>
                    <a:pt x="26808" y="155803"/>
                  </a:lnTo>
                  <a:lnTo>
                    <a:pt x="37490" y="159032"/>
                  </a:lnTo>
                  <a:lnTo>
                    <a:pt x="60259" y="160212"/>
                  </a:lnTo>
                  <a:lnTo>
                    <a:pt x="72870" y="154210"/>
                  </a:lnTo>
                  <a:lnTo>
                    <a:pt x="126308" y="115841"/>
                  </a:lnTo>
                  <a:lnTo>
                    <a:pt x="164645" y="56704"/>
                  </a:lnTo>
                  <a:lnTo>
                    <a:pt x="171896" y="39664"/>
                  </a:lnTo>
                  <a:lnTo>
                    <a:pt x="174947" y="16246"/>
                  </a:lnTo>
                  <a:lnTo>
                    <a:pt x="166798" y="35583"/>
                  </a:lnTo>
                  <a:lnTo>
                    <a:pt x="164689" y="99739"/>
                  </a:lnTo>
                  <a:lnTo>
                    <a:pt x="164654" y="131299"/>
                  </a:lnTo>
                  <a:lnTo>
                    <a:pt x="167704" y="139071"/>
                  </a:lnTo>
                  <a:lnTo>
                    <a:pt x="173518" y="147917"/>
                  </a:lnTo>
                  <a:lnTo>
                    <a:pt x="185246" y="150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"/>
            <p:cNvSpPr/>
            <p:nvPr/>
          </p:nvSpPr>
          <p:spPr>
            <a:xfrm>
              <a:off x="1410730" y="2697892"/>
              <a:ext cx="10298" cy="296874"/>
            </a:xfrm>
            <a:custGeom>
              <a:avLst/>
              <a:gdLst/>
              <a:ahLst/>
              <a:cxnLst/>
              <a:rect l="0" t="0" r="0" b="0"/>
              <a:pathLst>
                <a:path w="10298" h="296874">
                  <a:moveTo>
                    <a:pt x="10297" y="0"/>
                  </a:moveTo>
                  <a:lnTo>
                    <a:pt x="1431" y="8866"/>
                  </a:lnTo>
                  <a:lnTo>
                    <a:pt x="424" y="15339"/>
                  </a:lnTo>
                  <a:lnTo>
                    <a:pt x="1169" y="48360"/>
                  </a:lnTo>
                  <a:lnTo>
                    <a:pt x="9874" y="110477"/>
                  </a:lnTo>
                  <a:lnTo>
                    <a:pt x="10273" y="168417"/>
                  </a:lnTo>
                  <a:lnTo>
                    <a:pt x="9146" y="195589"/>
                  </a:lnTo>
                  <a:lnTo>
                    <a:pt x="125" y="259215"/>
                  </a:lnTo>
                  <a:lnTo>
                    <a:pt x="1" y="296873"/>
                  </a:lnTo>
                  <a:lnTo>
                    <a:pt x="0" y="279837"/>
                  </a:lnTo>
                  <a:lnTo>
                    <a:pt x="10297" y="267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"/>
            <p:cNvSpPr/>
            <p:nvPr/>
          </p:nvSpPr>
          <p:spPr>
            <a:xfrm>
              <a:off x="1400432" y="2650861"/>
              <a:ext cx="133650" cy="170421"/>
            </a:xfrm>
            <a:custGeom>
              <a:avLst/>
              <a:gdLst/>
              <a:ahLst/>
              <a:cxnLst/>
              <a:rect l="0" t="0" r="0" b="0"/>
              <a:pathLst>
                <a:path w="133650" h="170421">
                  <a:moveTo>
                    <a:pt x="20595" y="26436"/>
                  </a:moveTo>
                  <a:lnTo>
                    <a:pt x="20595" y="20970"/>
                  </a:lnTo>
                  <a:lnTo>
                    <a:pt x="21739" y="19360"/>
                  </a:lnTo>
                  <a:lnTo>
                    <a:pt x="23646" y="18286"/>
                  </a:lnTo>
                  <a:lnTo>
                    <a:pt x="26062" y="17570"/>
                  </a:lnTo>
                  <a:lnTo>
                    <a:pt x="27672" y="15949"/>
                  </a:lnTo>
                  <a:lnTo>
                    <a:pt x="29461" y="11097"/>
                  </a:lnTo>
                  <a:lnTo>
                    <a:pt x="31082" y="9345"/>
                  </a:lnTo>
                  <a:lnTo>
                    <a:pt x="35934" y="7399"/>
                  </a:lnTo>
                  <a:lnTo>
                    <a:pt x="48372" y="5005"/>
                  </a:lnTo>
                  <a:lnTo>
                    <a:pt x="55061" y="512"/>
                  </a:lnTo>
                  <a:lnTo>
                    <a:pt x="59590" y="0"/>
                  </a:lnTo>
                  <a:lnTo>
                    <a:pt x="88298" y="6323"/>
                  </a:lnTo>
                  <a:lnTo>
                    <a:pt x="105838" y="19963"/>
                  </a:lnTo>
                  <a:lnTo>
                    <a:pt x="128310" y="42746"/>
                  </a:lnTo>
                  <a:lnTo>
                    <a:pt x="131396" y="50084"/>
                  </a:lnTo>
                  <a:lnTo>
                    <a:pt x="133649" y="90823"/>
                  </a:lnTo>
                  <a:lnTo>
                    <a:pt x="130718" y="103869"/>
                  </a:lnTo>
                  <a:lnTo>
                    <a:pt x="122636" y="117647"/>
                  </a:lnTo>
                  <a:lnTo>
                    <a:pt x="117433" y="125325"/>
                  </a:lnTo>
                  <a:lnTo>
                    <a:pt x="115120" y="132552"/>
                  </a:lnTo>
                  <a:lnTo>
                    <a:pt x="107991" y="139578"/>
                  </a:lnTo>
                  <a:lnTo>
                    <a:pt x="62551" y="167544"/>
                  </a:lnTo>
                  <a:lnTo>
                    <a:pt x="42740" y="169995"/>
                  </a:lnTo>
                  <a:lnTo>
                    <a:pt x="28936" y="170420"/>
                  </a:lnTo>
                  <a:lnTo>
                    <a:pt x="21251" y="167468"/>
                  </a:lnTo>
                  <a:lnTo>
                    <a:pt x="14022" y="163486"/>
                  </a:lnTo>
                  <a:lnTo>
                    <a:pt x="0" y="1603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6"/>
            <p:cNvSpPr/>
            <p:nvPr/>
          </p:nvSpPr>
          <p:spPr>
            <a:xfrm>
              <a:off x="1577520" y="2656744"/>
              <a:ext cx="131832" cy="164525"/>
            </a:xfrm>
            <a:custGeom>
              <a:avLst/>
              <a:gdLst/>
              <a:ahLst/>
              <a:cxnLst/>
              <a:rect l="0" t="0" r="0" b="0"/>
              <a:pathLst>
                <a:path w="131832" h="164525">
                  <a:moveTo>
                    <a:pt x="8264" y="72040"/>
                  </a:moveTo>
                  <a:lnTo>
                    <a:pt x="28063" y="72040"/>
                  </a:lnTo>
                  <a:lnTo>
                    <a:pt x="37276" y="68989"/>
                  </a:lnTo>
                  <a:lnTo>
                    <a:pt x="45186" y="64963"/>
                  </a:lnTo>
                  <a:lnTo>
                    <a:pt x="76847" y="53002"/>
                  </a:lnTo>
                  <a:lnTo>
                    <a:pt x="97770" y="33850"/>
                  </a:lnTo>
                  <a:lnTo>
                    <a:pt x="99531" y="29133"/>
                  </a:lnTo>
                  <a:lnTo>
                    <a:pt x="100915" y="5363"/>
                  </a:lnTo>
                  <a:lnTo>
                    <a:pt x="99779" y="3561"/>
                  </a:lnTo>
                  <a:lnTo>
                    <a:pt x="97878" y="2360"/>
                  </a:lnTo>
                  <a:lnTo>
                    <a:pt x="90451" y="275"/>
                  </a:lnTo>
                  <a:lnTo>
                    <a:pt x="76435" y="0"/>
                  </a:lnTo>
                  <a:lnTo>
                    <a:pt x="69835" y="3028"/>
                  </a:lnTo>
                  <a:lnTo>
                    <a:pt x="63089" y="7043"/>
                  </a:lnTo>
                  <a:lnTo>
                    <a:pt x="52857" y="10448"/>
                  </a:lnTo>
                  <a:lnTo>
                    <a:pt x="46008" y="15299"/>
                  </a:lnTo>
                  <a:lnTo>
                    <a:pt x="21993" y="49441"/>
                  </a:lnTo>
                  <a:lnTo>
                    <a:pt x="1018" y="94363"/>
                  </a:lnTo>
                  <a:lnTo>
                    <a:pt x="0" y="100651"/>
                  </a:lnTo>
                  <a:lnTo>
                    <a:pt x="1922" y="110690"/>
                  </a:lnTo>
                  <a:lnTo>
                    <a:pt x="15857" y="141751"/>
                  </a:lnTo>
                  <a:lnTo>
                    <a:pt x="18504" y="149932"/>
                  </a:lnTo>
                  <a:lnTo>
                    <a:pt x="23493" y="157382"/>
                  </a:lnTo>
                  <a:lnTo>
                    <a:pt x="27570" y="159827"/>
                  </a:lnTo>
                  <a:lnTo>
                    <a:pt x="47503" y="163750"/>
                  </a:lnTo>
                  <a:lnTo>
                    <a:pt x="62798" y="164524"/>
                  </a:lnTo>
                  <a:lnTo>
                    <a:pt x="131831" y="144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7"/>
            <p:cNvSpPr/>
            <p:nvPr/>
          </p:nvSpPr>
          <p:spPr>
            <a:xfrm>
              <a:off x="1750540" y="2646406"/>
              <a:ext cx="102975" cy="180860"/>
            </a:xfrm>
            <a:custGeom>
              <a:avLst/>
              <a:gdLst/>
              <a:ahLst/>
              <a:cxnLst/>
              <a:rect l="0" t="0" r="0" b="0"/>
              <a:pathLst>
                <a:path w="102975" h="180860">
                  <a:moveTo>
                    <a:pt x="0" y="20594"/>
                  </a:moveTo>
                  <a:lnTo>
                    <a:pt x="0" y="78170"/>
                  </a:lnTo>
                  <a:lnTo>
                    <a:pt x="0" y="136639"/>
                  </a:lnTo>
                  <a:lnTo>
                    <a:pt x="0" y="180859"/>
                  </a:lnTo>
                  <a:lnTo>
                    <a:pt x="0" y="169880"/>
                  </a:lnTo>
                  <a:lnTo>
                    <a:pt x="3051" y="163983"/>
                  </a:lnTo>
                  <a:lnTo>
                    <a:pt x="5467" y="160808"/>
                  </a:lnTo>
                  <a:lnTo>
                    <a:pt x="8150" y="151179"/>
                  </a:lnTo>
                  <a:lnTo>
                    <a:pt x="10273" y="89394"/>
                  </a:lnTo>
                  <a:lnTo>
                    <a:pt x="10297" y="40758"/>
                  </a:lnTo>
                  <a:lnTo>
                    <a:pt x="11441" y="37470"/>
                  </a:lnTo>
                  <a:lnTo>
                    <a:pt x="13348" y="35277"/>
                  </a:lnTo>
                  <a:lnTo>
                    <a:pt x="15764" y="33815"/>
                  </a:lnTo>
                  <a:lnTo>
                    <a:pt x="17374" y="31696"/>
                  </a:lnTo>
                  <a:lnTo>
                    <a:pt x="19163" y="26291"/>
                  </a:lnTo>
                  <a:lnTo>
                    <a:pt x="20171" y="16815"/>
                  </a:lnTo>
                  <a:lnTo>
                    <a:pt x="22601" y="13498"/>
                  </a:lnTo>
                  <a:lnTo>
                    <a:pt x="38290" y="2003"/>
                  </a:lnTo>
                  <a:lnTo>
                    <a:pt x="45797" y="593"/>
                  </a:lnTo>
                  <a:lnTo>
                    <a:pt x="1029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"/>
            <p:cNvSpPr/>
            <p:nvPr/>
          </p:nvSpPr>
          <p:spPr>
            <a:xfrm>
              <a:off x="1884405" y="2636108"/>
              <a:ext cx="92499" cy="183876"/>
            </a:xfrm>
            <a:custGeom>
              <a:avLst/>
              <a:gdLst/>
              <a:ahLst/>
              <a:cxnLst/>
              <a:rect l="0" t="0" r="0" b="0"/>
              <a:pathLst>
                <a:path w="92499" h="183876">
                  <a:moveTo>
                    <a:pt x="72081" y="0"/>
                  </a:moveTo>
                  <a:lnTo>
                    <a:pt x="72081" y="8866"/>
                  </a:lnTo>
                  <a:lnTo>
                    <a:pt x="37406" y="10286"/>
                  </a:lnTo>
                  <a:lnTo>
                    <a:pt x="35235" y="11434"/>
                  </a:lnTo>
                  <a:lnTo>
                    <a:pt x="33787" y="13343"/>
                  </a:lnTo>
                  <a:lnTo>
                    <a:pt x="31035" y="18516"/>
                  </a:lnTo>
                  <a:lnTo>
                    <a:pt x="22195" y="29036"/>
                  </a:lnTo>
                  <a:lnTo>
                    <a:pt x="20735" y="39595"/>
                  </a:lnTo>
                  <a:lnTo>
                    <a:pt x="20636" y="46183"/>
                  </a:lnTo>
                  <a:lnTo>
                    <a:pt x="23664" y="52181"/>
                  </a:lnTo>
                  <a:lnTo>
                    <a:pt x="35936" y="66688"/>
                  </a:lnTo>
                  <a:lnTo>
                    <a:pt x="41906" y="69684"/>
                  </a:lnTo>
                  <a:lnTo>
                    <a:pt x="45099" y="70483"/>
                  </a:lnTo>
                  <a:lnTo>
                    <a:pt x="55061" y="77074"/>
                  </a:lnTo>
                  <a:lnTo>
                    <a:pt x="78954" y="100776"/>
                  </a:lnTo>
                  <a:lnTo>
                    <a:pt x="90643" y="120114"/>
                  </a:lnTo>
                  <a:lnTo>
                    <a:pt x="92274" y="131106"/>
                  </a:lnTo>
                  <a:lnTo>
                    <a:pt x="92498" y="137597"/>
                  </a:lnTo>
                  <a:lnTo>
                    <a:pt x="87157" y="153150"/>
                  </a:lnTo>
                  <a:lnTo>
                    <a:pt x="84420" y="157019"/>
                  </a:lnTo>
                  <a:lnTo>
                    <a:pt x="65094" y="171154"/>
                  </a:lnTo>
                  <a:lnTo>
                    <a:pt x="54883" y="173899"/>
                  </a:lnTo>
                  <a:lnTo>
                    <a:pt x="48038" y="174540"/>
                  </a:lnTo>
                  <a:lnTo>
                    <a:pt x="41183" y="177877"/>
                  </a:lnTo>
                  <a:lnTo>
                    <a:pt x="34321" y="182029"/>
                  </a:lnTo>
                  <a:lnTo>
                    <a:pt x="27458" y="183875"/>
                  </a:lnTo>
                  <a:lnTo>
                    <a:pt x="24027" y="183223"/>
                  </a:lnTo>
                  <a:lnTo>
                    <a:pt x="12332" y="176356"/>
                  </a:lnTo>
                  <a:lnTo>
                    <a:pt x="5434" y="169974"/>
                  </a:lnTo>
                  <a:lnTo>
                    <a:pt x="2415" y="164024"/>
                  </a:lnTo>
                  <a:lnTo>
                    <a:pt x="95" y="144346"/>
                  </a:lnTo>
                  <a:lnTo>
                    <a:pt x="0" y="133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"/>
            <p:cNvSpPr/>
            <p:nvPr/>
          </p:nvSpPr>
          <p:spPr>
            <a:xfrm>
              <a:off x="2028582" y="2661271"/>
              <a:ext cx="123401" cy="148245"/>
            </a:xfrm>
            <a:custGeom>
              <a:avLst/>
              <a:gdLst/>
              <a:ahLst/>
              <a:cxnLst/>
              <a:rect l="0" t="0" r="0" b="0"/>
              <a:pathLst>
                <a:path w="123401" h="148245">
                  <a:moveTo>
                    <a:pt x="30877" y="16026"/>
                  </a:moveTo>
                  <a:lnTo>
                    <a:pt x="25411" y="16026"/>
                  </a:lnTo>
                  <a:lnTo>
                    <a:pt x="23801" y="17170"/>
                  </a:lnTo>
                  <a:lnTo>
                    <a:pt x="22727" y="19077"/>
                  </a:lnTo>
                  <a:lnTo>
                    <a:pt x="21004" y="30359"/>
                  </a:lnTo>
                  <a:lnTo>
                    <a:pt x="19719" y="32446"/>
                  </a:lnTo>
                  <a:lnTo>
                    <a:pt x="17718" y="33838"/>
                  </a:lnTo>
                  <a:lnTo>
                    <a:pt x="15239" y="34766"/>
                  </a:lnTo>
                  <a:lnTo>
                    <a:pt x="6285" y="52471"/>
                  </a:lnTo>
                  <a:lnTo>
                    <a:pt x="1230" y="72763"/>
                  </a:lnTo>
                  <a:lnTo>
                    <a:pt x="0" y="117582"/>
                  </a:lnTo>
                  <a:lnTo>
                    <a:pt x="3043" y="127141"/>
                  </a:lnTo>
                  <a:lnTo>
                    <a:pt x="5456" y="131292"/>
                  </a:lnTo>
                  <a:lnTo>
                    <a:pt x="8209" y="134059"/>
                  </a:lnTo>
                  <a:lnTo>
                    <a:pt x="30957" y="147420"/>
                  </a:lnTo>
                  <a:lnTo>
                    <a:pt x="34363" y="148244"/>
                  </a:lnTo>
                  <a:lnTo>
                    <a:pt x="55556" y="143937"/>
                  </a:lnTo>
                  <a:lnTo>
                    <a:pt x="101309" y="124367"/>
                  </a:lnTo>
                  <a:lnTo>
                    <a:pt x="105291" y="121434"/>
                  </a:lnTo>
                  <a:lnTo>
                    <a:pt x="109716" y="115123"/>
                  </a:lnTo>
                  <a:lnTo>
                    <a:pt x="120940" y="78995"/>
                  </a:lnTo>
                  <a:lnTo>
                    <a:pt x="123400" y="44158"/>
                  </a:lnTo>
                  <a:lnTo>
                    <a:pt x="120434" y="36920"/>
                  </a:lnTo>
                  <a:lnTo>
                    <a:pt x="118041" y="33387"/>
                  </a:lnTo>
                  <a:lnTo>
                    <a:pt x="91827" y="13565"/>
                  </a:lnTo>
                  <a:lnTo>
                    <a:pt x="77286" y="8051"/>
                  </a:lnTo>
                  <a:lnTo>
                    <a:pt x="65731" y="5273"/>
                  </a:lnTo>
                  <a:lnTo>
                    <a:pt x="58572" y="568"/>
                  </a:lnTo>
                  <a:lnTo>
                    <a:pt x="55062" y="0"/>
                  </a:lnTo>
                  <a:lnTo>
                    <a:pt x="51577" y="766"/>
                  </a:lnTo>
                  <a:lnTo>
                    <a:pt x="44653" y="3523"/>
                  </a:lnTo>
                  <a:lnTo>
                    <a:pt x="34323" y="6219"/>
                  </a:lnTo>
                  <a:lnTo>
                    <a:pt x="24016" y="12612"/>
                  </a:lnTo>
                  <a:lnTo>
                    <a:pt x="10283" y="263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0"/>
            <p:cNvSpPr/>
            <p:nvPr/>
          </p:nvSpPr>
          <p:spPr>
            <a:xfrm>
              <a:off x="2193324" y="2657381"/>
              <a:ext cx="108507" cy="143343"/>
            </a:xfrm>
            <a:custGeom>
              <a:avLst/>
              <a:gdLst/>
              <a:ahLst/>
              <a:cxnLst/>
              <a:rect l="0" t="0" r="0" b="0"/>
              <a:pathLst>
                <a:path w="108507" h="143343">
                  <a:moveTo>
                    <a:pt x="10298" y="9619"/>
                  </a:moveTo>
                  <a:lnTo>
                    <a:pt x="10298" y="24959"/>
                  </a:lnTo>
                  <a:lnTo>
                    <a:pt x="637" y="68682"/>
                  </a:lnTo>
                  <a:lnTo>
                    <a:pt x="1" y="132947"/>
                  </a:lnTo>
                  <a:lnTo>
                    <a:pt x="0" y="143342"/>
                  </a:lnTo>
                  <a:lnTo>
                    <a:pt x="0" y="134606"/>
                  </a:lnTo>
                  <a:lnTo>
                    <a:pt x="18260" y="73864"/>
                  </a:lnTo>
                  <a:lnTo>
                    <a:pt x="20701" y="65632"/>
                  </a:lnTo>
                  <a:lnTo>
                    <a:pt x="58159" y="10910"/>
                  </a:lnTo>
                  <a:lnTo>
                    <a:pt x="59367" y="7047"/>
                  </a:lnTo>
                  <a:lnTo>
                    <a:pt x="61317" y="4472"/>
                  </a:lnTo>
                  <a:lnTo>
                    <a:pt x="66534" y="1611"/>
                  </a:lnTo>
                  <a:lnTo>
                    <a:pt x="75904" y="0"/>
                  </a:lnTo>
                  <a:lnTo>
                    <a:pt x="82552" y="2674"/>
                  </a:lnTo>
                  <a:lnTo>
                    <a:pt x="89321" y="6533"/>
                  </a:lnTo>
                  <a:lnTo>
                    <a:pt x="96142" y="8247"/>
                  </a:lnTo>
                  <a:lnTo>
                    <a:pt x="98419" y="9848"/>
                  </a:lnTo>
                  <a:lnTo>
                    <a:pt x="99937" y="12060"/>
                  </a:lnTo>
                  <a:lnTo>
                    <a:pt x="102768" y="17569"/>
                  </a:lnTo>
                  <a:lnTo>
                    <a:pt x="107840" y="23831"/>
                  </a:lnTo>
                  <a:lnTo>
                    <a:pt x="108506" y="27103"/>
                  </a:lnTo>
                  <a:lnTo>
                    <a:pt x="107806" y="30428"/>
                  </a:lnTo>
                  <a:lnTo>
                    <a:pt x="106195" y="33789"/>
                  </a:lnTo>
                  <a:lnTo>
                    <a:pt x="102998" y="95180"/>
                  </a:lnTo>
                  <a:lnTo>
                    <a:pt x="102973" y="122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"/>
            <p:cNvSpPr/>
            <p:nvPr/>
          </p:nvSpPr>
          <p:spPr>
            <a:xfrm>
              <a:off x="2512541" y="2667000"/>
              <a:ext cx="10298" cy="287716"/>
            </a:xfrm>
            <a:custGeom>
              <a:avLst/>
              <a:gdLst/>
              <a:ahLst/>
              <a:cxnLst/>
              <a:rect l="0" t="0" r="0" b="0"/>
              <a:pathLst>
                <a:path w="10298" h="287716">
                  <a:moveTo>
                    <a:pt x="10297" y="0"/>
                  </a:moveTo>
                  <a:lnTo>
                    <a:pt x="10297" y="62710"/>
                  </a:lnTo>
                  <a:lnTo>
                    <a:pt x="10297" y="120825"/>
                  </a:lnTo>
                  <a:lnTo>
                    <a:pt x="9153" y="177924"/>
                  </a:lnTo>
                  <a:lnTo>
                    <a:pt x="636" y="221409"/>
                  </a:lnTo>
                  <a:lnTo>
                    <a:pt x="1" y="285238"/>
                  </a:lnTo>
                  <a:lnTo>
                    <a:pt x="0" y="287715"/>
                  </a:lnTo>
                  <a:lnTo>
                    <a:pt x="0" y="279405"/>
                  </a:lnTo>
                  <a:lnTo>
                    <a:pt x="10297" y="2780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"/>
            <p:cNvSpPr/>
            <p:nvPr/>
          </p:nvSpPr>
          <p:spPr>
            <a:xfrm>
              <a:off x="2512541" y="2646871"/>
              <a:ext cx="141623" cy="143679"/>
            </a:xfrm>
            <a:custGeom>
              <a:avLst/>
              <a:gdLst/>
              <a:ahLst/>
              <a:cxnLst/>
              <a:rect l="0" t="0" r="0" b="0"/>
              <a:pathLst>
                <a:path w="141623" h="143679">
                  <a:moveTo>
                    <a:pt x="10297" y="40723"/>
                  </a:moveTo>
                  <a:lnTo>
                    <a:pt x="10297" y="35257"/>
                  </a:lnTo>
                  <a:lnTo>
                    <a:pt x="13348" y="29522"/>
                  </a:lnTo>
                  <a:lnTo>
                    <a:pt x="15763" y="26391"/>
                  </a:lnTo>
                  <a:lnTo>
                    <a:pt x="21498" y="22912"/>
                  </a:lnTo>
                  <a:lnTo>
                    <a:pt x="27861" y="20222"/>
                  </a:lnTo>
                  <a:lnTo>
                    <a:pt x="37875" y="13419"/>
                  </a:lnTo>
                  <a:lnTo>
                    <a:pt x="48089" y="9751"/>
                  </a:lnTo>
                  <a:lnTo>
                    <a:pt x="54934" y="4837"/>
                  </a:lnTo>
                  <a:lnTo>
                    <a:pt x="76153" y="1106"/>
                  </a:lnTo>
                  <a:lnTo>
                    <a:pt x="98713" y="0"/>
                  </a:lnTo>
                  <a:lnTo>
                    <a:pt x="109851" y="2792"/>
                  </a:lnTo>
                  <a:lnTo>
                    <a:pt x="126324" y="13907"/>
                  </a:lnTo>
                  <a:lnTo>
                    <a:pt x="137097" y="23752"/>
                  </a:lnTo>
                  <a:lnTo>
                    <a:pt x="141021" y="36613"/>
                  </a:lnTo>
                  <a:lnTo>
                    <a:pt x="141622" y="51482"/>
                  </a:lnTo>
                  <a:lnTo>
                    <a:pt x="131368" y="89688"/>
                  </a:lnTo>
                  <a:lnTo>
                    <a:pt x="119642" y="105441"/>
                  </a:lnTo>
                  <a:lnTo>
                    <a:pt x="76298" y="135357"/>
                  </a:lnTo>
                  <a:lnTo>
                    <a:pt x="60617" y="141225"/>
                  </a:lnTo>
                  <a:lnTo>
                    <a:pt x="12772" y="143678"/>
                  </a:lnTo>
                  <a:lnTo>
                    <a:pt x="0" y="1333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"/>
            <p:cNvSpPr/>
            <p:nvPr/>
          </p:nvSpPr>
          <p:spPr>
            <a:xfrm>
              <a:off x="2378676" y="2790568"/>
              <a:ext cx="41190" cy="92676"/>
            </a:xfrm>
            <a:custGeom>
              <a:avLst/>
              <a:gdLst/>
              <a:ahLst/>
              <a:cxnLst/>
              <a:rect l="0" t="0" r="0" b="0"/>
              <a:pathLst>
                <a:path w="41190" h="92676">
                  <a:moveTo>
                    <a:pt x="41189" y="0"/>
                  </a:moveTo>
                  <a:lnTo>
                    <a:pt x="41189" y="5466"/>
                  </a:lnTo>
                  <a:lnTo>
                    <a:pt x="12821" y="51321"/>
                  </a:lnTo>
                  <a:lnTo>
                    <a:pt x="10341" y="90214"/>
                  </a:lnTo>
                  <a:lnTo>
                    <a:pt x="9182" y="91035"/>
                  </a:lnTo>
                  <a:lnTo>
                    <a:pt x="0" y="92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"/>
            <p:cNvSpPr/>
            <p:nvPr/>
          </p:nvSpPr>
          <p:spPr>
            <a:xfrm>
              <a:off x="2739081" y="2543432"/>
              <a:ext cx="30893" cy="216245"/>
            </a:xfrm>
            <a:custGeom>
              <a:avLst/>
              <a:gdLst/>
              <a:ahLst/>
              <a:cxnLst/>
              <a:rect l="0" t="0" r="0" b="0"/>
              <a:pathLst>
                <a:path w="30893" h="216245">
                  <a:moveTo>
                    <a:pt x="30892" y="0"/>
                  </a:moveTo>
                  <a:lnTo>
                    <a:pt x="30892" y="14333"/>
                  </a:lnTo>
                  <a:lnTo>
                    <a:pt x="21231" y="62076"/>
                  </a:lnTo>
                  <a:lnTo>
                    <a:pt x="19733" y="75643"/>
                  </a:lnTo>
                  <a:lnTo>
                    <a:pt x="11276" y="116715"/>
                  </a:lnTo>
                  <a:lnTo>
                    <a:pt x="9239" y="157894"/>
                  </a:lnTo>
                  <a:lnTo>
                    <a:pt x="641" y="197796"/>
                  </a:lnTo>
                  <a:lnTo>
                    <a:pt x="0" y="2162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"/>
            <p:cNvSpPr/>
            <p:nvPr/>
          </p:nvSpPr>
          <p:spPr>
            <a:xfrm>
              <a:off x="2811341" y="2625936"/>
              <a:ext cx="154282" cy="164125"/>
            </a:xfrm>
            <a:custGeom>
              <a:avLst/>
              <a:gdLst/>
              <a:ahLst/>
              <a:cxnLst/>
              <a:rect l="0" t="0" r="0" b="0"/>
              <a:pathLst>
                <a:path w="154282" h="164125">
                  <a:moveTo>
                    <a:pt x="123389" y="10172"/>
                  </a:moveTo>
                  <a:lnTo>
                    <a:pt x="117922" y="4706"/>
                  </a:lnTo>
                  <a:lnTo>
                    <a:pt x="112187" y="2022"/>
                  </a:lnTo>
                  <a:lnTo>
                    <a:pt x="89012" y="0"/>
                  </a:lnTo>
                  <a:lnTo>
                    <a:pt x="82176" y="2982"/>
                  </a:lnTo>
                  <a:lnTo>
                    <a:pt x="38001" y="34253"/>
                  </a:lnTo>
                  <a:lnTo>
                    <a:pt x="13576" y="69860"/>
                  </a:lnTo>
                  <a:lnTo>
                    <a:pt x="4405" y="93836"/>
                  </a:lnTo>
                  <a:lnTo>
                    <a:pt x="0" y="131019"/>
                  </a:lnTo>
                  <a:lnTo>
                    <a:pt x="5340" y="138400"/>
                  </a:lnTo>
                  <a:lnTo>
                    <a:pt x="14169" y="147833"/>
                  </a:lnTo>
                  <a:lnTo>
                    <a:pt x="20691" y="151445"/>
                  </a:lnTo>
                  <a:lnTo>
                    <a:pt x="24031" y="152408"/>
                  </a:lnTo>
                  <a:lnTo>
                    <a:pt x="27403" y="151906"/>
                  </a:lnTo>
                  <a:lnTo>
                    <a:pt x="41034" y="145930"/>
                  </a:lnTo>
                  <a:lnTo>
                    <a:pt x="54365" y="141547"/>
                  </a:lnTo>
                  <a:lnTo>
                    <a:pt x="69757" y="133002"/>
                  </a:lnTo>
                  <a:lnTo>
                    <a:pt x="78958" y="124259"/>
                  </a:lnTo>
                  <a:lnTo>
                    <a:pt x="127847" y="65458"/>
                  </a:lnTo>
                  <a:lnTo>
                    <a:pt x="135583" y="43509"/>
                  </a:lnTo>
                  <a:lnTo>
                    <a:pt x="140250" y="35286"/>
                  </a:lnTo>
                  <a:lnTo>
                    <a:pt x="143246" y="20684"/>
                  </a:lnTo>
                  <a:lnTo>
                    <a:pt x="143979" y="10226"/>
                  </a:lnTo>
                  <a:lnTo>
                    <a:pt x="143983" y="33375"/>
                  </a:lnTo>
                  <a:lnTo>
                    <a:pt x="133874" y="94767"/>
                  </a:lnTo>
                  <a:lnTo>
                    <a:pt x="133689" y="143505"/>
                  </a:lnTo>
                  <a:lnTo>
                    <a:pt x="134832" y="147115"/>
                  </a:lnTo>
                  <a:lnTo>
                    <a:pt x="136738" y="149522"/>
                  </a:lnTo>
                  <a:lnTo>
                    <a:pt x="139154" y="151126"/>
                  </a:lnTo>
                  <a:lnTo>
                    <a:pt x="140763" y="153339"/>
                  </a:lnTo>
                  <a:lnTo>
                    <a:pt x="142552" y="158850"/>
                  </a:lnTo>
                  <a:lnTo>
                    <a:pt x="144174" y="160777"/>
                  </a:lnTo>
                  <a:lnTo>
                    <a:pt x="152724" y="164124"/>
                  </a:lnTo>
                  <a:lnTo>
                    <a:pt x="153243" y="163149"/>
                  </a:lnTo>
                  <a:lnTo>
                    <a:pt x="154281" y="154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"/>
            <p:cNvSpPr/>
            <p:nvPr/>
          </p:nvSpPr>
          <p:spPr>
            <a:xfrm>
              <a:off x="3048480" y="2636111"/>
              <a:ext cx="112791" cy="133863"/>
            </a:xfrm>
            <a:custGeom>
              <a:avLst/>
              <a:gdLst/>
              <a:ahLst/>
              <a:cxnLst/>
              <a:rect l="0" t="0" r="0" b="0"/>
              <a:pathLst>
                <a:path w="112791" h="133863">
                  <a:moveTo>
                    <a:pt x="112790" y="10295"/>
                  </a:moveTo>
                  <a:lnTo>
                    <a:pt x="112790" y="1429"/>
                  </a:lnTo>
                  <a:lnTo>
                    <a:pt x="111646" y="951"/>
                  </a:lnTo>
                  <a:lnTo>
                    <a:pt x="78324" y="0"/>
                  </a:lnTo>
                  <a:lnTo>
                    <a:pt x="71538" y="3050"/>
                  </a:lnTo>
                  <a:lnTo>
                    <a:pt x="28410" y="34374"/>
                  </a:lnTo>
                  <a:lnTo>
                    <a:pt x="17106" y="50101"/>
                  </a:lnTo>
                  <a:lnTo>
                    <a:pt x="1141" y="85682"/>
                  </a:lnTo>
                  <a:lnTo>
                    <a:pt x="0" y="96068"/>
                  </a:lnTo>
                  <a:lnTo>
                    <a:pt x="8428" y="120096"/>
                  </a:lnTo>
                  <a:lnTo>
                    <a:pt x="14872" y="128003"/>
                  </a:lnTo>
                  <a:lnTo>
                    <a:pt x="20836" y="131258"/>
                  </a:lnTo>
                  <a:lnTo>
                    <a:pt x="39454" y="133347"/>
                  </a:lnTo>
                  <a:lnTo>
                    <a:pt x="71601" y="133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7"/>
            <p:cNvSpPr/>
            <p:nvPr/>
          </p:nvSpPr>
          <p:spPr>
            <a:xfrm>
              <a:off x="3161270" y="2636544"/>
              <a:ext cx="164758" cy="123091"/>
            </a:xfrm>
            <a:custGeom>
              <a:avLst/>
              <a:gdLst/>
              <a:ahLst/>
              <a:cxnLst/>
              <a:rect l="0" t="0" r="0" b="0"/>
              <a:pathLst>
                <a:path w="164758" h="123091">
                  <a:moveTo>
                    <a:pt x="0" y="40753"/>
                  </a:moveTo>
                  <a:lnTo>
                    <a:pt x="60398" y="40753"/>
                  </a:lnTo>
                  <a:lnTo>
                    <a:pt x="79139" y="39609"/>
                  </a:lnTo>
                  <a:lnTo>
                    <a:pt x="112579" y="28041"/>
                  </a:lnTo>
                  <a:lnTo>
                    <a:pt x="121397" y="21716"/>
                  </a:lnTo>
                  <a:lnTo>
                    <a:pt x="128391" y="20620"/>
                  </a:lnTo>
                  <a:lnTo>
                    <a:pt x="130216" y="19322"/>
                  </a:lnTo>
                  <a:lnTo>
                    <a:pt x="131432" y="17313"/>
                  </a:lnTo>
                  <a:lnTo>
                    <a:pt x="132243" y="14829"/>
                  </a:lnTo>
                  <a:lnTo>
                    <a:pt x="131639" y="13173"/>
                  </a:lnTo>
                  <a:lnTo>
                    <a:pt x="130093" y="12069"/>
                  </a:lnTo>
                  <a:lnTo>
                    <a:pt x="124857" y="10297"/>
                  </a:lnTo>
                  <a:lnTo>
                    <a:pt x="124141" y="7004"/>
                  </a:lnTo>
                  <a:lnTo>
                    <a:pt x="123950" y="4524"/>
                  </a:lnTo>
                  <a:lnTo>
                    <a:pt x="122678" y="2871"/>
                  </a:lnTo>
                  <a:lnTo>
                    <a:pt x="118215" y="1034"/>
                  </a:lnTo>
                  <a:lnTo>
                    <a:pt x="109269" y="0"/>
                  </a:lnTo>
                  <a:lnTo>
                    <a:pt x="102720" y="2809"/>
                  </a:lnTo>
                  <a:lnTo>
                    <a:pt x="78701" y="16009"/>
                  </a:lnTo>
                  <a:lnTo>
                    <a:pt x="66161" y="20073"/>
                  </a:lnTo>
                  <a:lnTo>
                    <a:pt x="48179" y="34329"/>
                  </a:lnTo>
                  <a:lnTo>
                    <a:pt x="44296" y="40949"/>
                  </a:lnTo>
                  <a:lnTo>
                    <a:pt x="41426" y="47705"/>
                  </a:lnTo>
                  <a:lnTo>
                    <a:pt x="34522" y="57941"/>
                  </a:lnTo>
                  <a:lnTo>
                    <a:pt x="32505" y="64792"/>
                  </a:lnTo>
                  <a:lnTo>
                    <a:pt x="33112" y="68221"/>
                  </a:lnTo>
                  <a:lnTo>
                    <a:pt x="39255" y="81944"/>
                  </a:lnTo>
                  <a:lnTo>
                    <a:pt x="39900" y="85376"/>
                  </a:lnTo>
                  <a:lnTo>
                    <a:pt x="51601" y="108258"/>
                  </a:lnTo>
                  <a:lnTo>
                    <a:pt x="53851" y="109784"/>
                  </a:lnTo>
                  <a:lnTo>
                    <a:pt x="59403" y="112622"/>
                  </a:lnTo>
                  <a:lnTo>
                    <a:pt x="68960" y="119509"/>
                  </a:lnTo>
                  <a:lnTo>
                    <a:pt x="79038" y="122058"/>
                  </a:lnTo>
                  <a:lnTo>
                    <a:pt x="115276" y="123090"/>
                  </a:lnTo>
                  <a:lnTo>
                    <a:pt x="122933" y="120062"/>
                  </a:lnTo>
                  <a:lnTo>
                    <a:pt x="130151" y="116047"/>
                  </a:lnTo>
                  <a:lnTo>
                    <a:pt x="137172" y="114262"/>
                  </a:lnTo>
                  <a:lnTo>
                    <a:pt x="144107" y="107367"/>
                  </a:lnTo>
                  <a:lnTo>
                    <a:pt x="152414" y="95228"/>
                  </a:lnTo>
                  <a:lnTo>
                    <a:pt x="154240" y="94232"/>
                  </a:lnTo>
                  <a:lnTo>
                    <a:pt x="164757" y="92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"/>
            <p:cNvSpPr/>
            <p:nvPr/>
          </p:nvSpPr>
          <p:spPr>
            <a:xfrm>
              <a:off x="3357049" y="2800865"/>
              <a:ext cx="30763" cy="92677"/>
            </a:xfrm>
            <a:custGeom>
              <a:avLst/>
              <a:gdLst/>
              <a:ahLst/>
              <a:cxnLst/>
              <a:rect l="0" t="0" r="0" b="0"/>
              <a:pathLst>
                <a:path w="30763" h="92677">
                  <a:moveTo>
                    <a:pt x="30762" y="0"/>
                  </a:moveTo>
                  <a:lnTo>
                    <a:pt x="30762" y="24504"/>
                  </a:lnTo>
                  <a:lnTo>
                    <a:pt x="20275" y="57425"/>
                  </a:lnTo>
                  <a:lnTo>
                    <a:pt x="12503" y="71897"/>
                  </a:lnTo>
                  <a:lnTo>
                    <a:pt x="10629" y="85774"/>
                  </a:lnTo>
                  <a:lnTo>
                    <a:pt x="9331" y="88075"/>
                  </a:lnTo>
                  <a:lnTo>
                    <a:pt x="7321" y="89609"/>
                  </a:lnTo>
                  <a:lnTo>
                    <a:pt x="0" y="92623"/>
                  </a:lnTo>
                  <a:lnTo>
                    <a:pt x="10167" y="92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9"/>
            <p:cNvSpPr/>
            <p:nvPr/>
          </p:nvSpPr>
          <p:spPr>
            <a:xfrm>
              <a:off x="3604092" y="2564027"/>
              <a:ext cx="30855" cy="205468"/>
            </a:xfrm>
            <a:custGeom>
              <a:avLst/>
              <a:gdLst/>
              <a:ahLst/>
              <a:cxnLst/>
              <a:rect l="0" t="0" r="0" b="0"/>
              <a:pathLst>
                <a:path w="30855" h="205468">
                  <a:moveTo>
                    <a:pt x="30854" y="0"/>
                  </a:moveTo>
                  <a:lnTo>
                    <a:pt x="29710" y="56303"/>
                  </a:lnTo>
                  <a:lnTo>
                    <a:pt x="13763" y="116739"/>
                  </a:lnTo>
                  <a:lnTo>
                    <a:pt x="7414" y="161708"/>
                  </a:lnTo>
                  <a:lnTo>
                    <a:pt x="3273" y="170267"/>
                  </a:lnTo>
                  <a:lnTo>
                    <a:pt x="91" y="193562"/>
                  </a:lnTo>
                  <a:lnTo>
                    <a:pt x="0" y="200497"/>
                  </a:lnTo>
                  <a:lnTo>
                    <a:pt x="1132" y="202313"/>
                  </a:lnTo>
                  <a:lnTo>
                    <a:pt x="3030" y="203524"/>
                  </a:lnTo>
                  <a:lnTo>
                    <a:pt x="8831" y="205467"/>
                  </a:lnTo>
                  <a:lnTo>
                    <a:pt x="9308" y="204483"/>
                  </a:lnTo>
                  <a:lnTo>
                    <a:pt x="10134" y="197038"/>
                  </a:lnTo>
                  <a:lnTo>
                    <a:pt x="20557" y="195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0"/>
            <p:cNvSpPr/>
            <p:nvPr/>
          </p:nvSpPr>
          <p:spPr>
            <a:xfrm>
              <a:off x="3542270" y="2646406"/>
              <a:ext cx="185353" cy="9874"/>
            </a:xfrm>
            <a:custGeom>
              <a:avLst/>
              <a:gdLst/>
              <a:ahLst/>
              <a:cxnLst/>
              <a:rect l="0" t="0" r="0" b="0"/>
              <a:pathLst>
                <a:path w="185353" h="9874">
                  <a:moveTo>
                    <a:pt x="0" y="0"/>
                  </a:moveTo>
                  <a:lnTo>
                    <a:pt x="58882" y="0"/>
                  </a:lnTo>
                  <a:lnTo>
                    <a:pt x="120149" y="9873"/>
                  </a:lnTo>
                  <a:lnTo>
                    <a:pt x="1853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1"/>
            <p:cNvSpPr/>
            <p:nvPr/>
          </p:nvSpPr>
          <p:spPr>
            <a:xfrm>
              <a:off x="3727622" y="2543432"/>
              <a:ext cx="123568" cy="226542"/>
            </a:xfrm>
            <a:custGeom>
              <a:avLst/>
              <a:gdLst/>
              <a:ahLst/>
              <a:cxnLst/>
              <a:rect l="0" t="0" r="0" b="0"/>
              <a:pathLst>
                <a:path w="123568" h="226542">
                  <a:moveTo>
                    <a:pt x="30891" y="0"/>
                  </a:moveTo>
                  <a:lnTo>
                    <a:pt x="25425" y="0"/>
                  </a:lnTo>
                  <a:lnTo>
                    <a:pt x="22741" y="12205"/>
                  </a:lnTo>
                  <a:lnTo>
                    <a:pt x="18180" y="38704"/>
                  </a:lnTo>
                  <a:lnTo>
                    <a:pt x="13800" y="57247"/>
                  </a:lnTo>
                  <a:lnTo>
                    <a:pt x="10759" y="115696"/>
                  </a:lnTo>
                  <a:lnTo>
                    <a:pt x="290" y="179364"/>
                  </a:lnTo>
                  <a:lnTo>
                    <a:pt x="0" y="226347"/>
                  </a:lnTo>
                  <a:lnTo>
                    <a:pt x="0" y="221017"/>
                  </a:lnTo>
                  <a:lnTo>
                    <a:pt x="1143" y="219426"/>
                  </a:lnTo>
                  <a:lnTo>
                    <a:pt x="14332" y="211196"/>
                  </a:lnTo>
                  <a:lnTo>
                    <a:pt x="17811" y="202177"/>
                  </a:lnTo>
                  <a:lnTo>
                    <a:pt x="21646" y="189398"/>
                  </a:lnTo>
                  <a:lnTo>
                    <a:pt x="61653" y="126142"/>
                  </a:lnTo>
                  <a:lnTo>
                    <a:pt x="90639" y="94755"/>
                  </a:lnTo>
                  <a:lnTo>
                    <a:pt x="94821" y="93600"/>
                  </a:lnTo>
                  <a:lnTo>
                    <a:pt x="111362" y="92730"/>
                  </a:lnTo>
                  <a:lnTo>
                    <a:pt x="118171" y="98159"/>
                  </a:lnTo>
                  <a:lnTo>
                    <a:pt x="121169" y="103884"/>
                  </a:lnTo>
                  <a:lnTo>
                    <a:pt x="123252" y="121400"/>
                  </a:lnTo>
                  <a:lnTo>
                    <a:pt x="123562" y="180871"/>
                  </a:lnTo>
                  <a:lnTo>
                    <a:pt x="123567" y="2265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2"/>
            <p:cNvSpPr/>
            <p:nvPr/>
          </p:nvSpPr>
          <p:spPr>
            <a:xfrm>
              <a:off x="3923307" y="2646406"/>
              <a:ext cx="20559" cy="123568"/>
            </a:xfrm>
            <a:custGeom>
              <a:avLst/>
              <a:gdLst/>
              <a:ahLst/>
              <a:cxnLst/>
              <a:rect l="0" t="0" r="0" b="0"/>
              <a:pathLst>
                <a:path w="20559" h="123568">
                  <a:moveTo>
                    <a:pt x="20558" y="0"/>
                  </a:moveTo>
                  <a:lnTo>
                    <a:pt x="20558" y="15339"/>
                  </a:lnTo>
                  <a:lnTo>
                    <a:pt x="17507" y="21310"/>
                  </a:lnTo>
                  <a:lnTo>
                    <a:pt x="13481" y="27777"/>
                  </a:lnTo>
                  <a:lnTo>
                    <a:pt x="10897" y="41251"/>
                  </a:lnTo>
                  <a:lnTo>
                    <a:pt x="9201" y="66580"/>
                  </a:lnTo>
                  <a:lnTo>
                    <a:pt x="391" y="109255"/>
                  </a:lnTo>
                  <a:lnTo>
                    <a:pt x="0" y="121783"/>
                  </a:lnTo>
                  <a:lnTo>
                    <a:pt x="1133" y="122378"/>
                  </a:lnTo>
                  <a:lnTo>
                    <a:pt x="10260" y="123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3"/>
            <p:cNvSpPr/>
            <p:nvPr/>
          </p:nvSpPr>
          <p:spPr>
            <a:xfrm>
              <a:off x="3933567" y="2553730"/>
              <a:ext cx="10299" cy="10298"/>
            </a:xfrm>
            <a:custGeom>
              <a:avLst/>
              <a:gdLst/>
              <a:ahLst/>
              <a:cxnLst/>
              <a:rect l="0" t="0" r="0" b="0"/>
              <a:pathLst>
                <a:path w="10299" h="10298">
                  <a:moveTo>
                    <a:pt x="10298" y="1029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4"/>
            <p:cNvSpPr/>
            <p:nvPr/>
          </p:nvSpPr>
          <p:spPr>
            <a:xfrm>
              <a:off x="4036544" y="2636108"/>
              <a:ext cx="123565" cy="133866"/>
            </a:xfrm>
            <a:custGeom>
              <a:avLst/>
              <a:gdLst/>
              <a:ahLst/>
              <a:cxnLst/>
              <a:rect l="0" t="0" r="0" b="0"/>
              <a:pathLst>
                <a:path w="123565" h="133866">
                  <a:moveTo>
                    <a:pt x="20591" y="0"/>
                  </a:moveTo>
                  <a:lnTo>
                    <a:pt x="19447" y="44869"/>
                  </a:lnTo>
                  <a:lnTo>
                    <a:pt x="13515" y="59696"/>
                  </a:lnTo>
                  <a:lnTo>
                    <a:pt x="10104" y="82523"/>
                  </a:lnTo>
                  <a:lnTo>
                    <a:pt x="1553" y="105520"/>
                  </a:lnTo>
                  <a:lnTo>
                    <a:pt x="0" y="123513"/>
                  </a:lnTo>
                  <a:lnTo>
                    <a:pt x="5464" y="123551"/>
                  </a:lnTo>
                  <a:lnTo>
                    <a:pt x="7073" y="122412"/>
                  </a:lnTo>
                  <a:lnTo>
                    <a:pt x="8147" y="120509"/>
                  </a:lnTo>
                  <a:lnTo>
                    <a:pt x="8863" y="118096"/>
                  </a:lnTo>
                  <a:lnTo>
                    <a:pt x="17088" y="104859"/>
                  </a:lnTo>
                  <a:lnTo>
                    <a:pt x="20697" y="88912"/>
                  </a:lnTo>
                  <a:lnTo>
                    <a:pt x="31587" y="72694"/>
                  </a:lnTo>
                  <a:lnTo>
                    <a:pt x="64308" y="28226"/>
                  </a:lnTo>
                  <a:lnTo>
                    <a:pt x="76520" y="7418"/>
                  </a:lnTo>
                  <a:lnTo>
                    <a:pt x="82824" y="3297"/>
                  </a:lnTo>
                  <a:lnTo>
                    <a:pt x="92519" y="434"/>
                  </a:lnTo>
                  <a:lnTo>
                    <a:pt x="101367" y="57"/>
                  </a:lnTo>
                  <a:lnTo>
                    <a:pt x="111695" y="64134"/>
                  </a:lnTo>
                  <a:lnTo>
                    <a:pt x="113254" y="125481"/>
                  </a:lnTo>
                  <a:lnTo>
                    <a:pt x="114403" y="128276"/>
                  </a:lnTo>
                  <a:lnTo>
                    <a:pt x="116312" y="130138"/>
                  </a:lnTo>
                  <a:lnTo>
                    <a:pt x="123564" y="133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5"/>
            <p:cNvSpPr/>
            <p:nvPr/>
          </p:nvSpPr>
          <p:spPr>
            <a:xfrm>
              <a:off x="4098324" y="2636119"/>
              <a:ext cx="267601" cy="339477"/>
            </a:xfrm>
            <a:custGeom>
              <a:avLst/>
              <a:gdLst/>
              <a:ahLst/>
              <a:cxnLst/>
              <a:rect l="0" t="0" r="0" b="0"/>
              <a:pathLst>
                <a:path w="267601" h="339477">
                  <a:moveTo>
                    <a:pt x="216243" y="10287"/>
                  </a:moveTo>
                  <a:lnTo>
                    <a:pt x="216244" y="414"/>
                  </a:lnTo>
                  <a:lnTo>
                    <a:pt x="192038" y="0"/>
                  </a:lnTo>
                  <a:lnTo>
                    <a:pt x="176400" y="5459"/>
                  </a:lnTo>
                  <a:lnTo>
                    <a:pt x="130981" y="44240"/>
                  </a:lnTo>
                  <a:lnTo>
                    <a:pt x="126862" y="51311"/>
                  </a:lnTo>
                  <a:lnTo>
                    <a:pt x="124219" y="65173"/>
                  </a:lnTo>
                  <a:lnTo>
                    <a:pt x="123625" y="89196"/>
                  </a:lnTo>
                  <a:lnTo>
                    <a:pt x="126645" y="94174"/>
                  </a:lnTo>
                  <a:lnTo>
                    <a:pt x="129051" y="97104"/>
                  </a:lnTo>
                  <a:lnTo>
                    <a:pt x="134777" y="100358"/>
                  </a:lnTo>
                  <a:lnTo>
                    <a:pt x="147775" y="102448"/>
                  </a:lnTo>
                  <a:lnTo>
                    <a:pt x="175513" y="101716"/>
                  </a:lnTo>
                  <a:lnTo>
                    <a:pt x="225794" y="80139"/>
                  </a:lnTo>
                  <a:lnTo>
                    <a:pt x="250524" y="58210"/>
                  </a:lnTo>
                  <a:lnTo>
                    <a:pt x="254363" y="51417"/>
                  </a:lnTo>
                  <a:lnTo>
                    <a:pt x="258172" y="34306"/>
                  </a:lnTo>
                  <a:lnTo>
                    <a:pt x="266246" y="22617"/>
                  </a:lnTo>
                  <a:lnTo>
                    <a:pt x="267600" y="11896"/>
                  </a:lnTo>
                  <a:lnTo>
                    <a:pt x="266499" y="11360"/>
                  </a:lnTo>
                  <a:lnTo>
                    <a:pt x="257853" y="10328"/>
                  </a:lnTo>
                  <a:lnTo>
                    <a:pt x="254386" y="68760"/>
                  </a:lnTo>
                  <a:lnTo>
                    <a:pt x="244721" y="124170"/>
                  </a:lnTo>
                  <a:lnTo>
                    <a:pt x="234479" y="186397"/>
                  </a:lnTo>
                  <a:lnTo>
                    <a:pt x="220509" y="247772"/>
                  </a:lnTo>
                  <a:lnTo>
                    <a:pt x="211339" y="293230"/>
                  </a:lnTo>
                  <a:lnTo>
                    <a:pt x="202077" y="309729"/>
                  </a:lnTo>
                  <a:lnTo>
                    <a:pt x="181621" y="331487"/>
                  </a:lnTo>
                  <a:lnTo>
                    <a:pt x="173015" y="336105"/>
                  </a:lnTo>
                  <a:lnTo>
                    <a:pt x="161737" y="338705"/>
                  </a:lnTo>
                  <a:lnTo>
                    <a:pt x="145684" y="339476"/>
                  </a:lnTo>
                  <a:lnTo>
                    <a:pt x="89838" y="319972"/>
                  </a:lnTo>
                  <a:lnTo>
                    <a:pt x="27256" y="291528"/>
                  </a:lnTo>
                  <a:lnTo>
                    <a:pt x="21267" y="287454"/>
                  </a:lnTo>
                  <a:lnTo>
                    <a:pt x="0" y="267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3"/>
          <p:cNvGrpSpPr/>
          <p:nvPr/>
        </p:nvGrpSpPr>
        <p:grpSpPr>
          <a:xfrm>
            <a:off x="1451919" y="3006831"/>
            <a:ext cx="566352" cy="257413"/>
            <a:chOff x="1451919" y="3006831"/>
            <a:chExt cx="566352" cy="257413"/>
          </a:xfrm>
        </p:grpSpPr>
        <p:sp>
          <p:nvSpPr>
            <p:cNvPr id="42" name="SMARTInkShape-36"/>
            <p:cNvSpPr/>
            <p:nvPr/>
          </p:nvSpPr>
          <p:spPr>
            <a:xfrm>
              <a:off x="1451919" y="3068594"/>
              <a:ext cx="16229" cy="174472"/>
            </a:xfrm>
            <a:custGeom>
              <a:avLst/>
              <a:gdLst/>
              <a:ahLst/>
              <a:cxnLst/>
              <a:rect l="0" t="0" r="0" b="0"/>
              <a:pathLst>
                <a:path w="16229" h="174472">
                  <a:moveTo>
                    <a:pt x="0" y="0"/>
                  </a:moveTo>
                  <a:lnTo>
                    <a:pt x="10260" y="0"/>
                  </a:lnTo>
                  <a:lnTo>
                    <a:pt x="10286" y="5467"/>
                  </a:lnTo>
                  <a:lnTo>
                    <a:pt x="16228" y="25785"/>
                  </a:lnTo>
                  <a:lnTo>
                    <a:pt x="10430" y="84556"/>
                  </a:lnTo>
                  <a:lnTo>
                    <a:pt x="10301" y="147778"/>
                  </a:lnTo>
                  <a:lnTo>
                    <a:pt x="10297" y="174471"/>
                  </a:lnTo>
                  <a:lnTo>
                    <a:pt x="10297" y="1544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7"/>
            <p:cNvSpPr/>
            <p:nvPr/>
          </p:nvSpPr>
          <p:spPr>
            <a:xfrm>
              <a:off x="1565371" y="3006831"/>
              <a:ext cx="133684" cy="226465"/>
            </a:xfrm>
            <a:custGeom>
              <a:avLst/>
              <a:gdLst/>
              <a:ahLst/>
              <a:cxnLst/>
              <a:rect l="0" t="0" r="0" b="0"/>
              <a:pathLst>
                <a:path w="133684" h="226465">
                  <a:moveTo>
                    <a:pt x="102791" y="92655"/>
                  </a:moveTo>
                  <a:lnTo>
                    <a:pt x="97325" y="92655"/>
                  </a:lnTo>
                  <a:lnTo>
                    <a:pt x="95714" y="91511"/>
                  </a:lnTo>
                  <a:lnTo>
                    <a:pt x="94641" y="89604"/>
                  </a:lnTo>
                  <a:lnTo>
                    <a:pt x="93925" y="87189"/>
                  </a:lnTo>
                  <a:lnTo>
                    <a:pt x="92304" y="85579"/>
                  </a:lnTo>
                  <a:lnTo>
                    <a:pt x="87451" y="83790"/>
                  </a:lnTo>
                  <a:lnTo>
                    <a:pt x="78287" y="82782"/>
                  </a:lnTo>
                  <a:lnTo>
                    <a:pt x="71687" y="85598"/>
                  </a:lnTo>
                  <a:lnTo>
                    <a:pt x="64940" y="89518"/>
                  </a:lnTo>
                  <a:lnTo>
                    <a:pt x="58128" y="91261"/>
                  </a:lnTo>
                  <a:lnTo>
                    <a:pt x="42393" y="103175"/>
                  </a:lnTo>
                  <a:lnTo>
                    <a:pt x="6808" y="152533"/>
                  </a:lnTo>
                  <a:lnTo>
                    <a:pt x="1890" y="166587"/>
                  </a:lnTo>
                  <a:lnTo>
                    <a:pt x="0" y="194091"/>
                  </a:lnTo>
                  <a:lnTo>
                    <a:pt x="2950" y="203717"/>
                  </a:lnTo>
                  <a:lnTo>
                    <a:pt x="6931" y="211809"/>
                  </a:lnTo>
                  <a:lnTo>
                    <a:pt x="8700" y="219219"/>
                  </a:lnTo>
                  <a:lnTo>
                    <a:pt x="10316" y="221653"/>
                  </a:lnTo>
                  <a:lnTo>
                    <a:pt x="12538" y="223275"/>
                  </a:lnTo>
                  <a:lnTo>
                    <a:pt x="18057" y="225078"/>
                  </a:lnTo>
                  <a:lnTo>
                    <a:pt x="53348" y="226464"/>
                  </a:lnTo>
                  <a:lnTo>
                    <a:pt x="60984" y="223444"/>
                  </a:lnTo>
                  <a:lnTo>
                    <a:pt x="64623" y="221037"/>
                  </a:lnTo>
                  <a:lnTo>
                    <a:pt x="67048" y="218289"/>
                  </a:lnTo>
                  <a:lnTo>
                    <a:pt x="97777" y="165956"/>
                  </a:lnTo>
                  <a:lnTo>
                    <a:pt x="101707" y="152693"/>
                  </a:lnTo>
                  <a:lnTo>
                    <a:pt x="109208" y="137649"/>
                  </a:lnTo>
                  <a:lnTo>
                    <a:pt x="114132" y="77702"/>
                  </a:lnTo>
                  <a:lnTo>
                    <a:pt x="123101" y="17612"/>
                  </a:lnTo>
                  <a:lnTo>
                    <a:pt x="123386" y="0"/>
                  </a:lnTo>
                  <a:lnTo>
                    <a:pt x="123386" y="61475"/>
                  </a:lnTo>
                  <a:lnTo>
                    <a:pt x="123386" y="118960"/>
                  </a:lnTo>
                  <a:lnTo>
                    <a:pt x="123386" y="181007"/>
                  </a:lnTo>
                  <a:lnTo>
                    <a:pt x="123386" y="215598"/>
                  </a:lnTo>
                  <a:lnTo>
                    <a:pt x="133683" y="216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8"/>
            <p:cNvSpPr/>
            <p:nvPr/>
          </p:nvSpPr>
          <p:spPr>
            <a:xfrm>
              <a:off x="1760838" y="3089628"/>
              <a:ext cx="92677" cy="139041"/>
            </a:xfrm>
            <a:custGeom>
              <a:avLst/>
              <a:gdLst/>
              <a:ahLst/>
              <a:cxnLst/>
              <a:rect l="0" t="0" r="0" b="0"/>
              <a:pathLst>
                <a:path w="92677" h="139041">
                  <a:moveTo>
                    <a:pt x="0" y="40750"/>
                  </a:moveTo>
                  <a:lnTo>
                    <a:pt x="58744" y="40750"/>
                  </a:lnTo>
                  <a:lnTo>
                    <a:pt x="72585" y="32600"/>
                  </a:lnTo>
                  <a:lnTo>
                    <a:pt x="75849" y="31884"/>
                  </a:lnTo>
                  <a:lnTo>
                    <a:pt x="78026" y="30263"/>
                  </a:lnTo>
                  <a:lnTo>
                    <a:pt x="79476" y="28038"/>
                  </a:lnTo>
                  <a:lnTo>
                    <a:pt x="81519" y="19440"/>
                  </a:lnTo>
                  <a:lnTo>
                    <a:pt x="82363" y="4558"/>
                  </a:lnTo>
                  <a:lnTo>
                    <a:pt x="80080" y="2893"/>
                  </a:lnTo>
                  <a:lnTo>
                    <a:pt x="64645" y="0"/>
                  </a:lnTo>
                  <a:lnTo>
                    <a:pt x="60004" y="2807"/>
                  </a:lnTo>
                  <a:lnTo>
                    <a:pt x="54128" y="6724"/>
                  </a:lnTo>
                  <a:lnTo>
                    <a:pt x="44387" y="10074"/>
                  </a:lnTo>
                  <a:lnTo>
                    <a:pt x="21962" y="29535"/>
                  </a:lnTo>
                  <a:lnTo>
                    <a:pt x="15481" y="38817"/>
                  </a:lnTo>
                  <a:lnTo>
                    <a:pt x="8782" y="50475"/>
                  </a:lnTo>
                  <a:lnTo>
                    <a:pt x="3903" y="57658"/>
                  </a:lnTo>
                  <a:lnTo>
                    <a:pt x="1735" y="64664"/>
                  </a:lnTo>
                  <a:lnTo>
                    <a:pt x="45" y="105539"/>
                  </a:lnTo>
                  <a:lnTo>
                    <a:pt x="3071" y="112642"/>
                  </a:lnTo>
                  <a:lnTo>
                    <a:pt x="5480" y="116137"/>
                  </a:lnTo>
                  <a:lnTo>
                    <a:pt x="11207" y="120022"/>
                  </a:lnTo>
                  <a:lnTo>
                    <a:pt x="14336" y="121057"/>
                  </a:lnTo>
                  <a:lnTo>
                    <a:pt x="16422" y="122892"/>
                  </a:lnTo>
                  <a:lnTo>
                    <a:pt x="18740" y="127981"/>
                  </a:lnTo>
                  <a:lnTo>
                    <a:pt x="20502" y="129796"/>
                  </a:lnTo>
                  <a:lnTo>
                    <a:pt x="40231" y="138414"/>
                  </a:lnTo>
                  <a:lnTo>
                    <a:pt x="45127" y="139040"/>
                  </a:lnTo>
                  <a:lnTo>
                    <a:pt x="69933" y="133712"/>
                  </a:lnTo>
                  <a:lnTo>
                    <a:pt x="92676" y="1231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9"/>
            <p:cNvSpPr/>
            <p:nvPr/>
          </p:nvSpPr>
          <p:spPr>
            <a:xfrm>
              <a:off x="1906572" y="3078929"/>
              <a:ext cx="111699" cy="185315"/>
            </a:xfrm>
            <a:custGeom>
              <a:avLst/>
              <a:gdLst/>
              <a:ahLst/>
              <a:cxnLst/>
              <a:rect l="0" t="0" r="0" b="0"/>
              <a:pathLst>
                <a:path w="111699" h="185315">
                  <a:moveTo>
                    <a:pt x="91104" y="10260"/>
                  </a:moveTo>
                  <a:lnTo>
                    <a:pt x="91104" y="1394"/>
                  </a:lnTo>
                  <a:lnTo>
                    <a:pt x="89959" y="917"/>
                  </a:lnTo>
                  <a:lnTo>
                    <a:pt x="66898" y="0"/>
                  </a:lnTo>
                  <a:lnTo>
                    <a:pt x="60132" y="3030"/>
                  </a:lnTo>
                  <a:lnTo>
                    <a:pt x="53312" y="7047"/>
                  </a:lnTo>
                  <a:lnTo>
                    <a:pt x="43039" y="10452"/>
                  </a:lnTo>
                  <a:lnTo>
                    <a:pt x="25886" y="24468"/>
                  </a:lnTo>
                  <a:lnTo>
                    <a:pt x="22073" y="34118"/>
                  </a:lnTo>
                  <a:lnTo>
                    <a:pt x="19234" y="44891"/>
                  </a:lnTo>
                  <a:lnTo>
                    <a:pt x="11140" y="61129"/>
                  </a:lnTo>
                  <a:lnTo>
                    <a:pt x="8654" y="68337"/>
                  </a:lnTo>
                  <a:lnTo>
                    <a:pt x="1967" y="78828"/>
                  </a:lnTo>
                  <a:lnTo>
                    <a:pt x="0" y="85738"/>
                  </a:lnTo>
                  <a:lnTo>
                    <a:pt x="7432" y="109764"/>
                  </a:lnTo>
                  <a:lnTo>
                    <a:pt x="13809" y="117672"/>
                  </a:lnTo>
                  <a:lnTo>
                    <a:pt x="19756" y="120926"/>
                  </a:lnTo>
                  <a:lnTo>
                    <a:pt x="27431" y="123016"/>
                  </a:lnTo>
                  <a:lnTo>
                    <a:pt x="46886" y="114619"/>
                  </a:lnTo>
                  <a:lnTo>
                    <a:pt x="63981" y="99023"/>
                  </a:lnTo>
                  <a:lnTo>
                    <a:pt x="84268" y="64535"/>
                  </a:lnTo>
                  <a:lnTo>
                    <a:pt x="93254" y="41971"/>
                  </a:lnTo>
                  <a:lnTo>
                    <a:pt x="97780" y="34651"/>
                  </a:lnTo>
                  <a:lnTo>
                    <a:pt x="100328" y="24098"/>
                  </a:lnTo>
                  <a:lnTo>
                    <a:pt x="101400" y="16"/>
                  </a:lnTo>
                  <a:lnTo>
                    <a:pt x="100256" y="16415"/>
                  </a:lnTo>
                  <a:lnTo>
                    <a:pt x="92058" y="48044"/>
                  </a:lnTo>
                  <a:lnTo>
                    <a:pt x="91120" y="108194"/>
                  </a:lnTo>
                  <a:lnTo>
                    <a:pt x="91104" y="167462"/>
                  </a:lnTo>
                  <a:lnTo>
                    <a:pt x="94155" y="174710"/>
                  </a:lnTo>
                  <a:lnTo>
                    <a:pt x="99969" y="183220"/>
                  </a:lnTo>
                  <a:lnTo>
                    <a:pt x="111698" y="1853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4"/>
          <p:cNvGrpSpPr/>
          <p:nvPr/>
        </p:nvGrpSpPr>
        <p:grpSpPr>
          <a:xfrm>
            <a:off x="2213919" y="3078892"/>
            <a:ext cx="308920" cy="160065"/>
            <a:chOff x="2213919" y="3078892"/>
            <a:chExt cx="308920" cy="160065"/>
          </a:xfrm>
        </p:grpSpPr>
        <p:sp>
          <p:nvSpPr>
            <p:cNvPr id="47" name="SMARTInkShape-40"/>
            <p:cNvSpPr/>
            <p:nvPr/>
          </p:nvSpPr>
          <p:spPr>
            <a:xfrm>
              <a:off x="2213919" y="3109831"/>
              <a:ext cx="112760" cy="129126"/>
            </a:xfrm>
            <a:custGeom>
              <a:avLst/>
              <a:gdLst/>
              <a:ahLst/>
              <a:cxnLst/>
              <a:rect l="0" t="0" r="0" b="0"/>
              <a:pathLst>
                <a:path w="112760" h="129126">
                  <a:moveTo>
                    <a:pt x="30892" y="10250"/>
                  </a:moveTo>
                  <a:lnTo>
                    <a:pt x="22742" y="29602"/>
                  </a:lnTo>
                  <a:lnTo>
                    <a:pt x="22026" y="33448"/>
                  </a:lnTo>
                  <a:lnTo>
                    <a:pt x="18180" y="40774"/>
                  </a:lnTo>
                  <a:lnTo>
                    <a:pt x="13800" y="47843"/>
                  </a:lnTo>
                  <a:lnTo>
                    <a:pt x="11335" y="59400"/>
                  </a:lnTo>
                  <a:lnTo>
                    <a:pt x="11749" y="76808"/>
                  </a:lnTo>
                  <a:lnTo>
                    <a:pt x="19204" y="104501"/>
                  </a:lnTo>
                  <a:lnTo>
                    <a:pt x="20811" y="107408"/>
                  </a:lnTo>
                  <a:lnTo>
                    <a:pt x="23027" y="109346"/>
                  </a:lnTo>
                  <a:lnTo>
                    <a:pt x="25649" y="110639"/>
                  </a:lnTo>
                  <a:lnTo>
                    <a:pt x="27397" y="112644"/>
                  </a:lnTo>
                  <a:lnTo>
                    <a:pt x="29338" y="117924"/>
                  </a:lnTo>
                  <a:lnTo>
                    <a:pt x="31000" y="119790"/>
                  </a:lnTo>
                  <a:lnTo>
                    <a:pt x="45088" y="128496"/>
                  </a:lnTo>
                  <a:lnTo>
                    <a:pt x="48365" y="129125"/>
                  </a:lnTo>
                  <a:lnTo>
                    <a:pt x="51693" y="128401"/>
                  </a:lnTo>
                  <a:lnTo>
                    <a:pt x="58443" y="125690"/>
                  </a:lnTo>
                  <a:lnTo>
                    <a:pt x="65257" y="124485"/>
                  </a:lnTo>
                  <a:lnTo>
                    <a:pt x="67532" y="123019"/>
                  </a:lnTo>
                  <a:lnTo>
                    <a:pt x="69048" y="120898"/>
                  </a:lnTo>
                  <a:lnTo>
                    <a:pt x="70059" y="118340"/>
                  </a:lnTo>
                  <a:lnTo>
                    <a:pt x="71877" y="116634"/>
                  </a:lnTo>
                  <a:lnTo>
                    <a:pt x="81047" y="111945"/>
                  </a:lnTo>
                  <a:lnTo>
                    <a:pt x="91702" y="102739"/>
                  </a:lnTo>
                  <a:lnTo>
                    <a:pt x="97964" y="91020"/>
                  </a:lnTo>
                  <a:lnTo>
                    <a:pt x="101891" y="79328"/>
                  </a:lnTo>
                  <a:lnTo>
                    <a:pt x="110683" y="62499"/>
                  </a:lnTo>
                  <a:lnTo>
                    <a:pt x="112759" y="42691"/>
                  </a:lnTo>
                  <a:lnTo>
                    <a:pt x="104359" y="14153"/>
                  </a:lnTo>
                  <a:lnTo>
                    <a:pt x="97917" y="5940"/>
                  </a:lnTo>
                  <a:lnTo>
                    <a:pt x="88903" y="2614"/>
                  </a:lnTo>
                  <a:lnTo>
                    <a:pt x="48167" y="0"/>
                  </a:lnTo>
                  <a:lnTo>
                    <a:pt x="41240" y="3025"/>
                  </a:lnTo>
                  <a:lnTo>
                    <a:pt x="34346" y="7038"/>
                  </a:lnTo>
                  <a:lnTo>
                    <a:pt x="24034" y="10442"/>
                  </a:lnTo>
                  <a:lnTo>
                    <a:pt x="0" y="308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1"/>
            <p:cNvSpPr/>
            <p:nvPr/>
          </p:nvSpPr>
          <p:spPr>
            <a:xfrm>
              <a:off x="2378676" y="3078892"/>
              <a:ext cx="144163" cy="144157"/>
            </a:xfrm>
            <a:custGeom>
              <a:avLst/>
              <a:gdLst/>
              <a:ahLst/>
              <a:cxnLst/>
              <a:rect l="0" t="0" r="0" b="0"/>
              <a:pathLst>
                <a:path w="144163" h="144157">
                  <a:moveTo>
                    <a:pt x="0" y="0"/>
                  </a:moveTo>
                  <a:lnTo>
                    <a:pt x="0" y="59396"/>
                  </a:lnTo>
                  <a:lnTo>
                    <a:pt x="0" y="121818"/>
                  </a:lnTo>
                  <a:lnTo>
                    <a:pt x="0" y="144156"/>
                  </a:lnTo>
                  <a:lnTo>
                    <a:pt x="0" y="119956"/>
                  </a:lnTo>
                  <a:lnTo>
                    <a:pt x="3051" y="113190"/>
                  </a:lnTo>
                  <a:lnTo>
                    <a:pt x="5466" y="109784"/>
                  </a:lnTo>
                  <a:lnTo>
                    <a:pt x="8865" y="94059"/>
                  </a:lnTo>
                  <a:lnTo>
                    <a:pt x="11357" y="58421"/>
                  </a:lnTo>
                  <a:lnTo>
                    <a:pt x="18493" y="45659"/>
                  </a:lnTo>
                  <a:lnTo>
                    <a:pt x="26710" y="34632"/>
                  </a:lnTo>
                  <a:lnTo>
                    <a:pt x="33117" y="20655"/>
                  </a:lnTo>
                  <a:lnTo>
                    <a:pt x="46183" y="5437"/>
                  </a:lnTo>
                  <a:lnTo>
                    <a:pt x="52180" y="2417"/>
                  </a:lnTo>
                  <a:lnTo>
                    <a:pt x="71896" y="94"/>
                  </a:lnTo>
                  <a:lnTo>
                    <a:pt x="91705" y="12"/>
                  </a:lnTo>
                  <a:lnTo>
                    <a:pt x="101016" y="3056"/>
                  </a:lnTo>
                  <a:lnTo>
                    <a:pt x="108968" y="7079"/>
                  </a:lnTo>
                  <a:lnTo>
                    <a:pt x="144162" y="20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5"/>
          <p:cNvGrpSpPr/>
          <p:nvPr/>
        </p:nvGrpSpPr>
        <p:grpSpPr>
          <a:xfrm>
            <a:off x="2697892" y="2955324"/>
            <a:ext cx="792892" cy="288284"/>
            <a:chOff x="2697892" y="2955324"/>
            <a:chExt cx="792892" cy="288284"/>
          </a:xfrm>
        </p:grpSpPr>
        <p:sp>
          <p:nvSpPr>
            <p:cNvPr id="50" name="SMARTInkShape-42"/>
            <p:cNvSpPr/>
            <p:nvPr/>
          </p:nvSpPr>
          <p:spPr>
            <a:xfrm>
              <a:off x="2697892" y="3089201"/>
              <a:ext cx="144163" cy="143970"/>
            </a:xfrm>
            <a:custGeom>
              <a:avLst/>
              <a:gdLst/>
              <a:ahLst/>
              <a:cxnLst/>
              <a:rect l="0" t="0" r="0" b="0"/>
              <a:pathLst>
                <a:path w="144163" h="143970">
                  <a:moveTo>
                    <a:pt x="0" y="72069"/>
                  </a:moveTo>
                  <a:lnTo>
                    <a:pt x="24205" y="72069"/>
                  </a:lnTo>
                  <a:lnTo>
                    <a:pt x="86322" y="56431"/>
                  </a:lnTo>
                  <a:lnTo>
                    <a:pt x="123186" y="38956"/>
                  </a:lnTo>
                  <a:lnTo>
                    <a:pt x="126745" y="36264"/>
                  </a:lnTo>
                  <a:lnTo>
                    <a:pt x="130700" y="30222"/>
                  </a:lnTo>
                  <a:lnTo>
                    <a:pt x="132927" y="20388"/>
                  </a:lnTo>
                  <a:lnTo>
                    <a:pt x="133809" y="5410"/>
                  </a:lnTo>
                  <a:lnTo>
                    <a:pt x="132684" y="3603"/>
                  </a:lnTo>
                  <a:lnTo>
                    <a:pt x="130789" y="2398"/>
                  </a:lnTo>
                  <a:lnTo>
                    <a:pt x="124994" y="464"/>
                  </a:lnTo>
                  <a:lnTo>
                    <a:pt x="84059" y="0"/>
                  </a:lnTo>
                  <a:lnTo>
                    <a:pt x="74354" y="3045"/>
                  </a:lnTo>
                  <a:lnTo>
                    <a:pt x="58800" y="14322"/>
                  </a:lnTo>
                  <a:lnTo>
                    <a:pt x="28930" y="43231"/>
                  </a:lnTo>
                  <a:lnTo>
                    <a:pt x="24299" y="53913"/>
                  </a:lnTo>
                  <a:lnTo>
                    <a:pt x="20811" y="85339"/>
                  </a:lnTo>
                  <a:lnTo>
                    <a:pt x="26125" y="101426"/>
                  </a:lnTo>
                  <a:lnTo>
                    <a:pt x="38414" y="122901"/>
                  </a:lnTo>
                  <a:lnTo>
                    <a:pt x="39339" y="126552"/>
                  </a:lnTo>
                  <a:lnTo>
                    <a:pt x="49520" y="133659"/>
                  </a:lnTo>
                  <a:lnTo>
                    <a:pt x="73091" y="142078"/>
                  </a:lnTo>
                  <a:lnTo>
                    <a:pt x="95895" y="143969"/>
                  </a:lnTo>
                  <a:lnTo>
                    <a:pt x="111809" y="138630"/>
                  </a:lnTo>
                  <a:lnTo>
                    <a:pt x="144162" y="123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3"/>
            <p:cNvSpPr/>
            <p:nvPr/>
          </p:nvSpPr>
          <p:spPr>
            <a:xfrm>
              <a:off x="2893541" y="3068594"/>
              <a:ext cx="133866" cy="175014"/>
            </a:xfrm>
            <a:custGeom>
              <a:avLst/>
              <a:gdLst/>
              <a:ahLst/>
              <a:cxnLst/>
              <a:rect l="0" t="0" r="0" b="0"/>
              <a:pathLst>
                <a:path w="133866" h="175014">
                  <a:moveTo>
                    <a:pt x="0" y="20595"/>
                  </a:moveTo>
                  <a:lnTo>
                    <a:pt x="8865" y="29461"/>
                  </a:lnTo>
                  <a:lnTo>
                    <a:pt x="25625" y="86064"/>
                  </a:lnTo>
                  <a:lnTo>
                    <a:pt x="31728" y="128891"/>
                  </a:lnTo>
                  <a:lnTo>
                    <a:pt x="38981" y="143858"/>
                  </a:lnTo>
                  <a:lnTo>
                    <a:pt x="41059" y="162706"/>
                  </a:lnTo>
                  <a:lnTo>
                    <a:pt x="51448" y="175013"/>
                  </a:lnTo>
                  <a:lnTo>
                    <a:pt x="51474" y="169575"/>
                  </a:lnTo>
                  <a:lnTo>
                    <a:pt x="54532" y="163847"/>
                  </a:lnTo>
                  <a:lnTo>
                    <a:pt x="58560" y="157488"/>
                  </a:lnTo>
                  <a:lnTo>
                    <a:pt x="69721" y="130186"/>
                  </a:lnTo>
                  <a:lnTo>
                    <a:pt x="102991" y="70358"/>
                  </a:lnTo>
                  <a:lnTo>
                    <a:pt x="110224" y="54027"/>
                  </a:lnTo>
                  <a:lnTo>
                    <a:pt x="112668" y="38259"/>
                  </a:lnTo>
                  <a:lnTo>
                    <a:pt x="114013" y="35803"/>
                  </a:lnTo>
                  <a:lnTo>
                    <a:pt x="116053" y="34167"/>
                  </a:lnTo>
                  <a:lnTo>
                    <a:pt x="118558" y="33075"/>
                  </a:lnTo>
                  <a:lnTo>
                    <a:pt x="120228" y="31204"/>
                  </a:lnTo>
                  <a:lnTo>
                    <a:pt x="125958" y="19978"/>
                  </a:lnTo>
                  <a:lnTo>
                    <a:pt x="132303" y="12210"/>
                  </a:lnTo>
                  <a:lnTo>
                    <a:pt x="13386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4"/>
            <p:cNvSpPr/>
            <p:nvPr/>
          </p:nvSpPr>
          <p:spPr>
            <a:xfrm>
              <a:off x="3048304" y="3079368"/>
              <a:ext cx="112967" cy="152326"/>
            </a:xfrm>
            <a:custGeom>
              <a:avLst/>
              <a:gdLst/>
              <a:ahLst/>
              <a:cxnLst/>
              <a:rect l="0" t="0" r="0" b="0"/>
              <a:pathLst>
                <a:path w="112967" h="152326">
                  <a:moveTo>
                    <a:pt x="9993" y="71605"/>
                  </a:moveTo>
                  <a:lnTo>
                    <a:pt x="15460" y="71605"/>
                  </a:lnTo>
                  <a:lnTo>
                    <a:pt x="21195" y="68554"/>
                  </a:lnTo>
                  <a:lnTo>
                    <a:pt x="24326" y="66138"/>
                  </a:lnTo>
                  <a:lnTo>
                    <a:pt x="33907" y="63455"/>
                  </a:lnTo>
                  <a:lnTo>
                    <a:pt x="44649" y="61118"/>
                  </a:lnTo>
                  <a:lnTo>
                    <a:pt x="57128" y="53369"/>
                  </a:lnTo>
                  <a:lnTo>
                    <a:pt x="68072" y="44972"/>
                  </a:lnTo>
                  <a:lnTo>
                    <a:pt x="82020" y="38503"/>
                  </a:lnTo>
                  <a:lnTo>
                    <a:pt x="95793" y="26547"/>
                  </a:lnTo>
                  <a:lnTo>
                    <a:pt x="99613" y="19925"/>
                  </a:lnTo>
                  <a:lnTo>
                    <a:pt x="100632" y="16557"/>
                  </a:lnTo>
                  <a:lnTo>
                    <a:pt x="100166" y="14312"/>
                  </a:lnTo>
                  <a:lnTo>
                    <a:pt x="98712" y="12815"/>
                  </a:lnTo>
                  <a:lnTo>
                    <a:pt x="96599" y="11817"/>
                  </a:lnTo>
                  <a:lnTo>
                    <a:pt x="95190" y="10008"/>
                  </a:lnTo>
                  <a:lnTo>
                    <a:pt x="92743" y="1131"/>
                  </a:lnTo>
                  <a:lnTo>
                    <a:pt x="81548" y="0"/>
                  </a:lnTo>
                  <a:lnTo>
                    <a:pt x="73068" y="2786"/>
                  </a:lnTo>
                  <a:lnTo>
                    <a:pt x="65486" y="6695"/>
                  </a:lnTo>
                  <a:lnTo>
                    <a:pt x="54785" y="10039"/>
                  </a:lnTo>
                  <a:lnTo>
                    <a:pt x="27162" y="33990"/>
                  </a:lnTo>
                  <a:lnTo>
                    <a:pt x="7495" y="61759"/>
                  </a:lnTo>
                  <a:lnTo>
                    <a:pt x="2007" y="76569"/>
                  </a:lnTo>
                  <a:lnTo>
                    <a:pt x="0" y="100848"/>
                  </a:lnTo>
                  <a:lnTo>
                    <a:pt x="5934" y="113587"/>
                  </a:lnTo>
                  <a:lnTo>
                    <a:pt x="16037" y="130573"/>
                  </a:lnTo>
                  <a:lnTo>
                    <a:pt x="17455" y="134944"/>
                  </a:lnTo>
                  <a:lnTo>
                    <a:pt x="20688" y="137858"/>
                  </a:lnTo>
                  <a:lnTo>
                    <a:pt x="54296" y="152325"/>
                  </a:lnTo>
                  <a:lnTo>
                    <a:pt x="57834" y="151733"/>
                  </a:lnTo>
                  <a:lnTo>
                    <a:pt x="71735" y="145614"/>
                  </a:lnTo>
                  <a:lnTo>
                    <a:pt x="85113" y="141206"/>
                  </a:lnTo>
                  <a:lnTo>
                    <a:pt x="112966" y="1230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5"/>
            <p:cNvSpPr/>
            <p:nvPr/>
          </p:nvSpPr>
          <p:spPr>
            <a:xfrm>
              <a:off x="3192162" y="3069112"/>
              <a:ext cx="113271" cy="173016"/>
            </a:xfrm>
            <a:custGeom>
              <a:avLst/>
              <a:gdLst/>
              <a:ahLst/>
              <a:cxnLst/>
              <a:rect l="0" t="0" r="0" b="0"/>
              <a:pathLst>
                <a:path w="113271" h="173016">
                  <a:moveTo>
                    <a:pt x="20595" y="30374"/>
                  </a:moveTo>
                  <a:lnTo>
                    <a:pt x="15128" y="30374"/>
                  </a:lnTo>
                  <a:lnTo>
                    <a:pt x="13518" y="31519"/>
                  </a:lnTo>
                  <a:lnTo>
                    <a:pt x="12445" y="33425"/>
                  </a:lnTo>
                  <a:lnTo>
                    <a:pt x="10722" y="44707"/>
                  </a:lnTo>
                  <a:lnTo>
                    <a:pt x="7263" y="90939"/>
                  </a:lnTo>
                  <a:lnTo>
                    <a:pt x="957" y="118101"/>
                  </a:lnTo>
                  <a:lnTo>
                    <a:pt x="0" y="173015"/>
                  </a:lnTo>
                  <a:lnTo>
                    <a:pt x="0" y="159157"/>
                  </a:lnTo>
                  <a:lnTo>
                    <a:pt x="3051" y="153209"/>
                  </a:lnTo>
                  <a:lnTo>
                    <a:pt x="16420" y="135539"/>
                  </a:lnTo>
                  <a:lnTo>
                    <a:pt x="34764" y="85111"/>
                  </a:lnTo>
                  <a:lnTo>
                    <a:pt x="75517" y="21951"/>
                  </a:lnTo>
                  <a:lnTo>
                    <a:pt x="80345" y="13386"/>
                  </a:lnTo>
                  <a:lnTo>
                    <a:pt x="102072" y="0"/>
                  </a:lnTo>
                  <a:lnTo>
                    <a:pt x="108172" y="5103"/>
                  </a:lnTo>
                  <a:lnTo>
                    <a:pt x="111005" y="10752"/>
                  </a:lnTo>
                  <a:lnTo>
                    <a:pt x="113071" y="41661"/>
                  </a:lnTo>
                  <a:lnTo>
                    <a:pt x="113268" y="100249"/>
                  </a:lnTo>
                  <a:lnTo>
                    <a:pt x="112125" y="123159"/>
                  </a:lnTo>
                  <a:lnTo>
                    <a:pt x="103397" y="151644"/>
                  </a:lnTo>
                  <a:lnTo>
                    <a:pt x="111179" y="164841"/>
                  </a:lnTo>
                  <a:lnTo>
                    <a:pt x="112341" y="169083"/>
                  </a:lnTo>
                  <a:lnTo>
                    <a:pt x="112651" y="168613"/>
                  </a:lnTo>
                  <a:lnTo>
                    <a:pt x="113270" y="164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6"/>
            <p:cNvSpPr/>
            <p:nvPr/>
          </p:nvSpPr>
          <p:spPr>
            <a:xfrm>
              <a:off x="3387823" y="2955324"/>
              <a:ext cx="102961" cy="257254"/>
            </a:xfrm>
            <a:custGeom>
              <a:avLst/>
              <a:gdLst/>
              <a:ahLst/>
              <a:cxnLst/>
              <a:rect l="0" t="0" r="0" b="0"/>
              <a:pathLst>
                <a:path w="102961" h="257254">
                  <a:moveTo>
                    <a:pt x="20583" y="0"/>
                  </a:moveTo>
                  <a:lnTo>
                    <a:pt x="30456" y="9873"/>
                  </a:lnTo>
                  <a:lnTo>
                    <a:pt x="30754" y="15638"/>
                  </a:lnTo>
                  <a:lnTo>
                    <a:pt x="27773" y="21443"/>
                  </a:lnTo>
                  <a:lnTo>
                    <a:pt x="25376" y="24593"/>
                  </a:lnTo>
                  <a:lnTo>
                    <a:pt x="22713" y="34194"/>
                  </a:lnTo>
                  <a:lnTo>
                    <a:pt x="13588" y="90751"/>
                  </a:lnTo>
                  <a:lnTo>
                    <a:pt x="1548" y="150818"/>
                  </a:lnTo>
                  <a:lnTo>
                    <a:pt x="6" y="214890"/>
                  </a:lnTo>
                  <a:lnTo>
                    <a:pt x="0" y="218774"/>
                  </a:lnTo>
                  <a:lnTo>
                    <a:pt x="3044" y="226140"/>
                  </a:lnTo>
                  <a:lnTo>
                    <a:pt x="24194" y="250545"/>
                  </a:lnTo>
                  <a:lnTo>
                    <a:pt x="34010" y="254372"/>
                  </a:lnTo>
                  <a:lnTo>
                    <a:pt x="64785" y="257253"/>
                  </a:lnTo>
                  <a:lnTo>
                    <a:pt x="74934" y="251251"/>
                  </a:lnTo>
                  <a:lnTo>
                    <a:pt x="100492" y="228816"/>
                  </a:lnTo>
                  <a:lnTo>
                    <a:pt x="102960" y="2162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7"/>
            <p:cNvSpPr/>
            <p:nvPr/>
          </p:nvSpPr>
          <p:spPr>
            <a:xfrm>
              <a:off x="3367216" y="3037703"/>
              <a:ext cx="102974" cy="10298"/>
            </a:xfrm>
            <a:custGeom>
              <a:avLst/>
              <a:gdLst/>
              <a:ahLst/>
              <a:cxnLst/>
              <a:rect l="0" t="0" r="0" b="0"/>
              <a:pathLst>
                <a:path w="102974" h="10298">
                  <a:moveTo>
                    <a:pt x="0" y="0"/>
                  </a:moveTo>
                  <a:lnTo>
                    <a:pt x="24206" y="0"/>
                  </a:lnTo>
                  <a:lnTo>
                    <a:pt x="86655" y="10108"/>
                  </a:lnTo>
                  <a:lnTo>
                    <a:pt x="102973" y="10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29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identify and use nouns properly in my writing.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068" y="1600199"/>
            <a:ext cx="3840532" cy="489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72" y="428925"/>
            <a:ext cx="8260672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Parts of Story</a:t>
            </a:r>
            <a:endParaRPr lang="en-US" dirty="0"/>
          </a:p>
        </p:txBody>
      </p:sp>
      <p:graphicFrame>
        <p:nvGraphicFramePr>
          <p:cNvPr id="485" name="Table 4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95135"/>
              </p:ext>
            </p:extLst>
          </p:nvPr>
        </p:nvGraphicFramePr>
        <p:xfrm>
          <a:off x="1524000" y="2133600"/>
          <a:ext cx="60960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Setting (Location, Time, Place)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Plot Rising action, falling action, climax,</a:t>
                      </a:r>
                      <a:r>
                        <a:rPr lang="en-US" baseline="0" dirty="0" smtClean="0"/>
                        <a:t> resolution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7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ACRR- third Grade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Writer’s Workshop</a:t>
            </a:r>
            <a:endParaRPr lang="en-US" dirty="0"/>
          </a:p>
        </p:txBody>
      </p:sp>
      <p:sp>
        <p:nvSpPr>
          <p:cNvPr id="4" name="SMARTInkShape-1"/>
          <p:cNvSpPr/>
          <p:nvPr/>
        </p:nvSpPr>
        <p:spPr>
          <a:xfrm>
            <a:off x="223242" y="5652492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0"/>
                </a:moveTo>
                <a:lnTo>
                  <a:pt x="0" y="3571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9272</TotalTime>
  <Words>377</Words>
  <Application>Microsoft Office PowerPoint</Application>
  <PresentationFormat>On-screen Show (4:3)</PresentationFormat>
  <Paragraphs>104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 Bit Empty</vt:lpstr>
      <vt:lpstr>A little sunshine</vt:lpstr>
      <vt:lpstr>Arial</vt:lpstr>
      <vt:lpstr>Book Antiqua</vt:lpstr>
      <vt:lpstr>Calibri</vt:lpstr>
      <vt:lpstr>Century Gothic</vt:lpstr>
      <vt:lpstr>SchoolScriptDashed</vt:lpstr>
      <vt:lpstr>Apothecary</vt:lpstr>
      <vt:lpstr>Reader’s Workshop</vt:lpstr>
      <vt:lpstr>Word Study Mini Lesson</vt:lpstr>
      <vt:lpstr>Word Work Activity</vt:lpstr>
      <vt:lpstr>Word Work</vt:lpstr>
      <vt:lpstr>I can use mentor texts to improve my writing.</vt:lpstr>
      <vt:lpstr>I can identify and use nouns properly in my writing.</vt:lpstr>
      <vt:lpstr>I can identify and use nouns properly in my writing.</vt:lpstr>
      <vt:lpstr>Parts of Story</vt:lpstr>
      <vt:lpstr>Writer’s Workshop</vt:lpstr>
      <vt:lpstr>Writing: Frayer Model</vt:lpstr>
      <vt:lpstr>PowerPoint Presentation</vt:lpstr>
      <vt:lpstr>PowerPoint Presentation</vt:lpstr>
      <vt:lpstr>Handwriting Practice: Due at 9:45</vt:lpstr>
    </vt:vector>
  </TitlesOfParts>
  <Company>Gwinnett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Reader’s Workshop</dc:title>
  <dc:creator>Brooks nelson, Tarra</dc:creator>
  <cp:lastModifiedBy>Brooks nelson, Tarra</cp:lastModifiedBy>
  <cp:revision>229</cp:revision>
  <cp:lastPrinted>2015-11-05T00:26:08Z</cp:lastPrinted>
  <dcterms:created xsi:type="dcterms:W3CDTF">2015-09-13T21:11:29Z</dcterms:created>
  <dcterms:modified xsi:type="dcterms:W3CDTF">2016-09-16T04:06:06Z</dcterms:modified>
</cp:coreProperties>
</file>