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6" r:id="rId3"/>
    <p:sldId id="265" r:id="rId4"/>
    <p:sldId id="305" r:id="rId5"/>
    <p:sldId id="304" r:id="rId6"/>
    <p:sldId id="262" r:id="rId7"/>
    <p:sldId id="259" r:id="rId8"/>
    <p:sldId id="301" r:id="rId9"/>
    <p:sldId id="298" r:id="rId10"/>
    <p:sldId id="302" r:id="rId11"/>
    <p:sldId id="271" r:id="rId1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30" autoAdjust="0"/>
    <p:restoredTop sz="95349" autoAdjust="0"/>
  </p:normalViewPr>
  <p:slideViewPr>
    <p:cSldViewPr>
      <p:cViewPr varScale="1">
        <p:scale>
          <a:sx n="95" d="100"/>
          <a:sy n="95" d="100"/>
        </p:scale>
        <p:origin x="1378" y="58"/>
      </p:cViewPr>
      <p:guideLst>
        <p:guide orient="horz" pos="2160"/>
        <p:guide pos="2880"/>
      </p:guideLst>
    </p:cSldViewPr>
  </p:slideViewPr>
  <p:outlineViewPr>
    <p:cViewPr>
      <p:scale>
        <a:sx n="33" d="100"/>
        <a:sy n="33" d="100"/>
      </p:scale>
      <p:origin x="0" y="-3586"/>
    </p:cViewPr>
  </p:outlineViewPr>
  <p:notesTextViewPr>
    <p:cViewPr>
      <p:scale>
        <a:sx n="3" d="2"/>
        <a:sy n="3" d="2"/>
      </p:scale>
      <p:origin x="0" y="0"/>
    </p:cViewPr>
  </p:notesTextViewPr>
  <p:sorterViewPr>
    <p:cViewPr>
      <p:scale>
        <a:sx n="100" d="100"/>
        <a:sy n="100" d="100"/>
      </p:scale>
      <p:origin x="0" y="-157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C8226043-7F64-472D-A6E3-42AC78428F80}" type="datetimeFigureOut">
              <a:rPr lang="en-US" smtClean="0"/>
              <a:t>9/15/2016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1BE95DCE-1955-4AF5-AF45-EFDAEA351EC6}" type="slidenum">
              <a:rPr lang="en-US" smtClean="0"/>
              <a:t>‹#›</a:t>
            </a:fld>
            <a:endParaRPr lang="en-US" dirty="0"/>
          </a:p>
        </p:txBody>
      </p:sp>
    </p:spTree>
    <p:extLst>
      <p:ext uri="{BB962C8B-B14F-4D97-AF65-F5344CB8AC3E}">
        <p14:creationId xmlns:p14="http://schemas.microsoft.com/office/powerpoint/2010/main" val="126589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2</a:t>
            </a:fld>
            <a:endParaRPr lang="en-US" dirty="0"/>
          </a:p>
        </p:txBody>
      </p:sp>
    </p:spTree>
    <p:extLst>
      <p:ext uri="{BB962C8B-B14F-4D97-AF65-F5344CB8AC3E}">
        <p14:creationId xmlns:p14="http://schemas.microsoft.com/office/powerpoint/2010/main" val="298295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4</a:t>
            </a:fld>
            <a:endParaRPr lang="en-US" dirty="0"/>
          </a:p>
        </p:txBody>
      </p:sp>
    </p:spTree>
    <p:extLst>
      <p:ext uri="{BB962C8B-B14F-4D97-AF65-F5344CB8AC3E}">
        <p14:creationId xmlns:p14="http://schemas.microsoft.com/office/powerpoint/2010/main" val="288922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5</a:t>
            </a:fld>
            <a:endParaRPr lang="en-US" dirty="0"/>
          </a:p>
        </p:txBody>
      </p:sp>
    </p:spTree>
    <p:extLst>
      <p:ext uri="{BB962C8B-B14F-4D97-AF65-F5344CB8AC3E}">
        <p14:creationId xmlns:p14="http://schemas.microsoft.com/office/powerpoint/2010/main" val="3426066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E95DCE-1955-4AF5-AF45-EFDAEA351EC6}" type="slidenum">
              <a:rPr lang="en-US" smtClean="0"/>
              <a:t>6</a:t>
            </a:fld>
            <a:endParaRPr lang="en-US" dirty="0"/>
          </a:p>
        </p:txBody>
      </p:sp>
    </p:spTree>
    <p:extLst>
      <p:ext uri="{BB962C8B-B14F-4D97-AF65-F5344CB8AC3E}">
        <p14:creationId xmlns:p14="http://schemas.microsoft.com/office/powerpoint/2010/main" val="910767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75C0C8-2E77-4DF9-A57F-71BDA3F4CA5B}"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75C0C8-2E77-4DF9-A57F-71BDA3F4CA5B}"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75C0C8-2E77-4DF9-A57F-71BDA3F4CA5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75C0C8-2E77-4DF9-A57F-71BDA3F4CA5B}"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C918F65C-3CC2-471A-A773-CE01BCB801D8}" type="datetimeFigureOut">
              <a:rPr lang="en-US" smtClean="0"/>
              <a:t>9/15/2016</a:t>
            </a:fld>
            <a:endParaRPr lang="en-US" dirty="0"/>
          </a:p>
        </p:txBody>
      </p:sp>
      <p:sp>
        <p:nvSpPr>
          <p:cNvPr id="7" name="Slide Number Placeholder 6"/>
          <p:cNvSpPr>
            <a:spLocks noGrp="1"/>
          </p:cNvSpPr>
          <p:nvPr>
            <p:ph type="sldNum" sz="quarter" idx="12"/>
          </p:nvPr>
        </p:nvSpPr>
        <p:spPr/>
        <p:txBody>
          <a:bodyPr/>
          <a:lstStyle/>
          <a:p>
            <a:fld id="{FA75C0C8-2E77-4DF9-A57F-71BDA3F4CA5B}"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918F65C-3CC2-471A-A773-CE01BCB801D8}" type="datetimeFigureOut">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75C0C8-2E77-4DF9-A57F-71BDA3F4CA5B}"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ACRR- third Grade</a:t>
            </a:r>
            <a:endParaRPr lang="en-US" dirty="0"/>
          </a:p>
        </p:txBody>
      </p:sp>
      <p:sp>
        <p:nvSpPr>
          <p:cNvPr id="2" name="Title 1"/>
          <p:cNvSpPr>
            <a:spLocks noGrp="1"/>
          </p:cNvSpPr>
          <p:nvPr>
            <p:ph type="ctrTitle"/>
          </p:nvPr>
        </p:nvSpPr>
        <p:spPr/>
        <p:txBody>
          <a:bodyPr/>
          <a:lstStyle/>
          <a:p>
            <a:r>
              <a:rPr lang="en-US" dirty="0" smtClean="0"/>
              <a:t>Reader’s Workshop</a:t>
            </a:r>
            <a:endParaRPr lang="en-US" dirty="0"/>
          </a:p>
        </p:txBody>
      </p:sp>
    </p:spTree>
    <p:extLst>
      <p:ext uri="{BB962C8B-B14F-4D97-AF65-F5344CB8AC3E}">
        <p14:creationId xmlns:p14="http://schemas.microsoft.com/office/powerpoint/2010/main" val="2711050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use mentor texts to improve my writing.</a:t>
            </a:r>
            <a:endParaRPr lang="en-US" dirty="0"/>
          </a:p>
        </p:txBody>
      </p:sp>
      <p:sp>
        <p:nvSpPr>
          <p:cNvPr id="4" name="TextBox 3"/>
          <p:cNvSpPr txBox="1"/>
          <p:nvPr/>
        </p:nvSpPr>
        <p:spPr>
          <a:xfrm>
            <a:off x="2895600" y="1334869"/>
            <a:ext cx="5181600" cy="923330"/>
          </a:xfrm>
          <a:prstGeom prst="rect">
            <a:avLst/>
          </a:prstGeom>
          <a:noFill/>
        </p:spPr>
        <p:txBody>
          <a:bodyPr wrap="square" rtlCol="0">
            <a:spAutoFit/>
          </a:bodyPr>
          <a:lstStyle/>
          <a:p>
            <a:endParaRPr lang="en-US" dirty="0"/>
          </a:p>
          <a:p>
            <a:r>
              <a:rPr lang="en-US" dirty="0" smtClean="0">
                <a:solidFill>
                  <a:srgbClr val="FF0000"/>
                </a:solidFill>
              </a:rPr>
              <a:t>Record this into you Mentor Sentence Journal</a:t>
            </a:r>
            <a:r>
              <a:rPr lang="en-US" dirty="0" smtClean="0"/>
              <a:t>.</a:t>
            </a:r>
            <a:endParaRPr lang="en-US" dirty="0"/>
          </a:p>
        </p:txBody>
      </p:sp>
      <p:sp>
        <p:nvSpPr>
          <p:cNvPr id="3" name="TextBox 2"/>
          <p:cNvSpPr txBox="1"/>
          <p:nvPr/>
        </p:nvSpPr>
        <p:spPr>
          <a:xfrm>
            <a:off x="1066800" y="1614054"/>
            <a:ext cx="1552028" cy="369332"/>
          </a:xfrm>
          <a:prstGeom prst="rect">
            <a:avLst/>
          </a:prstGeom>
          <a:noFill/>
        </p:spPr>
        <p:txBody>
          <a:bodyPr wrap="none" rtlCol="0">
            <a:spAutoFit/>
          </a:bodyPr>
          <a:lstStyle/>
          <a:p>
            <a:r>
              <a:rPr lang="en-US" dirty="0" smtClean="0"/>
              <a:t>Mentor Text:</a:t>
            </a:r>
            <a:endParaRPr lang="en-US" dirty="0"/>
          </a:p>
        </p:txBody>
      </p:sp>
      <p:sp>
        <p:nvSpPr>
          <p:cNvPr id="6" name="TextBox 5"/>
          <p:cNvSpPr txBox="1"/>
          <p:nvPr/>
        </p:nvSpPr>
        <p:spPr>
          <a:xfrm>
            <a:off x="1219200" y="2971800"/>
            <a:ext cx="6629400" cy="1477328"/>
          </a:xfrm>
          <a:prstGeom prst="rect">
            <a:avLst/>
          </a:prstGeom>
          <a:noFill/>
          <a:ln>
            <a:solidFill>
              <a:srgbClr val="002060"/>
            </a:solidFill>
          </a:ln>
        </p:spPr>
        <p:txBody>
          <a:bodyPr wrap="square" rtlCol="0">
            <a:spAutoFit/>
          </a:bodyPr>
          <a:lstStyle/>
          <a:p>
            <a:r>
              <a:rPr lang="en-US" dirty="0" smtClean="0"/>
              <a:t>The house was locked. </a:t>
            </a:r>
            <a:r>
              <a:rPr lang="en-US" dirty="0" err="1" smtClean="0"/>
              <a:t>Ardis</a:t>
            </a:r>
            <a:r>
              <a:rPr lang="en-US" dirty="0" smtClean="0"/>
              <a:t> could peer through the cracks between the rocks and see her doll lying inside, but there was no way to get it out. After that, she was sad all the time. At night, she would swim up to the spot where the whistle hung, and weep for hours. </a:t>
            </a:r>
            <a:endParaRPr lang="en-US" dirty="0"/>
          </a:p>
        </p:txBody>
      </p:sp>
      <p:sp>
        <p:nvSpPr>
          <p:cNvPr id="7" name="TextBox 6"/>
          <p:cNvSpPr txBox="1"/>
          <p:nvPr/>
        </p:nvSpPr>
        <p:spPr>
          <a:xfrm>
            <a:off x="1219200" y="4953000"/>
            <a:ext cx="6629400" cy="1200329"/>
          </a:xfrm>
          <a:prstGeom prst="rect">
            <a:avLst/>
          </a:prstGeom>
          <a:noFill/>
        </p:spPr>
        <p:txBody>
          <a:bodyPr wrap="square" rtlCol="0">
            <a:spAutoFit/>
          </a:bodyPr>
          <a:lstStyle/>
          <a:p>
            <a:r>
              <a:rPr lang="en-US" dirty="0" smtClean="0"/>
              <a:t>How can you expand the sentence to make improvements?</a:t>
            </a:r>
          </a:p>
          <a:p>
            <a:endParaRPr lang="en-US" dirty="0" smtClean="0"/>
          </a:p>
          <a:p>
            <a:endParaRPr lang="en-US" dirty="0"/>
          </a:p>
        </p:txBody>
      </p:sp>
    </p:spTree>
    <p:extLst>
      <p:ext uri="{BB962C8B-B14F-4D97-AF65-F5344CB8AC3E}">
        <p14:creationId xmlns:p14="http://schemas.microsoft.com/office/powerpoint/2010/main" val="1890245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2" y="428925"/>
            <a:ext cx="8260672" cy="990599"/>
          </a:xfrm>
        </p:spPr>
        <p:txBody>
          <a:bodyPr>
            <a:normAutofit/>
          </a:bodyPr>
          <a:lstStyle/>
          <a:p>
            <a:r>
              <a:rPr lang="en-US" dirty="0" smtClean="0"/>
              <a:t>Writing Prompt</a:t>
            </a:r>
            <a:endParaRPr lang="en-US" dirty="0"/>
          </a:p>
        </p:txBody>
      </p:sp>
      <p:sp>
        <p:nvSpPr>
          <p:cNvPr id="3" name="Content Placeholder 2"/>
          <p:cNvSpPr>
            <a:spLocks noGrp="1"/>
          </p:cNvSpPr>
          <p:nvPr>
            <p:ph idx="1"/>
          </p:nvPr>
        </p:nvSpPr>
        <p:spPr>
          <a:xfrm>
            <a:off x="455305" y="1724362"/>
            <a:ext cx="8229600" cy="4373563"/>
          </a:xfrm>
          <a:solidFill>
            <a:srgbClr val="CCFF66"/>
          </a:solidFill>
        </p:spPr>
        <p:txBody>
          <a:bodyPr>
            <a:normAutofit fontScale="92500" lnSpcReduction="10000"/>
          </a:bodyPr>
          <a:lstStyle/>
          <a:p>
            <a:pPr marL="114300" indent="0">
              <a:buNone/>
            </a:pPr>
            <a:r>
              <a:rPr lang="en-US" dirty="0" smtClean="0">
                <a:solidFill>
                  <a:schemeClr val="tx1"/>
                </a:solidFill>
              </a:rPr>
              <a:t>TG: I can write an piece that explains (narrates). </a:t>
            </a:r>
          </a:p>
          <a:p>
            <a:pPr marL="114300" indent="0">
              <a:buNone/>
            </a:pPr>
            <a:endParaRPr lang="en-US" dirty="0">
              <a:solidFill>
                <a:schemeClr val="tx1"/>
              </a:solidFill>
            </a:endParaRPr>
          </a:p>
          <a:p>
            <a:pPr marL="114300" indent="0">
              <a:buNone/>
            </a:pPr>
            <a:r>
              <a:rPr lang="en-US" dirty="0" smtClean="0">
                <a:solidFill>
                  <a:schemeClr val="tx1"/>
                </a:solidFill>
              </a:rPr>
              <a:t>What do you do when you cannot think of something to write about?</a:t>
            </a:r>
          </a:p>
          <a:p>
            <a:pPr marL="114300" indent="0">
              <a:buNone/>
            </a:pPr>
            <a:endParaRPr lang="en-US" b="1" dirty="0">
              <a:solidFill>
                <a:schemeClr val="tx1"/>
              </a:solidFill>
            </a:endParaRPr>
          </a:p>
          <a:p>
            <a:pPr marL="114300" indent="0">
              <a:buNone/>
            </a:pPr>
            <a:endParaRPr lang="en-US" b="1" dirty="0" smtClean="0">
              <a:solidFill>
                <a:schemeClr val="tx1"/>
              </a:solidFill>
            </a:endParaRPr>
          </a:p>
          <a:p>
            <a:pPr marL="114300" indent="0">
              <a:buNone/>
            </a:pPr>
            <a:endParaRPr lang="en-US" dirty="0" smtClean="0">
              <a:solidFill>
                <a:schemeClr val="tx1"/>
              </a:solidFill>
            </a:endParaRPr>
          </a:p>
          <a:p>
            <a:pPr marL="114300" indent="0">
              <a:buNone/>
            </a:pPr>
            <a:endParaRPr lang="en-US" dirty="0" smtClean="0">
              <a:solidFill>
                <a:schemeClr val="tx1"/>
              </a:solidFill>
            </a:endParaRPr>
          </a:p>
          <a:p>
            <a:pPr marL="114300" indent="0">
              <a:buNone/>
            </a:pPr>
            <a:r>
              <a:rPr lang="en-US" dirty="0" smtClean="0">
                <a:solidFill>
                  <a:schemeClr val="tx1"/>
                </a:solidFill>
              </a:rPr>
              <a:t>Provide strong </a:t>
            </a:r>
            <a:r>
              <a:rPr lang="en-US" b="1" dirty="0" smtClean="0">
                <a:solidFill>
                  <a:schemeClr val="tx1"/>
                </a:solidFill>
              </a:rPr>
              <a:t>evidence</a:t>
            </a:r>
            <a:r>
              <a:rPr lang="en-US" dirty="0" smtClean="0">
                <a:solidFill>
                  <a:schemeClr val="tx1"/>
                </a:solidFill>
              </a:rPr>
              <a:t> to support your decision. Using reflective, colorful writing to paint a vivid picture. This is a serious topic. Careful thought should be given before you begin writing</a:t>
            </a:r>
            <a:r>
              <a:rPr lang="en-US" dirty="0" smtClean="0"/>
              <a:t>. </a:t>
            </a:r>
          </a:p>
          <a:p>
            <a:pPr marL="114300" indent="0">
              <a:buNone/>
            </a:pPr>
            <a:endParaRPr lang="en-US" dirty="0"/>
          </a:p>
          <a:p>
            <a:pPr marL="114300" indent="0">
              <a:buNone/>
            </a:pPr>
            <a:endParaRPr lang="en-US" dirty="0"/>
          </a:p>
        </p:txBody>
      </p:sp>
      <p:grpSp>
        <p:nvGrpSpPr>
          <p:cNvPr id="761" name="SMARTInkShape-Group625"/>
          <p:cNvGrpSpPr/>
          <p:nvPr/>
        </p:nvGrpSpPr>
        <p:grpSpPr>
          <a:xfrm>
            <a:off x="700216" y="3214698"/>
            <a:ext cx="6065081" cy="512252"/>
            <a:chOff x="700216" y="3214698"/>
            <a:chExt cx="6065081" cy="512252"/>
          </a:xfrm>
        </p:grpSpPr>
        <p:sp>
          <p:nvSpPr>
            <p:cNvPr id="724" name="SMARTInkShape-4684"/>
            <p:cNvSpPr/>
            <p:nvPr/>
          </p:nvSpPr>
          <p:spPr>
            <a:xfrm>
              <a:off x="700216" y="3223054"/>
              <a:ext cx="144163" cy="236353"/>
            </a:xfrm>
            <a:custGeom>
              <a:avLst/>
              <a:gdLst/>
              <a:ahLst/>
              <a:cxnLst/>
              <a:rect l="0" t="0" r="0" b="0"/>
              <a:pathLst>
                <a:path w="144163" h="236353">
                  <a:moveTo>
                    <a:pt x="0" y="0"/>
                  </a:moveTo>
                  <a:lnTo>
                    <a:pt x="5467" y="5466"/>
                  </a:lnTo>
                  <a:lnTo>
                    <a:pt x="8866" y="25266"/>
                  </a:lnTo>
                  <a:lnTo>
                    <a:pt x="10214" y="88395"/>
                  </a:lnTo>
                  <a:lnTo>
                    <a:pt x="10293" y="150416"/>
                  </a:lnTo>
                  <a:lnTo>
                    <a:pt x="10297" y="214597"/>
                  </a:lnTo>
                  <a:lnTo>
                    <a:pt x="10297" y="236352"/>
                  </a:lnTo>
                  <a:lnTo>
                    <a:pt x="10297" y="231227"/>
                  </a:lnTo>
                  <a:lnTo>
                    <a:pt x="11441" y="229665"/>
                  </a:lnTo>
                  <a:lnTo>
                    <a:pt x="15764" y="227929"/>
                  </a:lnTo>
                  <a:lnTo>
                    <a:pt x="34211" y="223672"/>
                  </a:lnTo>
                  <a:lnTo>
                    <a:pt x="39970" y="221196"/>
                  </a:lnTo>
                  <a:lnTo>
                    <a:pt x="44953" y="220689"/>
                  </a:lnTo>
                  <a:lnTo>
                    <a:pt x="103187" y="226409"/>
                  </a:lnTo>
                  <a:lnTo>
                    <a:pt x="125008" y="226515"/>
                  </a:lnTo>
                  <a:lnTo>
                    <a:pt x="127961" y="227667"/>
                  </a:lnTo>
                  <a:lnTo>
                    <a:pt x="129929" y="229580"/>
                  </a:lnTo>
                  <a:lnTo>
                    <a:pt x="131241" y="231999"/>
                  </a:lnTo>
                  <a:lnTo>
                    <a:pt x="133260" y="232468"/>
                  </a:lnTo>
                  <a:lnTo>
                    <a:pt x="144162" y="2265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4685"/>
            <p:cNvSpPr/>
            <p:nvPr/>
          </p:nvSpPr>
          <p:spPr>
            <a:xfrm>
              <a:off x="875270" y="3328237"/>
              <a:ext cx="91289" cy="139713"/>
            </a:xfrm>
            <a:custGeom>
              <a:avLst/>
              <a:gdLst/>
              <a:ahLst/>
              <a:cxnLst/>
              <a:rect l="0" t="0" r="0" b="0"/>
              <a:pathLst>
                <a:path w="91289" h="139713">
                  <a:moveTo>
                    <a:pt x="30892" y="18385"/>
                  </a:moveTo>
                  <a:lnTo>
                    <a:pt x="30892" y="9518"/>
                  </a:lnTo>
                  <a:lnTo>
                    <a:pt x="29748" y="9042"/>
                  </a:lnTo>
                  <a:lnTo>
                    <a:pt x="25426" y="8512"/>
                  </a:lnTo>
                  <a:lnTo>
                    <a:pt x="23816" y="7226"/>
                  </a:lnTo>
                  <a:lnTo>
                    <a:pt x="22026" y="2747"/>
                  </a:lnTo>
                  <a:lnTo>
                    <a:pt x="21549" y="2238"/>
                  </a:lnTo>
                  <a:lnTo>
                    <a:pt x="21231" y="3044"/>
                  </a:lnTo>
                  <a:lnTo>
                    <a:pt x="20721" y="12558"/>
                  </a:lnTo>
                  <a:lnTo>
                    <a:pt x="17600" y="18846"/>
                  </a:lnTo>
                  <a:lnTo>
                    <a:pt x="12399" y="27743"/>
                  </a:lnTo>
                  <a:lnTo>
                    <a:pt x="1859" y="60171"/>
                  </a:lnTo>
                  <a:lnTo>
                    <a:pt x="1512" y="91473"/>
                  </a:lnTo>
                  <a:lnTo>
                    <a:pt x="8330" y="112630"/>
                  </a:lnTo>
                  <a:lnTo>
                    <a:pt x="14381" y="122436"/>
                  </a:lnTo>
                  <a:lnTo>
                    <a:pt x="29687" y="134390"/>
                  </a:lnTo>
                  <a:lnTo>
                    <a:pt x="48714" y="139712"/>
                  </a:lnTo>
                  <a:lnTo>
                    <a:pt x="59026" y="137905"/>
                  </a:lnTo>
                  <a:lnTo>
                    <a:pt x="71264" y="130456"/>
                  </a:lnTo>
                  <a:lnTo>
                    <a:pt x="74969" y="127423"/>
                  </a:lnTo>
                  <a:lnTo>
                    <a:pt x="85650" y="106756"/>
                  </a:lnTo>
                  <a:lnTo>
                    <a:pt x="91288" y="84318"/>
                  </a:lnTo>
                  <a:lnTo>
                    <a:pt x="91121" y="65634"/>
                  </a:lnTo>
                  <a:lnTo>
                    <a:pt x="87027" y="52352"/>
                  </a:lnTo>
                  <a:lnTo>
                    <a:pt x="59588" y="16955"/>
                  </a:lnTo>
                  <a:lnTo>
                    <a:pt x="42954" y="5248"/>
                  </a:lnTo>
                  <a:lnTo>
                    <a:pt x="23533" y="0"/>
                  </a:lnTo>
                  <a:lnTo>
                    <a:pt x="13129" y="1823"/>
                  </a:lnTo>
                  <a:lnTo>
                    <a:pt x="0" y="183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4686"/>
            <p:cNvSpPr/>
            <p:nvPr/>
          </p:nvSpPr>
          <p:spPr>
            <a:xfrm>
              <a:off x="1194486" y="3253946"/>
              <a:ext cx="10299" cy="209982"/>
            </a:xfrm>
            <a:custGeom>
              <a:avLst/>
              <a:gdLst/>
              <a:ahLst/>
              <a:cxnLst/>
              <a:rect l="0" t="0" r="0" b="0"/>
              <a:pathLst>
                <a:path w="10299" h="209982">
                  <a:moveTo>
                    <a:pt x="10298" y="0"/>
                  </a:moveTo>
                  <a:lnTo>
                    <a:pt x="9154" y="48137"/>
                  </a:lnTo>
                  <a:lnTo>
                    <a:pt x="1432" y="85101"/>
                  </a:lnTo>
                  <a:lnTo>
                    <a:pt x="189" y="142373"/>
                  </a:lnTo>
                  <a:lnTo>
                    <a:pt x="5" y="204727"/>
                  </a:lnTo>
                  <a:lnTo>
                    <a:pt x="2" y="209981"/>
                  </a:lnTo>
                  <a:lnTo>
                    <a:pt x="0"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7" name="SMARTInkShape-4687"/>
            <p:cNvSpPr/>
            <p:nvPr/>
          </p:nvSpPr>
          <p:spPr>
            <a:xfrm>
              <a:off x="1021454" y="3330392"/>
              <a:ext cx="94865" cy="128518"/>
            </a:xfrm>
            <a:custGeom>
              <a:avLst/>
              <a:gdLst/>
              <a:ahLst/>
              <a:cxnLst/>
              <a:rect l="0" t="0" r="0" b="0"/>
              <a:pathLst>
                <a:path w="94865" h="128518">
                  <a:moveTo>
                    <a:pt x="49465" y="5932"/>
                  </a:moveTo>
                  <a:lnTo>
                    <a:pt x="43998" y="466"/>
                  </a:lnTo>
                  <a:lnTo>
                    <a:pt x="42388" y="0"/>
                  </a:lnTo>
                  <a:lnTo>
                    <a:pt x="41315" y="833"/>
                  </a:lnTo>
                  <a:lnTo>
                    <a:pt x="38978" y="4810"/>
                  </a:lnTo>
                  <a:lnTo>
                    <a:pt x="4801" y="54615"/>
                  </a:lnTo>
                  <a:lnTo>
                    <a:pt x="0" y="74767"/>
                  </a:lnTo>
                  <a:lnTo>
                    <a:pt x="1928" y="88394"/>
                  </a:lnTo>
                  <a:lnTo>
                    <a:pt x="9446" y="105878"/>
                  </a:lnTo>
                  <a:lnTo>
                    <a:pt x="22236" y="122038"/>
                  </a:lnTo>
                  <a:lnTo>
                    <a:pt x="28973" y="126183"/>
                  </a:lnTo>
                  <a:lnTo>
                    <a:pt x="42249" y="128517"/>
                  </a:lnTo>
                  <a:lnTo>
                    <a:pt x="54267" y="127919"/>
                  </a:lnTo>
                  <a:lnTo>
                    <a:pt x="67236" y="123839"/>
                  </a:lnTo>
                  <a:lnTo>
                    <a:pt x="77576" y="115161"/>
                  </a:lnTo>
                  <a:lnTo>
                    <a:pt x="93537" y="90945"/>
                  </a:lnTo>
                  <a:lnTo>
                    <a:pt x="94864" y="84346"/>
                  </a:lnTo>
                  <a:lnTo>
                    <a:pt x="93288" y="70912"/>
                  </a:lnTo>
                  <a:lnTo>
                    <a:pt x="82019" y="35405"/>
                  </a:lnTo>
                  <a:lnTo>
                    <a:pt x="74994" y="27422"/>
                  </a:lnTo>
                  <a:lnTo>
                    <a:pt x="66532" y="20060"/>
                  </a:lnTo>
                  <a:lnTo>
                    <a:pt x="60624" y="10627"/>
                  </a:lnTo>
                  <a:lnTo>
                    <a:pt x="55187" y="8019"/>
                  </a:lnTo>
                  <a:lnTo>
                    <a:pt x="28870" y="59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8" name="SMARTInkShape-4688"/>
            <p:cNvSpPr/>
            <p:nvPr/>
          </p:nvSpPr>
          <p:spPr>
            <a:xfrm>
              <a:off x="1540192" y="3341338"/>
              <a:ext cx="138268" cy="133975"/>
            </a:xfrm>
            <a:custGeom>
              <a:avLst/>
              <a:gdLst/>
              <a:ahLst/>
              <a:cxnLst/>
              <a:rect l="0" t="0" r="0" b="0"/>
              <a:pathLst>
                <a:path w="138268" h="133975">
                  <a:moveTo>
                    <a:pt x="97078" y="36175"/>
                  </a:moveTo>
                  <a:lnTo>
                    <a:pt x="97078" y="16377"/>
                  </a:lnTo>
                  <a:lnTo>
                    <a:pt x="95934" y="12679"/>
                  </a:lnTo>
                  <a:lnTo>
                    <a:pt x="94027" y="10214"/>
                  </a:lnTo>
                  <a:lnTo>
                    <a:pt x="77279" y="791"/>
                  </a:lnTo>
                  <a:lnTo>
                    <a:pt x="72437" y="0"/>
                  </a:lnTo>
                  <a:lnTo>
                    <a:pt x="68066" y="617"/>
                  </a:lnTo>
                  <a:lnTo>
                    <a:pt x="24537" y="19343"/>
                  </a:lnTo>
                  <a:lnTo>
                    <a:pt x="12148" y="29408"/>
                  </a:lnTo>
                  <a:lnTo>
                    <a:pt x="1231" y="45103"/>
                  </a:lnTo>
                  <a:lnTo>
                    <a:pt x="0" y="51280"/>
                  </a:lnTo>
                  <a:lnTo>
                    <a:pt x="3597" y="84411"/>
                  </a:lnTo>
                  <a:lnTo>
                    <a:pt x="6154" y="90071"/>
                  </a:lnTo>
                  <a:lnTo>
                    <a:pt x="15097" y="99411"/>
                  </a:lnTo>
                  <a:lnTo>
                    <a:pt x="32997" y="111102"/>
                  </a:lnTo>
                  <a:lnTo>
                    <a:pt x="52793" y="116346"/>
                  </a:lnTo>
                  <a:lnTo>
                    <a:pt x="63285" y="114522"/>
                  </a:lnTo>
                  <a:lnTo>
                    <a:pt x="72906" y="108753"/>
                  </a:lnTo>
                  <a:lnTo>
                    <a:pt x="90043" y="92640"/>
                  </a:lnTo>
                  <a:lnTo>
                    <a:pt x="112780" y="60249"/>
                  </a:lnTo>
                  <a:lnTo>
                    <a:pt x="116706" y="35506"/>
                  </a:lnTo>
                  <a:lnTo>
                    <a:pt x="117656" y="6053"/>
                  </a:lnTo>
                  <a:lnTo>
                    <a:pt x="117673" y="65277"/>
                  </a:lnTo>
                  <a:lnTo>
                    <a:pt x="118817" y="80001"/>
                  </a:lnTo>
                  <a:lnTo>
                    <a:pt x="128160" y="119628"/>
                  </a:lnTo>
                  <a:lnTo>
                    <a:pt x="130385" y="122703"/>
                  </a:lnTo>
                  <a:lnTo>
                    <a:pt x="133012" y="124752"/>
                  </a:lnTo>
                  <a:lnTo>
                    <a:pt x="135932" y="130080"/>
                  </a:lnTo>
                  <a:lnTo>
                    <a:pt x="136711" y="133103"/>
                  </a:lnTo>
                  <a:lnTo>
                    <a:pt x="137229" y="133974"/>
                  </a:lnTo>
                  <a:lnTo>
                    <a:pt x="138267" y="1288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SMARTInkShape-4689"/>
            <p:cNvSpPr/>
            <p:nvPr/>
          </p:nvSpPr>
          <p:spPr>
            <a:xfrm>
              <a:off x="1762265" y="3346622"/>
              <a:ext cx="101547" cy="149642"/>
            </a:xfrm>
            <a:custGeom>
              <a:avLst/>
              <a:gdLst/>
              <a:ahLst/>
              <a:cxnLst/>
              <a:rect l="0" t="0" r="0" b="0"/>
              <a:pathLst>
                <a:path w="101547" h="149642">
                  <a:moveTo>
                    <a:pt x="8870" y="0"/>
                  </a:moveTo>
                  <a:lnTo>
                    <a:pt x="3404" y="5466"/>
                  </a:lnTo>
                  <a:lnTo>
                    <a:pt x="720" y="14252"/>
                  </a:lnTo>
                  <a:lnTo>
                    <a:pt x="0" y="54506"/>
                  </a:lnTo>
                  <a:lnTo>
                    <a:pt x="7941" y="113413"/>
                  </a:lnTo>
                  <a:lnTo>
                    <a:pt x="8863" y="149641"/>
                  </a:lnTo>
                  <a:lnTo>
                    <a:pt x="10014" y="118564"/>
                  </a:lnTo>
                  <a:lnTo>
                    <a:pt x="24210" y="61755"/>
                  </a:lnTo>
                  <a:lnTo>
                    <a:pt x="46735" y="34655"/>
                  </a:lnTo>
                  <a:lnTo>
                    <a:pt x="76772" y="14692"/>
                  </a:lnTo>
                  <a:lnTo>
                    <a:pt x="89116" y="10875"/>
                  </a:lnTo>
                  <a:lnTo>
                    <a:pt x="101546"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SMARTInkShape-4690"/>
            <p:cNvSpPr/>
            <p:nvPr/>
          </p:nvSpPr>
          <p:spPr>
            <a:xfrm>
              <a:off x="1216279" y="3336324"/>
              <a:ext cx="122371" cy="113271"/>
            </a:xfrm>
            <a:custGeom>
              <a:avLst/>
              <a:gdLst/>
              <a:ahLst/>
              <a:cxnLst/>
              <a:rect l="0" t="0" r="0" b="0"/>
              <a:pathLst>
                <a:path w="122371" h="113271">
                  <a:moveTo>
                    <a:pt x="81180" y="0"/>
                  </a:moveTo>
                  <a:lnTo>
                    <a:pt x="87113" y="1"/>
                  </a:lnTo>
                  <a:lnTo>
                    <a:pt x="84580" y="1"/>
                  </a:lnTo>
                  <a:lnTo>
                    <a:pt x="26082" y="27578"/>
                  </a:lnTo>
                  <a:lnTo>
                    <a:pt x="2847" y="39171"/>
                  </a:lnTo>
                  <a:lnTo>
                    <a:pt x="1499" y="40988"/>
                  </a:lnTo>
                  <a:lnTo>
                    <a:pt x="0" y="46058"/>
                  </a:lnTo>
                  <a:lnTo>
                    <a:pt x="1889" y="49012"/>
                  </a:lnTo>
                  <a:lnTo>
                    <a:pt x="37523" y="77237"/>
                  </a:lnTo>
                  <a:lnTo>
                    <a:pt x="98292" y="104618"/>
                  </a:lnTo>
                  <a:lnTo>
                    <a:pt x="109350" y="111561"/>
                  </a:lnTo>
                  <a:lnTo>
                    <a:pt x="122370"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1" name="SMARTInkShape-4691"/>
            <p:cNvSpPr/>
            <p:nvPr/>
          </p:nvSpPr>
          <p:spPr>
            <a:xfrm>
              <a:off x="1925806" y="3356919"/>
              <a:ext cx="97681" cy="121906"/>
            </a:xfrm>
            <a:custGeom>
              <a:avLst/>
              <a:gdLst/>
              <a:ahLst/>
              <a:cxnLst/>
              <a:rect l="0" t="0" r="0" b="0"/>
              <a:pathLst>
                <a:path w="97681" h="121906">
                  <a:moveTo>
                    <a:pt x="40978" y="0"/>
                  </a:moveTo>
                  <a:lnTo>
                    <a:pt x="31613" y="8221"/>
                  </a:lnTo>
                  <a:lnTo>
                    <a:pt x="16337" y="18708"/>
                  </a:lnTo>
                  <a:lnTo>
                    <a:pt x="7906" y="29672"/>
                  </a:lnTo>
                  <a:lnTo>
                    <a:pt x="3396" y="42172"/>
                  </a:lnTo>
                  <a:lnTo>
                    <a:pt x="0" y="89301"/>
                  </a:lnTo>
                  <a:lnTo>
                    <a:pt x="2933" y="99948"/>
                  </a:lnTo>
                  <a:lnTo>
                    <a:pt x="5318" y="104388"/>
                  </a:lnTo>
                  <a:lnTo>
                    <a:pt x="8051" y="107349"/>
                  </a:lnTo>
                  <a:lnTo>
                    <a:pt x="29466" y="117957"/>
                  </a:lnTo>
                  <a:lnTo>
                    <a:pt x="48500" y="121905"/>
                  </a:lnTo>
                  <a:lnTo>
                    <a:pt x="58813" y="119778"/>
                  </a:lnTo>
                  <a:lnTo>
                    <a:pt x="68355" y="113875"/>
                  </a:lnTo>
                  <a:lnTo>
                    <a:pt x="84304" y="98829"/>
                  </a:lnTo>
                  <a:lnTo>
                    <a:pt x="96856" y="79304"/>
                  </a:lnTo>
                  <a:lnTo>
                    <a:pt x="97680" y="74608"/>
                  </a:lnTo>
                  <a:lnTo>
                    <a:pt x="93377" y="44051"/>
                  </a:lnTo>
                  <a:lnTo>
                    <a:pt x="90784" y="38520"/>
                  </a:lnTo>
                  <a:lnTo>
                    <a:pt x="69346" y="17714"/>
                  </a:lnTo>
                  <a:lnTo>
                    <a:pt x="52943" y="7029"/>
                  </a:lnTo>
                  <a:lnTo>
                    <a:pt x="46666" y="5830"/>
                  </a:lnTo>
                  <a:lnTo>
                    <a:pt x="20383"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2" name="SMARTInkShape-4692"/>
            <p:cNvSpPr/>
            <p:nvPr/>
          </p:nvSpPr>
          <p:spPr>
            <a:xfrm>
              <a:off x="2090388" y="3346622"/>
              <a:ext cx="123532" cy="140285"/>
            </a:xfrm>
            <a:custGeom>
              <a:avLst/>
              <a:gdLst/>
              <a:ahLst/>
              <a:cxnLst/>
              <a:rect l="0" t="0" r="0" b="0"/>
              <a:pathLst>
                <a:path w="123532" h="140285">
                  <a:moveTo>
                    <a:pt x="10261" y="0"/>
                  </a:moveTo>
                  <a:lnTo>
                    <a:pt x="10261" y="9872"/>
                  </a:lnTo>
                  <a:lnTo>
                    <a:pt x="2111" y="29592"/>
                  </a:lnTo>
                  <a:lnTo>
                    <a:pt x="0" y="92798"/>
                  </a:lnTo>
                  <a:lnTo>
                    <a:pt x="3031" y="101502"/>
                  </a:lnTo>
                  <a:lnTo>
                    <a:pt x="7047" y="109184"/>
                  </a:lnTo>
                  <a:lnTo>
                    <a:pt x="8833" y="116412"/>
                  </a:lnTo>
                  <a:lnTo>
                    <a:pt x="11597" y="118797"/>
                  </a:lnTo>
                  <a:lnTo>
                    <a:pt x="29424" y="125676"/>
                  </a:lnTo>
                  <a:lnTo>
                    <a:pt x="33334" y="128405"/>
                  </a:lnTo>
                  <a:lnTo>
                    <a:pt x="37084" y="129081"/>
                  </a:lnTo>
                  <a:lnTo>
                    <a:pt x="40728" y="128387"/>
                  </a:lnTo>
                  <a:lnTo>
                    <a:pt x="66480" y="114837"/>
                  </a:lnTo>
                  <a:lnTo>
                    <a:pt x="85015" y="97970"/>
                  </a:lnTo>
                  <a:lnTo>
                    <a:pt x="94208" y="85113"/>
                  </a:lnTo>
                  <a:lnTo>
                    <a:pt x="99057" y="71771"/>
                  </a:lnTo>
                  <a:lnTo>
                    <a:pt x="112742" y="17759"/>
                  </a:lnTo>
                  <a:lnTo>
                    <a:pt x="111762" y="15272"/>
                  </a:lnTo>
                  <a:lnTo>
                    <a:pt x="109964" y="13614"/>
                  </a:lnTo>
                  <a:lnTo>
                    <a:pt x="104325" y="10951"/>
                  </a:lnTo>
                  <a:lnTo>
                    <a:pt x="103862" y="11878"/>
                  </a:lnTo>
                  <a:lnTo>
                    <a:pt x="102943" y="72733"/>
                  </a:lnTo>
                  <a:lnTo>
                    <a:pt x="104083" y="95284"/>
                  </a:lnTo>
                  <a:lnTo>
                    <a:pt x="113424" y="134936"/>
                  </a:lnTo>
                  <a:lnTo>
                    <a:pt x="115648" y="138011"/>
                  </a:lnTo>
                  <a:lnTo>
                    <a:pt x="118276" y="140062"/>
                  </a:lnTo>
                  <a:lnTo>
                    <a:pt x="120028" y="140284"/>
                  </a:lnTo>
                  <a:lnTo>
                    <a:pt x="121196" y="139288"/>
                  </a:lnTo>
                  <a:lnTo>
                    <a:pt x="123531" y="1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4693"/>
            <p:cNvSpPr/>
            <p:nvPr/>
          </p:nvSpPr>
          <p:spPr>
            <a:xfrm>
              <a:off x="2275703" y="3356919"/>
              <a:ext cx="123568" cy="123566"/>
            </a:xfrm>
            <a:custGeom>
              <a:avLst/>
              <a:gdLst/>
              <a:ahLst/>
              <a:cxnLst/>
              <a:rect l="0" t="0" r="0" b="0"/>
              <a:pathLst>
                <a:path w="123568" h="123566">
                  <a:moveTo>
                    <a:pt x="0" y="0"/>
                  </a:moveTo>
                  <a:lnTo>
                    <a:pt x="0" y="61657"/>
                  </a:lnTo>
                  <a:lnTo>
                    <a:pt x="0" y="123565"/>
                  </a:lnTo>
                  <a:lnTo>
                    <a:pt x="0" y="109235"/>
                  </a:lnTo>
                  <a:lnTo>
                    <a:pt x="3051" y="102705"/>
                  </a:lnTo>
                  <a:lnTo>
                    <a:pt x="16419" y="84631"/>
                  </a:lnTo>
                  <a:lnTo>
                    <a:pt x="22821" y="63924"/>
                  </a:lnTo>
                  <a:lnTo>
                    <a:pt x="54957" y="27496"/>
                  </a:lnTo>
                  <a:lnTo>
                    <a:pt x="61801" y="23662"/>
                  </a:lnTo>
                  <a:lnTo>
                    <a:pt x="68656" y="20814"/>
                  </a:lnTo>
                  <a:lnTo>
                    <a:pt x="80345" y="11908"/>
                  </a:lnTo>
                  <a:lnTo>
                    <a:pt x="91065" y="10439"/>
                  </a:lnTo>
                  <a:lnTo>
                    <a:pt x="97665" y="10339"/>
                  </a:lnTo>
                  <a:lnTo>
                    <a:pt x="99434" y="11469"/>
                  </a:lnTo>
                  <a:lnTo>
                    <a:pt x="100614" y="13367"/>
                  </a:lnTo>
                  <a:lnTo>
                    <a:pt x="101400" y="15776"/>
                  </a:lnTo>
                  <a:lnTo>
                    <a:pt x="110915" y="31161"/>
                  </a:lnTo>
                  <a:lnTo>
                    <a:pt x="113209" y="61791"/>
                  </a:lnTo>
                  <a:lnTo>
                    <a:pt x="113270" y="118558"/>
                  </a:lnTo>
                  <a:lnTo>
                    <a:pt x="114414" y="120228"/>
                  </a:lnTo>
                  <a:lnTo>
                    <a:pt x="116321" y="121342"/>
                  </a:lnTo>
                  <a:lnTo>
                    <a:pt x="123143" y="123438"/>
                  </a:lnTo>
                  <a:lnTo>
                    <a:pt x="123567"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SMARTInkShape-4694"/>
            <p:cNvSpPr/>
            <p:nvPr/>
          </p:nvSpPr>
          <p:spPr>
            <a:xfrm>
              <a:off x="2471404" y="3284850"/>
              <a:ext cx="216191" cy="195595"/>
            </a:xfrm>
            <a:custGeom>
              <a:avLst/>
              <a:gdLst/>
              <a:ahLst/>
              <a:cxnLst/>
              <a:rect l="0" t="0" r="0" b="0"/>
              <a:pathLst>
                <a:path w="216191" h="195595">
                  <a:moveTo>
                    <a:pt x="102920" y="92663"/>
                  </a:moveTo>
                  <a:lnTo>
                    <a:pt x="102920" y="87197"/>
                  </a:lnTo>
                  <a:lnTo>
                    <a:pt x="101776" y="85587"/>
                  </a:lnTo>
                  <a:lnTo>
                    <a:pt x="99869" y="84513"/>
                  </a:lnTo>
                  <a:lnTo>
                    <a:pt x="94055" y="82791"/>
                  </a:lnTo>
                  <a:lnTo>
                    <a:pt x="93259" y="79504"/>
                  </a:lnTo>
                  <a:lnTo>
                    <a:pt x="93047" y="77025"/>
                  </a:lnTo>
                  <a:lnTo>
                    <a:pt x="91762" y="75373"/>
                  </a:lnTo>
                  <a:lnTo>
                    <a:pt x="83794" y="72504"/>
                  </a:lnTo>
                  <a:lnTo>
                    <a:pt x="71318" y="80276"/>
                  </a:lnTo>
                  <a:lnTo>
                    <a:pt x="68122" y="80973"/>
                  </a:lnTo>
                  <a:lnTo>
                    <a:pt x="58158" y="87420"/>
                  </a:lnTo>
                  <a:lnTo>
                    <a:pt x="34263" y="108777"/>
                  </a:lnTo>
                  <a:lnTo>
                    <a:pt x="20540" y="115424"/>
                  </a:lnTo>
                  <a:lnTo>
                    <a:pt x="6812" y="127415"/>
                  </a:lnTo>
                  <a:lnTo>
                    <a:pt x="2998" y="134043"/>
                  </a:lnTo>
                  <a:lnTo>
                    <a:pt x="550" y="147620"/>
                  </a:lnTo>
                  <a:lnTo>
                    <a:pt x="0" y="168180"/>
                  </a:lnTo>
                  <a:lnTo>
                    <a:pt x="2271" y="171611"/>
                  </a:lnTo>
                  <a:lnTo>
                    <a:pt x="17684" y="183306"/>
                  </a:lnTo>
                  <a:lnTo>
                    <a:pt x="25162" y="184737"/>
                  </a:lnTo>
                  <a:lnTo>
                    <a:pt x="50140" y="185287"/>
                  </a:lnTo>
                  <a:lnTo>
                    <a:pt x="59630" y="182265"/>
                  </a:lnTo>
                  <a:lnTo>
                    <a:pt x="75046" y="171002"/>
                  </a:lnTo>
                  <a:lnTo>
                    <a:pt x="79090" y="164475"/>
                  </a:lnTo>
                  <a:lnTo>
                    <a:pt x="82032" y="157760"/>
                  </a:lnTo>
                  <a:lnTo>
                    <a:pt x="98619" y="130198"/>
                  </a:lnTo>
                  <a:lnTo>
                    <a:pt x="102790" y="117642"/>
                  </a:lnTo>
                  <a:lnTo>
                    <a:pt x="109620" y="105531"/>
                  </a:lnTo>
                  <a:lnTo>
                    <a:pt x="122860" y="41871"/>
                  </a:lnTo>
                  <a:lnTo>
                    <a:pt x="123515" y="0"/>
                  </a:lnTo>
                  <a:lnTo>
                    <a:pt x="123515" y="24194"/>
                  </a:lnTo>
                  <a:lnTo>
                    <a:pt x="120464" y="30959"/>
                  </a:lnTo>
                  <a:lnTo>
                    <a:pt x="118048" y="34365"/>
                  </a:lnTo>
                  <a:lnTo>
                    <a:pt x="114649" y="50091"/>
                  </a:lnTo>
                  <a:lnTo>
                    <a:pt x="112356" y="68829"/>
                  </a:lnTo>
                  <a:lnTo>
                    <a:pt x="104389" y="94539"/>
                  </a:lnTo>
                  <a:lnTo>
                    <a:pt x="113494" y="145794"/>
                  </a:lnTo>
                  <a:lnTo>
                    <a:pt x="125879" y="174736"/>
                  </a:lnTo>
                  <a:lnTo>
                    <a:pt x="128523" y="178271"/>
                  </a:lnTo>
                  <a:lnTo>
                    <a:pt x="134513" y="182198"/>
                  </a:lnTo>
                  <a:lnTo>
                    <a:pt x="140988" y="185087"/>
                  </a:lnTo>
                  <a:lnTo>
                    <a:pt x="147680" y="190186"/>
                  </a:lnTo>
                  <a:lnTo>
                    <a:pt x="157519" y="193214"/>
                  </a:lnTo>
                  <a:lnTo>
                    <a:pt x="202303" y="195594"/>
                  </a:lnTo>
                  <a:lnTo>
                    <a:pt x="207348" y="192567"/>
                  </a:lnTo>
                  <a:lnTo>
                    <a:pt x="216190" y="1853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SMARTInkShape-4695"/>
            <p:cNvSpPr/>
            <p:nvPr/>
          </p:nvSpPr>
          <p:spPr>
            <a:xfrm>
              <a:off x="2842106" y="3243649"/>
              <a:ext cx="133814" cy="219553"/>
            </a:xfrm>
            <a:custGeom>
              <a:avLst/>
              <a:gdLst/>
              <a:ahLst/>
              <a:cxnLst/>
              <a:rect l="0" t="0" r="0" b="0"/>
              <a:pathLst>
                <a:path w="133814" h="219553">
                  <a:moveTo>
                    <a:pt x="51435" y="0"/>
                  </a:moveTo>
                  <a:lnTo>
                    <a:pt x="45968" y="0"/>
                  </a:lnTo>
                  <a:lnTo>
                    <a:pt x="44358" y="1143"/>
                  </a:lnTo>
                  <a:lnTo>
                    <a:pt x="43284" y="3051"/>
                  </a:lnTo>
                  <a:lnTo>
                    <a:pt x="41562" y="14332"/>
                  </a:lnTo>
                  <a:lnTo>
                    <a:pt x="41262" y="24205"/>
                  </a:lnTo>
                  <a:lnTo>
                    <a:pt x="38142" y="30971"/>
                  </a:lnTo>
                  <a:lnTo>
                    <a:pt x="35709" y="34376"/>
                  </a:lnTo>
                  <a:lnTo>
                    <a:pt x="10034" y="93391"/>
                  </a:lnTo>
                  <a:lnTo>
                    <a:pt x="2936" y="110431"/>
                  </a:lnTo>
                  <a:lnTo>
                    <a:pt x="0" y="162885"/>
                  </a:lnTo>
                  <a:lnTo>
                    <a:pt x="5430" y="182381"/>
                  </a:lnTo>
                  <a:lnTo>
                    <a:pt x="19751" y="202650"/>
                  </a:lnTo>
                  <a:lnTo>
                    <a:pt x="43954" y="217682"/>
                  </a:lnTo>
                  <a:lnTo>
                    <a:pt x="62984" y="219552"/>
                  </a:lnTo>
                  <a:lnTo>
                    <a:pt x="103168" y="211430"/>
                  </a:lnTo>
                  <a:lnTo>
                    <a:pt x="122953" y="202104"/>
                  </a:lnTo>
                  <a:lnTo>
                    <a:pt x="133813" y="18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4696"/>
            <p:cNvSpPr/>
            <p:nvPr/>
          </p:nvSpPr>
          <p:spPr>
            <a:xfrm>
              <a:off x="2842054" y="3326027"/>
              <a:ext cx="154460" cy="28912"/>
            </a:xfrm>
            <a:custGeom>
              <a:avLst/>
              <a:gdLst/>
              <a:ahLst/>
              <a:cxnLst/>
              <a:rect l="0" t="0" r="0" b="0"/>
              <a:pathLst>
                <a:path w="154460" h="28912">
                  <a:moveTo>
                    <a:pt x="0" y="0"/>
                  </a:moveTo>
                  <a:lnTo>
                    <a:pt x="55977" y="20863"/>
                  </a:lnTo>
                  <a:lnTo>
                    <a:pt x="107292" y="28911"/>
                  </a:lnTo>
                  <a:lnTo>
                    <a:pt x="154459"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SMARTInkShape-4697"/>
            <p:cNvSpPr/>
            <p:nvPr/>
          </p:nvSpPr>
          <p:spPr>
            <a:xfrm>
              <a:off x="3017119" y="3223054"/>
              <a:ext cx="113260" cy="236839"/>
            </a:xfrm>
            <a:custGeom>
              <a:avLst/>
              <a:gdLst/>
              <a:ahLst/>
              <a:cxnLst/>
              <a:rect l="0" t="0" r="0" b="0"/>
              <a:pathLst>
                <a:path w="113260" h="236839">
                  <a:moveTo>
                    <a:pt x="10287" y="0"/>
                  </a:moveTo>
                  <a:lnTo>
                    <a:pt x="7236" y="63035"/>
                  </a:lnTo>
                  <a:lnTo>
                    <a:pt x="944" y="119368"/>
                  </a:lnTo>
                  <a:lnTo>
                    <a:pt x="45" y="182758"/>
                  </a:lnTo>
                  <a:lnTo>
                    <a:pt x="0" y="206832"/>
                  </a:lnTo>
                  <a:lnTo>
                    <a:pt x="3045" y="215112"/>
                  </a:lnTo>
                  <a:lnTo>
                    <a:pt x="8856" y="224283"/>
                  </a:lnTo>
                  <a:lnTo>
                    <a:pt x="9333" y="223891"/>
                  </a:lnTo>
                  <a:lnTo>
                    <a:pt x="31132" y="166531"/>
                  </a:lnTo>
                  <a:lnTo>
                    <a:pt x="63789" y="107941"/>
                  </a:lnTo>
                  <a:lnTo>
                    <a:pt x="75083" y="91732"/>
                  </a:lnTo>
                  <a:lnTo>
                    <a:pt x="82181" y="86535"/>
                  </a:lnTo>
                  <a:lnTo>
                    <a:pt x="85676" y="85149"/>
                  </a:lnTo>
                  <a:lnTo>
                    <a:pt x="89150" y="85370"/>
                  </a:lnTo>
                  <a:lnTo>
                    <a:pt x="96060" y="88666"/>
                  </a:lnTo>
                  <a:lnTo>
                    <a:pt x="98360" y="91146"/>
                  </a:lnTo>
                  <a:lnTo>
                    <a:pt x="100916" y="96954"/>
                  </a:lnTo>
                  <a:lnTo>
                    <a:pt x="102909" y="160093"/>
                  </a:lnTo>
                  <a:lnTo>
                    <a:pt x="104103" y="208163"/>
                  </a:lnTo>
                  <a:lnTo>
                    <a:pt x="113259" y="2368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SMARTInkShape-4698"/>
            <p:cNvSpPr/>
            <p:nvPr/>
          </p:nvSpPr>
          <p:spPr>
            <a:xfrm>
              <a:off x="3181865" y="3336453"/>
              <a:ext cx="133866" cy="122361"/>
            </a:xfrm>
            <a:custGeom>
              <a:avLst/>
              <a:gdLst/>
              <a:ahLst/>
              <a:cxnLst/>
              <a:rect l="0" t="0" r="0" b="0"/>
              <a:pathLst>
                <a:path w="133866" h="122361">
                  <a:moveTo>
                    <a:pt x="0" y="41060"/>
                  </a:moveTo>
                  <a:lnTo>
                    <a:pt x="5466" y="41060"/>
                  </a:lnTo>
                  <a:lnTo>
                    <a:pt x="11201" y="38009"/>
                  </a:lnTo>
                  <a:lnTo>
                    <a:pt x="14333" y="35594"/>
                  </a:lnTo>
                  <a:lnTo>
                    <a:pt x="23914" y="32910"/>
                  </a:lnTo>
                  <a:lnTo>
                    <a:pt x="42173" y="28349"/>
                  </a:lnTo>
                  <a:lnTo>
                    <a:pt x="56500" y="23969"/>
                  </a:lnTo>
                  <a:lnTo>
                    <a:pt x="81575" y="20360"/>
                  </a:lnTo>
                  <a:lnTo>
                    <a:pt x="102088" y="11214"/>
                  </a:lnTo>
                  <a:lnTo>
                    <a:pt x="107537" y="10633"/>
                  </a:lnTo>
                  <a:lnTo>
                    <a:pt x="108304" y="9334"/>
                  </a:lnTo>
                  <a:lnTo>
                    <a:pt x="107671" y="7324"/>
                  </a:lnTo>
                  <a:lnTo>
                    <a:pt x="103901" y="1344"/>
                  </a:lnTo>
                  <a:lnTo>
                    <a:pt x="74389" y="0"/>
                  </a:lnTo>
                  <a:lnTo>
                    <a:pt x="54586" y="5376"/>
                  </a:lnTo>
                  <a:lnTo>
                    <a:pt x="44092" y="14141"/>
                  </a:lnTo>
                  <a:lnTo>
                    <a:pt x="28033" y="38413"/>
                  </a:lnTo>
                  <a:lnTo>
                    <a:pt x="22799" y="58455"/>
                  </a:lnTo>
                  <a:lnTo>
                    <a:pt x="24625" y="72056"/>
                  </a:lnTo>
                  <a:lnTo>
                    <a:pt x="32086" y="89526"/>
                  </a:lnTo>
                  <a:lnTo>
                    <a:pt x="50323" y="111147"/>
                  </a:lnTo>
                  <a:lnTo>
                    <a:pt x="62792" y="117976"/>
                  </a:lnTo>
                  <a:lnTo>
                    <a:pt x="83975" y="122360"/>
                  </a:lnTo>
                  <a:lnTo>
                    <a:pt x="101030" y="117653"/>
                  </a:lnTo>
                  <a:lnTo>
                    <a:pt x="119073" y="105812"/>
                  </a:lnTo>
                  <a:lnTo>
                    <a:pt x="126528" y="99205"/>
                  </a:lnTo>
                  <a:lnTo>
                    <a:pt x="133865" y="822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4699"/>
            <p:cNvSpPr/>
            <p:nvPr/>
          </p:nvSpPr>
          <p:spPr>
            <a:xfrm>
              <a:off x="3552567" y="3346622"/>
              <a:ext cx="102974" cy="153665"/>
            </a:xfrm>
            <a:custGeom>
              <a:avLst/>
              <a:gdLst/>
              <a:ahLst/>
              <a:cxnLst/>
              <a:rect l="0" t="0" r="0" b="0"/>
              <a:pathLst>
                <a:path w="102974" h="153665">
                  <a:moveTo>
                    <a:pt x="0" y="0"/>
                  </a:moveTo>
                  <a:lnTo>
                    <a:pt x="5467" y="0"/>
                  </a:lnTo>
                  <a:lnTo>
                    <a:pt x="7077" y="1143"/>
                  </a:lnTo>
                  <a:lnTo>
                    <a:pt x="8151" y="3051"/>
                  </a:lnTo>
                  <a:lnTo>
                    <a:pt x="9874" y="14332"/>
                  </a:lnTo>
                  <a:lnTo>
                    <a:pt x="10281" y="73277"/>
                  </a:lnTo>
                  <a:lnTo>
                    <a:pt x="10297" y="135798"/>
                  </a:lnTo>
                  <a:lnTo>
                    <a:pt x="10298" y="153664"/>
                  </a:lnTo>
                  <a:lnTo>
                    <a:pt x="11441" y="92022"/>
                  </a:lnTo>
                  <a:lnTo>
                    <a:pt x="20785" y="56518"/>
                  </a:lnTo>
                  <a:lnTo>
                    <a:pt x="39220" y="27388"/>
                  </a:lnTo>
                  <a:lnTo>
                    <a:pt x="63827" y="7307"/>
                  </a:lnTo>
                  <a:lnTo>
                    <a:pt x="77566" y="3247"/>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4700"/>
            <p:cNvSpPr/>
            <p:nvPr/>
          </p:nvSpPr>
          <p:spPr>
            <a:xfrm>
              <a:off x="3707613" y="3346622"/>
              <a:ext cx="101232" cy="133634"/>
            </a:xfrm>
            <a:custGeom>
              <a:avLst/>
              <a:gdLst/>
              <a:ahLst/>
              <a:cxnLst/>
              <a:rect l="0" t="0" r="0" b="0"/>
              <a:pathLst>
                <a:path w="101232" h="133634">
                  <a:moveTo>
                    <a:pt x="30306" y="0"/>
                  </a:moveTo>
                  <a:lnTo>
                    <a:pt x="30306" y="5466"/>
                  </a:lnTo>
                  <a:lnTo>
                    <a:pt x="27255" y="11201"/>
                  </a:lnTo>
                  <a:lnTo>
                    <a:pt x="6100" y="48710"/>
                  </a:lnTo>
                  <a:lnTo>
                    <a:pt x="1395" y="68842"/>
                  </a:lnTo>
                  <a:lnTo>
                    <a:pt x="0" y="89300"/>
                  </a:lnTo>
                  <a:lnTo>
                    <a:pt x="5054" y="109854"/>
                  </a:lnTo>
                  <a:lnTo>
                    <a:pt x="13798" y="124970"/>
                  </a:lnTo>
                  <a:lnTo>
                    <a:pt x="18156" y="127935"/>
                  </a:lnTo>
                  <a:lnTo>
                    <a:pt x="34080" y="132107"/>
                  </a:lnTo>
                  <a:lnTo>
                    <a:pt x="53926" y="133633"/>
                  </a:lnTo>
                  <a:lnTo>
                    <a:pt x="69976" y="128329"/>
                  </a:lnTo>
                  <a:lnTo>
                    <a:pt x="89224" y="114045"/>
                  </a:lnTo>
                  <a:lnTo>
                    <a:pt x="96537" y="98741"/>
                  </a:lnTo>
                  <a:lnTo>
                    <a:pt x="101231" y="66414"/>
                  </a:lnTo>
                  <a:lnTo>
                    <a:pt x="96578" y="44976"/>
                  </a:lnTo>
                  <a:lnTo>
                    <a:pt x="87953" y="29598"/>
                  </a:lnTo>
                  <a:lnTo>
                    <a:pt x="81479" y="24596"/>
                  </a:lnTo>
                  <a:lnTo>
                    <a:pt x="73644" y="22374"/>
                  </a:lnTo>
                  <a:lnTo>
                    <a:pt x="62534" y="21384"/>
                  </a:lnTo>
                  <a:lnTo>
                    <a:pt x="43414" y="26295"/>
                  </a:lnTo>
                  <a:lnTo>
                    <a:pt x="28723" y="34996"/>
                  </a:lnTo>
                  <a:lnTo>
                    <a:pt x="17125" y="50287"/>
                  </a:lnTo>
                  <a:lnTo>
                    <a:pt x="10362" y="69640"/>
                  </a:lnTo>
                  <a:lnTo>
                    <a:pt x="9711"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SMARTInkShape-4701"/>
            <p:cNvSpPr/>
            <p:nvPr/>
          </p:nvSpPr>
          <p:spPr>
            <a:xfrm>
              <a:off x="3851787" y="3348053"/>
              <a:ext cx="111930" cy="129802"/>
            </a:xfrm>
            <a:custGeom>
              <a:avLst/>
              <a:gdLst/>
              <a:ahLst/>
              <a:cxnLst/>
              <a:rect l="0" t="0" r="0" b="0"/>
              <a:pathLst>
                <a:path w="111930" h="129802">
                  <a:moveTo>
                    <a:pt x="40591" y="8866"/>
                  </a:moveTo>
                  <a:lnTo>
                    <a:pt x="40591" y="0"/>
                  </a:lnTo>
                  <a:lnTo>
                    <a:pt x="40591" y="4459"/>
                  </a:lnTo>
                  <a:lnTo>
                    <a:pt x="39448" y="5928"/>
                  </a:lnTo>
                  <a:lnTo>
                    <a:pt x="35125" y="7560"/>
                  </a:lnTo>
                  <a:lnTo>
                    <a:pt x="29390" y="14387"/>
                  </a:lnTo>
                  <a:lnTo>
                    <a:pt x="3944" y="54657"/>
                  </a:lnTo>
                  <a:lnTo>
                    <a:pt x="0" y="87966"/>
                  </a:lnTo>
                  <a:lnTo>
                    <a:pt x="5046" y="108452"/>
                  </a:lnTo>
                  <a:lnTo>
                    <a:pt x="13732" y="119105"/>
                  </a:lnTo>
                  <a:lnTo>
                    <a:pt x="25222" y="126510"/>
                  </a:lnTo>
                  <a:lnTo>
                    <a:pt x="37956" y="129801"/>
                  </a:lnTo>
                  <a:lnTo>
                    <a:pt x="51243" y="128212"/>
                  </a:lnTo>
                  <a:lnTo>
                    <a:pt x="78182" y="120648"/>
                  </a:lnTo>
                  <a:lnTo>
                    <a:pt x="95334" y="105932"/>
                  </a:lnTo>
                  <a:lnTo>
                    <a:pt x="104203" y="93577"/>
                  </a:lnTo>
                  <a:lnTo>
                    <a:pt x="108908" y="80458"/>
                  </a:lnTo>
                  <a:lnTo>
                    <a:pt x="111929" y="53391"/>
                  </a:lnTo>
                  <a:lnTo>
                    <a:pt x="109888" y="47702"/>
                  </a:lnTo>
                  <a:lnTo>
                    <a:pt x="96274" y="30352"/>
                  </a:lnTo>
                  <a:lnTo>
                    <a:pt x="94875" y="26622"/>
                  </a:lnTo>
                  <a:lnTo>
                    <a:pt x="87219" y="19427"/>
                  </a:lnTo>
                  <a:lnTo>
                    <a:pt x="76189" y="13560"/>
                  </a:lnTo>
                  <a:lnTo>
                    <a:pt x="63659" y="10952"/>
                  </a:lnTo>
                  <a:lnTo>
                    <a:pt x="50462" y="12844"/>
                  </a:lnTo>
                  <a:lnTo>
                    <a:pt x="33219" y="20342"/>
                  </a:lnTo>
                  <a:lnTo>
                    <a:pt x="24729" y="25408"/>
                  </a:lnTo>
                  <a:lnTo>
                    <a:pt x="9699" y="397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4702"/>
            <p:cNvSpPr/>
            <p:nvPr/>
          </p:nvSpPr>
          <p:spPr>
            <a:xfrm>
              <a:off x="4005660" y="3356919"/>
              <a:ext cx="226530" cy="144163"/>
            </a:xfrm>
            <a:custGeom>
              <a:avLst/>
              <a:gdLst/>
              <a:ahLst/>
              <a:cxnLst/>
              <a:rect l="0" t="0" r="0" b="0"/>
              <a:pathLst>
                <a:path w="226530" h="144163">
                  <a:moveTo>
                    <a:pt x="10286" y="0"/>
                  </a:moveTo>
                  <a:lnTo>
                    <a:pt x="10286" y="60564"/>
                  </a:lnTo>
                  <a:lnTo>
                    <a:pt x="7235" y="85068"/>
                  </a:lnTo>
                  <a:lnTo>
                    <a:pt x="177" y="123738"/>
                  </a:lnTo>
                  <a:lnTo>
                    <a:pt x="0" y="133272"/>
                  </a:lnTo>
                  <a:lnTo>
                    <a:pt x="5458" y="128223"/>
                  </a:lnTo>
                  <a:lnTo>
                    <a:pt x="8140" y="122585"/>
                  </a:lnTo>
                  <a:lnTo>
                    <a:pt x="24493" y="76285"/>
                  </a:lnTo>
                  <a:lnTo>
                    <a:pt x="53518" y="30993"/>
                  </a:lnTo>
                  <a:lnTo>
                    <a:pt x="70259" y="18209"/>
                  </a:lnTo>
                  <a:lnTo>
                    <a:pt x="84246" y="12642"/>
                  </a:lnTo>
                  <a:lnTo>
                    <a:pt x="87052" y="13004"/>
                  </a:lnTo>
                  <a:lnTo>
                    <a:pt x="88923" y="14390"/>
                  </a:lnTo>
                  <a:lnTo>
                    <a:pt x="97391" y="24835"/>
                  </a:lnTo>
                  <a:lnTo>
                    <a:pt x="98103" y="30287"/>
                  </a:lnTo>
                  <a:lnTo>
                    <a:pt x="92789" y="93212"/>
                  </a:lnTo>
                  <a:lnTo>
                    <a:pt x="92665" y="133212"/>
                  </a:lnTo>
                  <a:lnTo>
                    <a:pt x="92665" y="128205"/>
                  </a:lnTo>
                  <a:lnTo>
                    <a:pt x="106996" y="95310"/>
                  </a:lnTo>
                  <a:lnTo>
                    <a:pt x="140944" y="45740"/>
                  </a:lnTo>
                  <a:lnTo>
                    <a:pt x="157820" y="29062"/>
                  </a:lnTo>
                  <a:lnTo>
                    <a:pt x="183481" y="16243"/>
                  </a:lnTo>
                  <a:lnTo>
                    <a:pt x="188677" y="15405"/>
                  </a:lnTo>
                  <a:lnTo>
                    <a:pt x="197502" y="17525"/>
                  </a:lnTo>
                  <a:lnTo>
                    <a:pt x="208903" y="25152"/>
                  </a:lnTo>
                  <a:lnTo>
                    <a:pt x="212974" y="34443"/>
                  </a:lnTo>
                  <a:lnTo>
                    <a:pt x="225448" y="93026"/>
                  </a:lnTo>
                  <a:lnTo>
                    <a:pt x="226386" y="130026"/>
                  </a:lnTo>
                  <a:lnTo>
                    <a:pt x="225289" y="134738"/>
                  </a:lnTo>
                  <a:lnTo>
                    <a:pt x="223414" y="137879"/>
                  </a:lnTo>
                  <a:lnTo>
                    <a:pt x="221020" y="139973"/>
                  </a:lnTo>
                  <a:lnTo>
                    <a:pt x="220568" y="141370"/>
                  </a:lnTo>
                  <a:lnTo>
                    <a:pt x="221410" y="142302"/>
                  </a:lnTo>
                  <a:lnTo>
                    <a:pt x="226529"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4703"/>
            <p:cNvSpPr/>
            <p:nvPr/>
          </p:nvSpPr>
          <p:spPr>
            <a:xfrm>
              <a:off x="4448432" y="3214698"/>
              <a:ext cx="144163" cy="316024"/>
            </a:xfrm>
            <a:custGeom>
              <a:avLst/>
              <a:gdLst/>
              <a:ahLst/>
              <a:cxnLst/>
              <a:rect l="0" t="0" r="0" b="0"/>
              <a:pathLst>
                <a:path w="144163" h="316024">
                  <a:moveTo>
                    <a:pt x="144162" y="49545"/>
                  </a:moveTo>
                  <a:lnTo>
                    <a:pt x="144162" y="21940"/>
                  </a:lnTo>
                  <a:lnTo>
                    <a:pt x="138061" y="17063"/>
                  </a:lnTo>
                  <a:lnTo>
                    <a:pt x="115498" y="4610"/>
                  </a:lnTo>
                  <a:lnTo>
                    <a:pt x="90286" y="0"/>
                  </a:lnTo>
                  <a:lnTo>
                    <a:pt x="66543" y="4100"/>
                  </a:lnTo>
                  <a:lnTo>
                    <a:pt x="45015" y="18028"/>
                  </a:lnTo>
                  <a:lnTo>
                    <a:pt x="29610" y="42114"/>
                  </a:lnTo>
                  <a:lnTo>
                    <a:pt x="13632" y="88060"/>
                  </a:lnTo>
                  <a:lnTo>
                    <a:pt x="10590" y="140842"/>
                  </a:lnTo>
                  <a:lnTo>
                    <a:pt x="15823" y="196867"/>
                  </a:lnTo>
                  <a:lnTo>
                    <a:pt x="20176" y="256296"/>
                  </a:lnTo>
                  <a:lnTo>
                    <a:pt x="10420" y="316023"/>
                  </a:lnTo>
                  <a:lnTo>
                    <a:pt x="0" y="2966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4704"/>
            <p:cNvSpPr/>
            <p:nvPr/>
          </p:nvSpPr>
          <p:spPr>
            <a:xfrm>
              <a:off x="4366054" y="3398108"/>
              <a:ext cx="277798" cy="122789"/>
            </a:xfrm>
            <a:custGeom>
              <a:avLst/>
              <a:gdLst/>
              <a:ahLst/>
              <a:cxnLst/>
              <a:rect l="0" t="0" r="0" b="0"/>
              <a:pathLst>
                <a:path w="277798" h="122789">
                  <a:moveTo>
                    <a:pt x="0" y="0"/>
                  </a:moveTo>
                  <a:lnTo>
                    <a:pt x="26929" y="1144"/>
                  </a:lnTo>
                  <a:lnTo>
                    <a:pt x="90012" y="9343"/>
                  </a:lnTo>
                  <a:lnTo>
                    <a:pt x="154225" y="10213"/>
                  </a:lnTo>
                  <a:lnTo>
                    <a:pt x="182994" y="9128"/>
                  </a:lnTo>
                  <a:lnTo>
                    <a:pt x="215534" y="125"/>
                  </a:lnTo>
                  <a:lnTo>
                    <a:pt x="191734" y="38838"/>
                  </a:lnTo>
                  <a:lnTo>
                    <a:pt x="186612" y="65430"/>
                  </a:lnTo>
                  <a:lnTo>
                    <a:pt x="186869" y="85874"/>
                  </a:lnTo>
                  <a:lnTo>
                    <a:pt x="193684" y="105280"/>
                  </a:lnTo>
                  <a:lnTo>
                    <a:pt x="199733" y="114676"/>
                  </a:lnTo>
                  <a:lnTo>
                    <a:pt x="204093" y="117641"/>
                  </a:lnTo>
                  <a:lnTo>
                    <a:pt x="221160" y="121812"/>
                  </a:lnTo>
                  <a:lnTo>
                    <a:pt x="234066" y="122788"/>
                  </a:lnTo>
                  <a:lnTo>
                    <a:pt x="247428" y="117119"/>
                  </a:lnTo>
                  <a:lnTo>
                    <a:pt x="259851" y="106972"/>
                  </a:lnTo>
                  <a:lnTo>
                    <a:pt x="269186" y="94834"/>
                  </a:lnTo>
                  <a:lnTo>
                    <a:pt x="274098" y="81812"/>
                  </a:lnTo>
                  <a:lnTo>
                    <a:pt x="277797" y="48623"/>
                  </a:lnTo>
                  <a:lnTo>
                    <a:pt x="274874" y="41442"/>
                  </a:lnTo>
                  <a:lnTo>
                    <a:pt x="263675" y="27510"/>
                  </a:lnTo>
                  <a:lnTo>
                    <a:pt x="254104" y="23668"/>
                  </a:lnTo>
                  <a:lnTo>
                    <a:pt x="234782" y="21202"/>
                  </a:lnTo>
                  <a:lnTo>
                    <a:pt x="218050" y="26241"/>
                  </a:lnTo>
                  <a:lnTo>
                    <a:pt x="208274" y="34927"/>
                  </a:lnTo>
                  <a:lnTo>
                    <a:pt x="201259" y="45271"/>
                  </a:lnTo>
                  <a:lnTo>
                    <a:pt x="198143" y="53682"/>
                  </a:lnTo>
                  <a:lnTo>
                    <a:pt x="198455" y="56382"/>
                  </a:lnTo>
                  <a:lnTo>
                    <a:pt x="205946" y="617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4705"/>
            <p:cNvSpPr/>
            <p:nvPr/>
          </p:nvSpPr>
          <p:spPr>
            <a:xfrm>
              <a:off x="4695568" y="3408406"/>
              <a:ext cx="113270" cy="123371"/>
            </a:xfrm>
            <a:custGeom>
              <a:avLst/>
              <a:gdLst/>
              <a:ahLst/>
              <a:cxnLst/>
              <a:rect l="0" t="0" r="0" b="0"/>
              <a:pathLst>
                <a:path w="113270" h="123371">
                  <a:moveTo>
                    <a:pt x="10297" y="0"/>
                  </a:moveTo>
                  <a:lnTo>
                    <a:pt x="9153" y="25784"/>
                  </a:lnTo>
                  <a:lnTo>
                    <a:pt x="1431" y="64048"/>
                  </a:lnTo>
                  <a:lnTo>
                    <a:pt x="0" y="123370"/>
                  </a:lnTo>
                  <a:lnTo>
                    <a:pt x="1144" y="107086"/>
                  </a:lnTo>
                  <a:lnTo>
                    <a:pt x="27578" y="47981"/>
                  </a:lnTo>
                  <a:lnTo>
                    <a:pt x="34376" y="34292"/>
                  </a:lnTo>
                  <a:lnTo>
                    <a:pt x="38935" y="29726"/>
                  </a:lnTo>
                  <a:lnTo>
                    <a:pt x="68841" y="14319"/>
                  </a:lnTo>
                  <a:lnTo>
                    <a:pt x="94551" y="10827"/>
                  </a:lnTo>
                  <a:lnTo>
                    <a:pt x="113269"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4706"/>
            <p:cNvSpPr/>
            <p:nvPr/>
          </p:nvSpPr>
          <p:spPr>
            <a:xfrm>
              <a:off x="5086865" y="3459892"/>
              <a:ext cx="10298" cy="122401"/>
            </a:xfrm>
            <a:custGeom>
              <a:avLst/>
              <a:gdLst/>
              <a:ahLst/>
              <a:cxnLst/>
              <a:rect l="0" t="0" r="0" b="0"/>
              <a:pathLst>
                <a:path w="10298" h="122401">
                  <a:moveTo>
                    <a:pt x="0" y="0"/>
                  </a:moveTo>
                  <a:lnTo>
                    <a:pt x="5466" y="0"/>
                  </a:lnTo>
                  <a:lnTo>
                    <a:pt x="7076" y="1144"/>
                  </a:lnTo>
                  <a:lnTo>
                    <a:pt x="8150" y="3051"/>
                  </a:lnTo>
                  <a:lnTo>
                    <a:pt x="9661" y="14253"/>
                  </a:lnTo>
                  <a:lnTo>
                    <a:pt x="10286" y="73548"/>
                  </a:lnTo>
                  <a:lnTo>
                    <a:pt x="10296" y="122400"/>
                  </a:lnTo>
                  <a:lnTo>
                    <a:pt x="10297"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4707"/>
            <p:cNvSpPr/>
            <p:nvPr/>
          </p:nvSpPr>
          <p:spPr>
            <a:xfrm>
              <a:off x="5076567" y="3377513"/>
              <a:ext cx="20596" cy="10299"/>
            </a:xfrm>
            <a:custGeom>
              <a:avLst/>
              <a:gdLst/>
              <a:ahLst/>
              <a:cxnLst/>
              <a:rect l="0" t="0" r="0" b="0"/>
              <a:pathLst>
                <a:path w="20596" h="10299">
                  <a:moveTo>
                    <a:pt x="20595" y="10298"/>
                  </a:moveTo>
                  <a:lnTo>
                    <a:pt x="15129" y="10298"/>
                  </a:lnTo>
                  <a:lnTo>
                    <a:pt x="9393" y="724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SMARTInkShape-4708"/>
            <p:cNvSpPr/>
            <p:nvPr/>
          </p:nvSpPr>
          <p:spPr>
            <a:xfrm>
              <a:off x="5189837" y="3461104"/>
              <a:ext cx="102975" cy="122357"/>
            </a:xfrm>
            <a:custGeom>
              <a:avLst/>
              <a:gdLst/>
              <a:ahLst/>
              <a:cxnLst/>
              <a:rect l="0" t="0" r="0" b="0"/>
              <a:pathLst>
                <a:path w="102975" h="122357">
                  <a:moveTo>
                    <a:pt x="0" y="9085"/>
                  </a:moveTo>
                  <a:lnTo>
                    <a:pt x="0" y="71455"/>
                  </a:lnTo>
                  <a:lnTo>
                    <a:pt x="0" y="120173"/>
                  </a:lnTo>
                  <a:lnTo>
                    <a:pt x="0" y="107832"/>
                  </a:lnTo>
                  <a:lnTo>
                    <a:pt x="3051" y="101408"/>
                  </a:lnTo>
                  <a:lnTo>
                    <a:pt x="8222" y="92451"/>
                  </a:lnTo>
                  <a:lnTo>
                    <a:pt x="23915" y="61784"/>
                  </a:lnTo>
                  <a:lnTo>
                    <a:pt x="61603" y="4921"/>
                  </a:lnTo>
                  <a:lnTo>
                    <a:pt x="70012" y="0"/>
                  </a:lnTo>
                  <a:lnTo>
                    <a:pt x="74213" y="2378"/>
                  </a:lnTo>
                  <a:lnTo>
                    <a:pt x="86232" y="13226"/>
                  </a:lnTo>
                  <a:lnTo>
                    <a:pt x="96233" y="28491"/>
                  </a:lnTo>
                  <a:lnTo>
                    <a:pt x="101642" y="61227"/>
                  </a:lnTo>
                  <a:lnTo>
                    <a:pt x="102974" y="1223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4709"/>
            <p:cNvSpPr/>
            <p:nvPr/>
          </p:nvSpPr>
          <p:spPr>
            <a:xfrm>
              <a:off x="5354594" y="3450056"/>
              <a:ext cx="100768" cy="153820"/>
            </a:xfrm>
            <a:custGeom>
              <a:avLst/>
              <a:gdLst/>
              <a:ahLst/>
              <a:cxnLst/>
              <a:rect l="0" t="0" r="0" b="0"/>
              <a:pathLst>
                <a:path w="100768" h="153820">
                  <a:moveTo>
                    <a:pt x="82379" y="20133"/>
                  </a:moveTo>
                  <a:lnTo>
                    <a:pt x="82379" y="11267"/>
                  </a:lnTo>
                  <a:lnTo>
                    <a:pt x="76912" y="4794"/>
                  </a:lnTo>
                  <a:lnTo>
                    <a:pt x="71178" y="1874"/>
                  </a:lnTo>
                  <a:lnTo>
                    <a:pt x="58174" y="0"/>
                  </a:lnTo>
                  <a:lnTo>
                    <a:pt x="42535" y="5142"/>
                  </a:lnTo>
                  <a:lnTo>
                    <a:pt x="21224" y="17368"/>
                  </a:lnTo>
                  <a:lnTo>
                    <a:pt x="17582" y="18290"/>
                  </a:lnTo>
                  <a:lnTo>
                    <a:pt x="15155" y="20049"/>
                  </a:lnTo>
                  <a:lnTo>
                    <a:pt x="13536" y="22365"/>
                  </a:lnTo>
                  <a:lnTo>
                    <a:pt x="11737" y="27989"/>
                  </a:lnTo>
                  <a:lnTo>
                    <a:pt x="10939" y="34304"/>
                  </a:lnTo>
                  <a:lnTo>
                    <a:pt x="13633" y="40924"/>
                  </a:lnTo>
                  <a:lnTo>
                    <a:pt x="15955" y="44291"/>
                  </a:lnTo>
                  <a:lnTo>
                    <a:pt x="42387" y="61339"/>
                  </a:lnTo>
                  <a:lnTo>
                    <a:pt x="74527" y="79631"/>
                  </a:lnTo>
                  <a:lnTo>
                    <a:pt x="98009" y="108423"/>
                  </a:lnTo>
                  <a:lnTo>
                    <a:pt x="100767" y="115817"/>
                  </a:lnTo>
                  <a:lnTo>
                    <a:pt x="100358" y="119391"/>
                  </a:lnTo>
                  <a:lnTo>
                    <a:pt x="96853" y="126413"/>
                  </a:lnTo>
                  <a:lnTo>
                    <a:pt x="88447" y="136799"/>
                  </a:lnTo>
                  <a:lnTo>
                    <a:pt x="73244" y="147122"/>
                  </a:lnTo>
                  <a:lnTo>
                    <a:pt x="59714" y="151961"/>
                  </a:lnTo>
                  <a:lnTo>
                    <a:pt x="25611" y="153819"/>
                  </a:lnTo>
                  <a:lnTo>
                    <a:pt x="11149" y="148478"/>
                  </a:lnTo>
                  <a:lnTo>
                    <a:pt x="7433" y="145742"/>
                  </a:lnTo>
                  <a:lnTo>
                    <a:pt x="3304" y="139650"/>
                  </a:lnTo>
                  <a:lnTo>
                    <a:pt x="0" y="1128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4710"/>
            <p:cNvSpPr/>
            <p:nvPr/>
          </p:nvSpPr>
          <p:spPr>
            <a:xfrm>
              <a:off x="5529649" y="3481284"/>
              <a:ext cx="128343" cy="245666"/>
            </a:xfrm>
            <a:custGeom>
              <a:avLst/>
              <a:gdLst/>
              <a:ahLst/>
              <a:cxnLst/>
              <a:rect l="0" t="0" r="0" b="0"/>
              <a:pathLst>
                <a:path w="128343" h="245666">
                  <a:moveTo>
                    <a:pt x="0" y="9499"/>
                  </a:moveTo>
                  <a:lnTo>
                    <a:pt x="8866" y="18366"/>
                  </a:lnTo>
                  <a:lnTo>
                    <a:pt x="19125" y="82504"/>
                  </a:lnTo>
                  <a:lnTo>
                    <a:pt x="20401" y="141339"/>
                  </a:lnTo>
                  <a:lnTo>
                    <a:pt x="20577" y="201919"/>
                  </a:lnTo>
                  <a:lnTo>
                    <a:pt x="20594" y="245665"/>
                  </a:lnTo>
                  <a:lnTo>
                    <a:pt x="20594" y="181335"/>
                  </a:lnTo>
                  <a:lnTo>
                    <a:pt x="27671" y="125566"/>
                  </a:lnTo>
                  <a:lnTo>
                    <a:pt x="38830" y="62376"/>
                  </a:lnTo>
                  <a:lnTo>
                    <a:pt x="49515" y="38388"/>
                  </a:lnTo>
                  <a:lnTo>
                    <a:pt x="74124" y="8290"/>
                  </a:lnTo>
                  <a:lnTo>
                    <a:pt x="81760" y="3241"/>
                  </a:lnTo>
                  <a:lnTo>
                    <a:pt x="90113" y="997"/>
                  </a:lnTo>
                  <a:lnTo>
                    <a:pt x="101451" y="0"/>
                  </a:lnTo>
                  <a:lnTo>
                    <a:pt x="111068" y="2608"/>
                  </a:lnTo>
                  <a:lnTo>
                    <a:pt x="115234" y="4905"/>
                  </a:lnTo>
                  <a:lnTo>
                    <a:pt x="118012" y="7581"/>
                  </a:lnTo>
                  <a:lnTo>
                    <a:pt x="128302" y="28895"/>
                  </a:lnTo>
                  <a:lnTo>
                    <a:pt x="128342" y="41384"/>
                  </a:lnTo>
                  <a:lnTo>
                    <a:pt x="119043" y="68048"/>
                  </a:lnTo>
                  <a:lnTo>
                    <a:pt x="109515" y="83038"/>
                  </a:lnTo>
                  <a:lnTo>
                    <a:pt x="56619" y="117124"/>
                  </a:lnTo>
                  <a:lnTo>
                    <a:pt x="43851" y="120261"/>
                  </a:lnTo>
                  <a:lnTo>
                    <a:pt x="33601" y="118604"/>
                  </a:lnTo>
                  <a:lnTo>
                    <a:pt x="24087" y="115198"/>
                  </a:lnTo>
                  <a:lnTo>
                    <a:pt x="8153" y="112135"/>
                  </a:lnTo>
                  <a:lnTo>
                    <a:pt x="5436" y="109960"/>
                  </a:lnTo>
                  <a:lnTo>
                    <a:pt x="2415" y="104491"/>
                  </a:lnTo>
                  <a:lnTo>
                    <a:pt x="0" y="918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4711"/>
            <p:cNvSpPr/>
            <p:nvPr/>
          </p:nvSpPr>
          <p:spPr>
            <a:xfrm>
              <a:off x="5715000" y="3490783"/>
              <a:ext cx="20595" cy="133175"/>
            </a:xfrm>
            <a:custGeom>
              <a:avLst/>
              <a:gdLst/>
              <a:ahLst/>
              <a:cxnLst/>
              <a:rect l="0" t="0" r="0" b="0"/>
              <a:pathLst>
                <a:path w="20595" h="133175">
                  <a:moveTo>
                    <a:pt x="0" y="0"/>
                  </a:moveTo>
                  <a:lnTo>
                    <a:pt x="0" y="5468"/>
                  </a:lnTo>
                  <a:lnTo>
                    <a:pt x="3051" y="11201"/>
                  </a:lnTo>
                  <a:lnTo>
                    <a:pt x="14332" y="29673"/>
                  </a:lnTo>
                  <a:lnTo>
                    <a:pt x="18739" y="48710"/>
                  </a:lnTo>
                  <a:lnTo>
                    <a:pt x="20522" y="108098"/>
                  </a:lnTo>
                  <a:lnTo>
                    <a:pt x="20594" y="133174"/>
                  </a:lnTo>
                  <a:lnTo>
                    <a:pt x="20594" y="1132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4712"/>
            <p:cNvSpPr/>
            <p:nvPr/>
          </p:nvSpPr>
          <p:spPr>
            <a:xfrm>
              <a:off x="5725297" y="3439297"/>
              <a:ext cx="20596" cy="30893"/>
            </a:xfrm>
            <a:custGeom>
              <a:avLst/>
              <a:gdLst/>
              <a:ahLst/>
              <a:cxnLst/>
              <a:rect l="0" t="0" r="0" b="0"/>
              <a:pathLst>
                <a:path w="20596" h="30893">
                  <a:moveTo>
                    <a:pt x="20595" y="30892"/>
                  </a:moveTo>
                  <a:lnTo>
                    <a:pt x="1557" y="11855"/>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4713"/>
            <p:cNvSpPr/>
            <p:nvPr/>
          </p:nvSpPr>
          <p:spPr>
            <a:xfrm>
              <a:off x="5807676" y="3490783"/>
              <a:ext cx="164757" cy="133212"/>
            </a:xfrm>
            <a:custGeom>
              <a:avLst/>
              <a:gdLst/>
              <a:ahLst/>
              <a:cxnLst/>
              <a:rect l="0" t="0" r="0" b="0"/>
              <a:pathLst>
                <a:path w="164757" h="133212">
                  <a:moveTo>
                    <a:pt x="0" y="0"/>
                  </a:moveTo>
                  <a:lnTo>
                    <a:pt x="5465" y="1"/>
                  </a:lnTo>
                  <a:lnTo>
                    <a:pt x="7076" y="1145"/>
                  </a:lnTo>
                  <a:lnTo>
                    <a:pt x="8150" y="3052"/>
                  </a:lnTo>
                  <a:lnTo>
                    <a:pt x="8865" y="5468"/>
                  </a:lnTo>
                  <a:lnTo>
                    <a:pt x="18259" y="20863"/>
                  </a:lnTo>
                  <a:lnTo>
                    <a:pt x="30427" y="79130"/>
                  </a:lnTo>
                  <a:lnTo>
                    <a:pt x="30891" y="133211"/>
                  </a:lnTo>
                  <a:lnTo>
                    <a:pt x="30891" y="77047"/>
                  </a:lnTo>
                  <a:lnTo>
                    <a:pt x="33942" y="71237"/>
                  </a:lnTo>
                  <a:lnTo>
                    <a:pt x="37968" y="64841"/>
                  </a:lnTo>
                  <a:lnTo>
                    <a:pt x="40552" y="51413"/>
                  </a:lnTo>
                  <a:lnTo>
                    <a:pt x="40764" y="48005"/>
                  </a:lnTo>
                  <a:lnTo>
                    <a:pt x="43194" y="44590"/>
                  </a:lnTo>
                  <a:lnTo>
                    <a:pt x="69816" y="27456"/>
                  </a:lnTo>
                  <a:lnTo>
                    <a:pt x="103416" y="21950"/>
                  </a:lnTo>
                  <a:lnTo>
                    <a:pt x="164756"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4714"/>
            <p:cNvSpPr/>
            <p:nvPr/>
          </p:nvSpPr>
          <p:spPr>
            <a:xfrm>
              <a:off x="6004947" y="3501207"/>
              <a:ext cx="204324" cy="123437"/>
            </a:xfrm>
            <a:custGeom>
              <a:avLst/>
              <a:gdLst/>
              <a:ahLst/>
              <a:cxnLst/>
              <a:rect l="0" t="0" r="0" b="0"/>
              <a:pathLst>
                <a:path w="204324" h="123437">
                  <a:moveTo>
                    <a:pt x="101350" y="10171"/>
                  </a:moveTo>
                  <a:lnTo>
                    <a:pt x="92485" y="1306"/>
                  </a:lnTo>
                  <a:lnTo>
                    <a:pt x="86011" y="298"/>
                  </a:lnTo>
                  <a:lnTo>
                    <a:pt x="71379" y="0"/>
                  </a:lnTo>
                  <a:lnTo>
                    <a:pt x="62095" y="2981"/>
                  </a:lnTo>
                  <a:lnTo>
                    <a:pt x="36177" y="24522"/>
                  </a:lnTo>
                  <a:lnTo>
                    <a:pt x="13557" y="47681"/>
                  </a:lnTo>
                  <a:lnTo>
                    <a:pt x="6587" y="61608"/>
                  </a:lnTo>
                  <a:lnTo>
                    <a:pt x="2027" y="68501"/>
                  </a:lnTo>
                  <a:lnTo>
                    <a:pt x="0" y="75378"/>
                  </a:lnTo>
                  <a:lnTo>
                    <a:pt x="602" y="78814"/>
                  </a:lnTo>
                  <a:lnTo>
                    <a:pt x="6741" y="92548"/>
                  </a:lnTo>
                  <a:lnTo>
                    <a:pt x="8293" y="106279"/>
                  </a:lnTo>
                  <a:lnTo>
                    <a:pt x="9563" y="108568"/>
                  </a:lnTo>
                  <a:lnTo>
                    <a:pt x="11556" y="110094"/>
                  </a:lnTo>
                  <a:lnTo>
                    <a:pt x="16820" y="111788"/>
                  </a:lnTo>
                  <a:lnTo>
                    <a:pt x="22974" y="112541"/>
                  </a:lnTo>
                  <a:lnTo>
                    <a:pt x="29523" y="115927"/>
                  </a:lnTo>
                  <a:lnTo>
                    <a:pt x="36247" y="120102"/>
                  </a:lnTo>
                  <a:lnTo>
                    <a:pt x="47844" y="123002"/>
                  </a:lnTo>
                  <a:lnTo>
                    <a:pt x="60799" y="115233"/>
                  </a:lnTo>
                  <a:lnTo>
                    <a:pt x="64019" y="114537"/>
                  </a:lnTo>
                  <a:lnTo>
                    <a:pt x="74017" y="108091"/>
                  </a:lnTo>
                  <a:lnTo>
                    <a:pt x="77762" y="102127"/>
                  </a:lnTo>
                  <a:lnTo>
                    <a:pt x="80569" y="95662"/>
                  </a:lnTo>
                  <a:lnTo>
                    <a:pt x="87438" y="85590"/>
                  </a:lnTo>
                  <a:lnTo>
                    <a:pt x="91125" y="75360"/>
                  </a:lnTo>
                  <a:lnTo>
                    <a:pt x="97813" y="65082"/>
                  </a:lnTo>
                  <a:lnTo>
                    <a:pt x="101445" y="54791"/>
                  </a:lnTo>
                  <a:lnTo>
                    <a:pt x="110077" y="43097"/>
                  </a:lnTo>
                  <a:lnTo>
                    <a:pt x="111510" y="32375"/>
                  </a:lnTo>
                  <a:lnTo>
                    <a:pt x="111647" y="20482"/>
                  </a:lnTo>
                  <a:lnTo>
                    <a:pt x="111647" y="35809"/>
                  </a:lnTo>
                  <a:lnTo>
                    <a:pt x="108597" y="41779"/>
                  </a:lnTo>
                  <a:lnTo>
                    <a:pt x="104571" y="48246"/>
                  </a:lnTo>
                  <a:lnTo>
                    <a:pt x="101986" y="61720"/>
                  </a:lnTo>
                  <a:lnTo>
                    <a:pt x="101476" y="75400"/>
                  </a:lnTo>
                  <a:lnTo>
                    <a:pt x="104456" y="82258"/>
                  </a:lnTo>
                  <a:lnTo>
                    <a:pt x="108452" y="89119"/>
                  </a:lnTo>
                  <a:lnTo>
                    <a:pt x="111845" y="99415"/>
                  </a:lnTo>
                  <a:lnTo>
                    <a:pt x="118444" y="109712"/>
                  </a:lnTo>
                  <a:lnTo>
                    <a:pt x="120388" y="116577"/>
                  </a:lnTo>
                  <a:lnTo>
                    <a:pt x="122052" y="118865"/>
                  </a:lnTo>
                  <a:lnTo>
                    <a:pt x="124304" y="120391"/>
                  </a:lnTo>
                  <a:lnTo>
                    <a:pt x="132942" y="122537"/>
                  </a:lnTo>
                  <a:lnTo>
                    <a:pt x="176867" y="123436"/>
                  </a:lnTo>
                  <a:lnTo>
                    <a:pt x="183730" y="120389"/>
                  </a:lnTo>
                  <a:lnTo>
                    <a:pt x="204323" y="10284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4715"/>
            <p:cNvSpPr/>
            <p:nvPr/>
          </p:nvSpPr>
          <p:spPr>
            <a:xfrm>
              <a:off x="6229883" y="3387811"/>
              <a:ext cx="102955" cy="226488"/>
            </a:xfrm>
            <a:custGeom>
              <a:avLst/>
              <a:gdLst/>
              <a:ahLst/>
              <a:cxnLst/>
              <a:rect l="0" t="0" r="0" b="0"/>
              <a:pathLst>
                <a:path w="102955" h="226488">
                  <a:moveTo>
                    <a:pt x="30874" y="0"/>
                  </a:moveTo>
                  <a:lnTo>
                    <a:pt x="30874" y="9873"/>
                  </a:lnTo>
                  <a:lnTo>
                    <a:pt x="23797" y="18434"/>
                  </a:lnTo>
                  <a:lnTo>
                    <a:pt x="21530" y="27837"/>
                  </a:lnTo>
                  <a:lnTo>
                    <a:pt x="19715" y="39012"/>
                  </a:lnTo>
                  <a:lnTo>
                    <a:pt x="2321" y="93392"/>
                  </a:lnTo>
                  <a:lnTo>
                    <a:pt x="0" y="156800"/>
                  </a:lnTo>
                  <a:lnTo>
                    <a:pt x="1135" y="168085"/>
                  </a:lnTo>
                  <a:lnTo>
                    <a:pt x="12694" y="195441"/>
                  </a:lnTo>
                  <a:lnTo>
                    <a:pt x="26615" y="212783"/>
                  </a:lnTo>
                  <a:lnTo>
                    <a:pt x="28980" y="219665"/>
                  </a:lnTo>
                  <a:lnTo>
                    <a:pt x="31900" y="221955"/>
                  </a:lnTo>
                  <a:lnTo>
                    <a:pt x="45798" y="225182"/>
                  </a:lnTo>
                  <a:lnTo>
                    <a:pt x="75408" y="226487"/>
                  </a:lnTo>
                  <a:lnTo>
                    <a:pt x="82320" y="223465"/>
                  </a:lnTo>
                  <a:lnTo>
                    <a:pt x="100919" y="207801"/>
                  </a:lnTo>
                  <a:lnTo>
                    <a:pt x="102051" y="203719"/>
                  </a:lnTo>
                  <a:lnTo>
                    <a:pt x="102954" y="19564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4716"/>
            <p:cNvSpPr/>
            <p:nvPr/>
          </p:nvSpPr>
          <p:spPr>
            <a:xfrm>
              <a:off x="6198973" y="3480486"/>
              <a:ext cx="144163" cy="20596"/>
            </a:xfrm>
            <a:custGeom>
              <a:avLst/>
              <a:gdLst/>
              <a:ahLst/>
              <a:cxnLst/>
              <a:rect l="0" t="0" r="0" b="0"/>
              <a:pathLst>
                <a:path w="144163" h="20596">
                  <a:moveTo>
                    <a:pt x="0" y="0"/>
                  </a:moveTo>
                  <a:lnTo>
                    <a:pt x="8866" y="0"/>
                  </a:lnTo>
                  <a:lnTo>
                    <a:pt x="18235" y="7077"/>
                  </a:lnTo>
                  <a:lnTo>
                    <a:pt x="27778" y="10488"/>
                  </a:lnTo>
                  <a:lnTo>
                    <a:pt x="38995" y="17092"/>
                  </a:lnTo>
                  <a:lnTo>
                    <a:pt x="102280" y="20577"/>
                  </a:lnTo>
                  <a:lnTo>
                    <a:pt x="144162"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SMARTInkShape-4717"/>
            <p:cNvSpPr/>
            <p:nvPr/>
          </p:nvSpPr>
          <p:spPr>
            <a:xfrm>
              <a:off x="6374027" y="3480486"/>
              <a:ext cx="10298" cy="122085"/>
            </a:xfrm>
            <a:custGeom>
              <a:avLst/>
              <a:gdLst/>
              <a:ahLst/>
              <a:cxnLst/>
              <a:rect l="0" t="0" r="0" b="0"/>
              <a:pathLst>
                <a:path w="10298" h="122085">
                  <a:moveTo>
                    <a:pt x="0" y="0"/>
                  </a:moveTo>
                  <a:lnTo>
                    <a:pt x="0" y="61790"/>
                  </a:lnTo>
                  <a:lnTo>
                    <a:pt x="0" y="122084"/>
                  </a:lnTo>
                  <a:lnTo>
                    <a:pt x="0" y="117662"/>
                  </a:lnTo>
                  <a:lnTo>
                    <a:pt x="1144" y="116198"/>
                  </a:lnTo>
                  <a:lnTo>
                    <a:pt x="8866" y="113656"/>
                  </a:lnTo>
                  <a:lnTo>
                    <a:pt x="10297" y="1029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8" name="SMARTInkShape-4718"/>
            <p:cNvSpPr/>
            <p:nvPr/>
          </p:nvSpPr>
          <p:spPr>
            <a:xfrm>
              <a:off x="6394621" y="3418703"/>
              <a:ext cx="1" cy="20595"/>
            </a:xfrm>
            <a:custGeom>
              <a:avLst/>
              <a:gdLst/>
              <a:ahLst/>
              <a:cxnLst/>
              <a:rect l="0" t="0" r="0" b="0"/>
              <a:pathLst>
                <a:path w="1" h="20595">
                  <a:moveTo>
                    <a:pt x="0" y="20594"/>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SMARTInkShape-4719"/>
            <p:cNvSpPr/>
            <p:nvPr/>
          </p:nvSpPr>
          <p:spPr>
            <a:xfrm>
              <a:off x="6631471" y="3449594"/>
              <a:ext cx="133826" cy="154461"/>
            </a:xfrm>
            <a:custGeom>
              <a:avLst/>
              <a:gdLst/>
              <a:ahLst/>
              <a:cxnLst/>
              <a:rect l="0" t="0" r="0" b="0"/>
              <a:pathLst>
                <a:path w="133826" h="154461">
                  <a:moveTo>
                    <a:pt x="20583" y="0"/>
                  </a:moveTo>
                  <a:lnTo>
                    <a:pt x="19439" y="25785"/>
                  </a:lnTo>
                  <a:lnTo>
                    <a:pt x="1546" y="89688"/>
                  </a:lnTo>
                  <a:lnTo>
                    <a:pt x="0" y="133088"/>
                  </a:lnTo>
                  <a:lnTo>
                    <a:pt x="14323" y="119465"/>
                  </a:lnTo>
                  <a:lnTo>
                    <a:pt x="46002" y="62085"/>
                  </a:lnTo>
                  <a:lnTo>
                    <a:pt x="65617" y="40008"/>
                  </a:lnTo>
                  <a:lnTo>
                    <a:pt x="102407" y="15953"/>
                  </a:lnTo>
                  <a:lnTo>
                    <a:pt x="106024" y="15213"/>
                  </a:lnTo>
                  <a:lnTo>
                    <a:pt x="108436" y="15862"/>
                  </a:lnTo>
                  <a:lnTo>
                    <a:pt x="110044" y="17440"/>
                  </a:lnTo>
                  <a:lnTo>
                    <a:pt x="114882" y="19193"/>
                  </a:lnTo>
                  <a:lnTo>
                    <a:pt x="117774" y="19660"/>
                  </a:lnTo>
                  <a:lnTo>
                    <a:pt x="119701" y="21116"/>
                  </a:lnTo>
                  <a:lnTo>
                    <a:pt x="121843" y="25785"/>
                  </a:lnTo>
                  <a:lnTo>
                    <a:pt x="123559" y="27487"/>
                  </a:lnTo>
                  <a:lnTo>
                    <a:pt x="128516" y="29379"/>
                  </a:lnTo>
                  <a:lnTo>
                    <a:pt x="130295" y="32171"/>
                  </a:lnTo>
                  <a:lnTo>
                    <a:pt x="132799" y="48179"/>
                  </a:lnTo>
                  <a:lnTo>
                    <a:pt x="133825" y="109407"/>
                  </a:lnTo>
                  <a:lnTo>
                    <a:pt x="132701" y="126745"/>
                  </a:lnTo>
                  <a:lnTo>
                    <a:pt x="123555" y="1544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4720"/>
            <p:cNvSpPr/>
            <p:nvPr/>
          </p:nvSpPr>
          <p:spPr>
            <a:xfrm>
              <a:off x="6487297" y="3490783"/>
              <a:ext cx="122368" cy="112960"/>
            </a:xfrm>
            <a:custGeom>
              <a:avLst/>
              <a:gdLst/>
              <a:ahLst/>
              <a:cxnLst/>
              <a:rect l="0" t="0" r="0" b="0"/>
              <a:pathLst>
                <a:path w="122368" h="112960">
                  <a:moveTo>
                    <a:pt x="0" y="0"/>
                  </a:moveTo>
                  <a:lnTo>
                    <a:pt x="1" y="61349"/>
                  </a:lnTo>
                  <a:lnTo>
                    <a:pt x="1" y="72270"/>
                  </a:lnTo>
                  <a:lnTo>
                    <a:pt x="3052" y="80937"/>
                  </a:lnTo>
                  <a:lnTo>
                    <a:pt x="19800" y="101290"/>
                  </a:lnTo>
                  <a:lnTo>
                    <a:pt x="29014" y="107947"/>
                  </a:lnTo>
                  <a:lnTo>
                    <a:pt x="38066" y="110905"/>
                  </a:lnTo>
                  <a:lnTo>
                    <a:pt x="69142" y="112959"/>
                  </a:lnTo>
                  <a:lnTo>
                    <a:pt x="89389" y="107712"/>
                  </a:lnTo>
                  <a:lnTo>
                    <a:pt x="109882" y="93445"/>
                  </a:lnTo>
                  <a:lnTo>
                    <a:pt x="117486" y="81195"/>
                  </a:lnTo>
                  <a:lnTo>
                    <a:pt x="122367" y="54686"/>
                  </a:lnTo>
                  <a:lnTo>
                    <a:pt x="117746" y="34255"/>
                  </a:lnTo>
                  <a:lnTo>
                    <a:pt x="115110" y="29703"/>
                  </a:lnTo>
                  <a:lnTo>
                    <a:pt x="112209" y="26666"/>
                  </a:lnTo>
                  <a:lnTo>
                    <a:pt x="72689" y="2942"/>
                  </a:lnTo>
                  <a:lnTo>
                    <a:pt x="69055" y="1961"/>
                  </a:lnTo>
                  <a:lnTo>
                    <a:pt x="58914" y="3923"/>
                  </a:lnTo>
                  <a:lnTo>
                    <a:pt x="53006" y="6048"/>
                  </a:lnTo>
                  <a:lnTo>
                    <a:pt x="43390" y="14512"/>
                  </a:lnTo>
                  <a:lnTo>
                    <a:pt x="27894" y="38590"/>
                  </a:lnTo>
                  <a:lnTo>
                    <a:pt x="22758" y="53132"/>
                  </a:lnTo>
                  <a:lnTo>
                    <a:pt x="23181" y="57161"/>
                  </a:lnTo>
                  <a:lnTo>
                    <a:pt x="30892" y="7208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62" name="SMARTInkShape-4721"/>
          <p:cNvSpPr/>
          <p:nvPr/>
        </p:nvSpPr>
        <p:spPr>
          <a:xfrm>
            <a:off x="525162" y="3387811"/>
            <a:ext cx="49507" cy="30428"/>
          </a:xfrm>
          <a:custGeom>
            <a:avLst/>
            <a:gdLst/>
            <a:ahLst/>
            <a:cxnLst/>
            <a:rect l="0" t="0" r="0" b="0"/>
            <a:pathLst>
              <a:path w="49507" h="30428">
                <a:moveTo>
                  <a:pt x="30892" y="0"/>
                </a:moveTo>
                <a:lnTo>
                  <a:pt x="22026" y="8866"/>
                </a:lnTo>
                <a:lnTo>
                  <a:pt x="20720" y="19038"/>
                </a:lnTo>
                <a:lnTo>
                  <a:pt x="20632" y="25600"/>
                </a:lnTo>
                <a:lnTo>
                  <a:pt x="21764" y="27363"/>
                </a:lnTo>
                <a:lnTo>
                  <a:pt x="23662" y="28540"/>
                </a:lnTo>
                <a:lnTo>
                  <a:pt x="31801" y="30195"/>
                </a:lnTo>
                <a:lnTo>
                  <a:pt x="34930" y="30427"/>
                </a:lnTo>
                <a:lnTo>
                  <a:pt x="41459" y="27634"/>
                </a:lnTo>
                <a:lnTo>
                  <a:pt x="49506" y="21985"/>
                </a:lnTo>
                <a:lnTo>
                  <a:pt x="49022" y="21521"/>
                </a:lnTo>
                <a:lnTo>
                  <a:pt x="45433" y="21006"/>
                </a:lnTo>
                <a:lnTo>
                  <a:pt x="44019" y="19725"/>
                </a:lnTo>
                <a:lnTo>
                  <a:pt x="42447" y="15250"/>
                </a:lnTo>
                <a:lnTo>
                  <a:pt x="39739" y="13598"/>
                </a:lnTo>
                <a:lnTo>
                  <a:pt x="30629" y="11764"/>
                </a:lnTo>
                <a:lnTo>
                  <a:pt x="0"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87" name="SMARTInkShape-Group627"/>
          <p:cNvGrpSpPr/>
          <p:nvPr/>
        </p:nvGrpSpPr>
        <p:grpSpPr>
          <a:xfrm>
            <a:off x="525162" y="3604666"/>
            <a:ext cx="3309266" cy="328902"/>
            <a:chOff x="525162" y="3604666"/>
            <a:chExt cx="3309266" cy="328902"/>
          </a:xfrm>
        </p:grpSpPr>
        <p:sp>
          <p:nvSpPr>
            <p:cNvPr id="763" name="SMARTInkShape-4722"/>
            <p:cNvSpPr/>
            <p:nvPr/>
          </p:nvSpPr>
          <p:spPr>
            <a:xfrm>
              <a:off x="525162" y="3779108"/>
              <a:ext cx="51225" cy="20596"/>
            </a:xfrm>
            <a:custGeom>
              <a:avLst/>
              <a:gdLst/>
              <a:ahLst/>
              <a:cxnLst/>
              <a:rect l="0" t="0" r="0" b="0"/>
              <a:pathLst>
                <a:path w="51225" h="20596">
                  <a:moveTo>
                    <a:pt x="30892" y="0"/>
                  </a:moveTo>
                  <a:lnTo>
                    <a:pt x="25426" y="0"/>
                  </a:lnTo>
                  <a:lnTo>
                    <a:pt x="23815" y="1144"/>
                  </a:lnTo>
                  <a:lnTo>
                    <a:pt x="22742" y="3051"/>
                  </a:lnTo>
                  <a:lnTo>
                    <a:pt x="20878" y="10487"/>
                  </a:lnTo>
                  <a:lnTo>
                    <a:pt x="20632" y="19037"/>
                  </a:lnTo>
                  <a:lnTo>
                    <a:pt x="21764" y="19557"/>
                  </a:lnTo>
                  <a:lnTo>
                    <a:pt x="41402" y="20554"/>
                  </a:lnTo>
                  <a:lnTo>
                    <a:pt x="44763" y="19424"/>
                  </a:lnTo>
                  <a:lnTo>
                    <a:pt x="47004" y="17526"/>
                  </a:lnTo>
                  <a:lnTo>
                    <a:pt x="50601" y="11725"/>
                  </a:lnTo>
                  <a:lnTo>
                    <a:pt x="51224" y="5254"/>
                  </a:lnTo>
                  <a:lnTo>
                    <a:pt x="50168" y="3503"/>
                  </a:lnTo>
                  <a:lnTo>
                    <a:pt x="48319" y="2335"/>
                  </a:lnTo>
                  <a:lnTo>
                    <a:pt x="40251" y="692"/>
                  </a:lnTo>
                  <a:lnTo>
                    <a:pt x="37131" y="462"/>
                  </a:lnTo>
                  <a:lnTo>
                    <a:pt x="30614" y="3256"/>
                  </a:lnTo>
                  <a:lnTo>
                    <a:pt x="23904" y="7168"/>
                  </a:lnTo>
                  <a:lnTo>
                    <a:pt x="13693" y="10515"/>
                  </a:lnTo>
                  <a:lnTo>
                    <a:pt x="0"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4723"/>
            <p:cNvSpPr/>
            <p:nvPr/>
          </p:nvSpPr>
          <p:spPr>
            <a:xfrm>
              <a:off x="679625" y="3634946"/>
              <a:ext cx="123565" cy="215563"/>
            </a:xfrm>
            <a:custGeom>
              <a:avLst/>
              <a:gdLst/>
              <a:ahLst/>
              <a:cxnLst/>
              <a:rect l="0" t="0" r="0" b="0"/>
              <a:pathLst>
                <a:path w="123565" h="215563">
                  <a:moveTo>
                    <a:pt x="10294" y="0"/>
                  </a:moveTo>
                  <a:lnTo>
                    <a:pt x="20466" y="0"/>
                  </a:lnTo>
                  <a:lnTo>
                    <a:pt x="17535" y="52927"/>
                  </a:lnTo>
                  <a:lnTo>
                    <a:pt x="10718" y="114785"/>
                  </a:lnTo>
                  <a:lnTo>
                    <a:pt x="1465" y="178587"/>
                  </a:lnTo>
                  <a:lnTo>
                    <a:pt x="8" y="215562"/>
                  </a:lnTo>
                  <a:lnTo>
                    <a:pt x="0" y="210575"/>
                  </a:lnTo>
                  <a:lnTo>
                    <a:pt x="1143" y="209032"/>
                  </a:lnTo>
                  <a:lnTo>
                    <a:pt x="8863" y="206352"/>
                  </a:lnTo>
                  <a:lnTo>
                    <a:pt x="69260" y="205946"/>
                  </a:lnTo>
                  <a:lnTo>
                    <a:pt x="89149" y="204802"/>
                  </a:lnTo>
                  <a:lnTo>
                    <a:pt x="123564"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SMARTInkShape-4724"/>
            <p:cNvSpPr/>
            <p:nvPr/>
          </p:nvSpPr>
          <p:spPr>
            <a:xfrm>
              <a:off x="834081" y="3768811"/>
              <a:ext cx="1" cy="92676"/>
            </a:xfrm>
            <a:custGeom>
              <a:avLst/>
              <a:gdLst/>
              <a:ahLst/>
              <a:cxnLst/>
              <a:rect l="0" t="0" r="0" b="0"/>
              <a:pathLst>
                <a:path w="1" h="92676">
                  <a:moveTo>
                    <a:pt x="0" y="0"/>
                  </a:moveTo>
                  <a:lnTo>
                    <a:pt x="0" y="62075"/>
                  </a:lnTo>
                  <a:lnTo>
                    <a:pt x="0" y="92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4725"/>
            <p:cNvSpPr/>
            <p:nvPr/>
          </p:nvSpPr>
          <p:spPr>
            <a:xfrm>
              <a:off x="835512" y="3676135"/>
              <a:ext cx="8867" cy="10299"/>
            </a:xfrm>
            <a:custGeom>
              <a:avLst/>
              <a:gdLst/>
              <a:ahLst/>
              <a:cxnLst/>
              <a:rect l="0" t="0" r="0" b="0"/>
              <a:pathLst>
                <a:path w="8867" h="10299">
                  <a:moveTo>
                    <a:pt x="8866" y="10298"/>
                  </a:moveTo>
                  <a:lnTo>
                    <a:pt x="0" y="10297"/>
                  </a:lnTo>
                  <a:lnTo>
                    <a:pt x="886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4726"/>
            <p:cNvSpPr/>
            <p:nvPr/>
          </p:nvSpPr>
          <p:spPr>
            <a:xfrm>
              <a:off x="927075" y="3604666"/>
              <a:ext cx="92359" cy="254501"/>
            </a:xfrm>
            <a:custGeom>
              <a:avLst/>
              <a:gdLst/>
              <a:ahLst/>
              <a:cxnLst/>
              <a:rect l="0" t="0" r="0" b="0"/>
              <a:pathLst>
                <a:path w="92359" h="254501">
                  <a:moveTo>
                    <a:pt x="92357" y="61172"/>
                  </a:moveTo>
                  <a:lnTo>
                    <a:pt x="92358" y="55706"/>
                  </a:lnTo>
                  <a:lnTo>
                    <a:pt x="86891" y="41373"/>
                  </a:lnTo>
                  <a:lnTo>
                    <a:pt x="71495" y="20539"/>
                  </a:lnTo>
                  <a:lnTo>
                    <a:pt x="63635" y="13365"/>
                  </a:lnTo>
                  <a:lnTo>
                    <a:pt x="47489" y="4038"/>
                  </a:lnTo>
                  <a:lnTo>
                    <a:pt x="31203" y="307"/>
                  </a:lnTo>
                  <a:lnTo>
                    <a:pt x="27561" y="0"/>
                  </a:lnTo>
                  <a:lnTo>
                    <a:pt x="23989" y="2084"/>
                  </a:lnTo>
                  <a:lnTo>
                    <a:pt x="16968" y="10503"/>
                  </a:lnTo>
                  <a:lnTo>
                    <a:pt x="3311" y="73263"/>
                  </a:lnTo>
                  <a:lnTo>
                    <a:pt x="0" y="133288"/>
                  </a:lnTo>
                  <a:lnTo>
                    <a:pt x="2796" y="161652"/>
                  </a:lnTo>
                  <a:lnTo>
                    <a:pt x="9699" y="225451"/>
                  </a:lnTo>
                  <a:lnTo>
                    <a:pt x="9968" y="254500"/>
                  </a:lnTo>
                  <a:lnTo>
                    <a:pt x="9979" y="24652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4727"/>
            <p:cNvSpPr/>
            <p:nvPr/>
          </p:nvSpPr>
          <p:spPr>
            <a:xfrm>
              <a:off x="895865" y="3768811"/>
              <a:ext cx="102974" cy="10298"/>
            </a:xfrm>
            <a:custGeom>
              <a:avLst/>
              <a:gdLst/>
              <a:ahLst/>
              <a:cxnLst/>
              <a:rect l="0" t="0" r="0" b="0"/>
              <a:pathLst>
                <a:path w="102974" h="10298">
                  <a:moveTo>
                    <a:pt x="0" y="10297"/>
                  </a:moveTo>
                  <a:lnTo>
                    <a:pt x="63035" y="7246"/>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4728"/>
            <p:cNvSpPr/>
            <p:nvPr/>
          </p:nvSpPr>
          <p:spPr>
            <a:xfrm>
              <a:off x="1029730" y="3738403"/>
              <a:ext cx="133865" cy="100811"/>
            </a:xfrm>
            <a:custGeom>
              <a:avLst/>
              <a:gdLst/>
              <a:ahLst/>
              <a:cxnLst/>
              <a:rect l="0" t="0" r="0" b="0"/>
              <a:pathLst>
                <a:path w="133865" h="100811">
                  <a:moveTo>
                    <a:pt x="0" y="51003"/>
                  </a:moveTo>
                  <a:lnTo>
                    <a:pt x="5466" y="56468"/>
                  </a:lnTo>
                  <a:lnTo>
                    <a:pt x="8221" y="56935"/>
                  </a:lnTo>
                  <a:lnTo>
                    <a:pt x="11201" y="56101"/>
                  </a:lnTo>
                  <a:lnTo>
                    <a:pt x="41732" y="44597"/>
                  </a:lnTo>
                  <a:lnTo>
                    <a:pt x="52109" y="42435"/>
                  </a:lnTo>
                  <a:lnTo>
                    <a:pt x="60535" y="35372"/>
                  </a:lnTo>
                  <a:lnTo>
                    <a:pt x="80271" y="12138"/>
                  </a:lnTo>
                  <a:lnTo>
                    <a:pt x="79829" y="10219"/>
                  </a:lnTo>
                  <a:lnTo>
                    <a:pt x="73327" y="1152"/>
                  </a:lnTo>
                  <a:lnTo>
                    <a:pt x="61517" y="0"/>
                  </a:lnTo>
                  <a:lnTo>
                    <a:pt x="43525" y="5125"/>
                  </a:lnTo>
                  <a:lnTo>
                    <a:pt x="29169" y="13890"/>
                  </a:lnTo>
                  <a:lnTo>
                    <a:pt x="24405" y="20397"/>
                  </a:lnTo>
                  <a:lnTo>
                    <a:pt x="21144" y="27103"/>
                  </a:lnTo>
                  <a:lnTo>
                    <a:pt x="15881" y="33897"/>
                  </a:lnTo>
                  <a:lnTo>
                    <a:pt x="15830" y="46833"/>
                  </a:lnTo>
                  <a:lnTo>
                    <a:pt x="25120" y="77638"/>
                  </a:lnTo>
                  <a:lnTo>
                    <a:pt x="34428" y="88775"/>
                  </a:lnTo>
                  <a:lnTo>
                    <a:pt x="46193" y="96393"/>
                  </a:lnTo>
                  <a:lnTo>
                    <a:pt x="66826" y="100682"/>
                  </a:lnTo>
                  <a:lnTo>
                    <a:pt x="93025" y="100810"/>
                  </a:lnTo>
                  <a:lnTo>
                    <a:pt x="133864" y="921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0" name="SMARTInkShape-4729"/>
            <p:cNvSpPr/>
            <p:nvPr/>
          </p:nvSpPr>
          <p:spPr>
            <a:xfrm>
              <a:off x="1276865" y="3655540"/>
              <a:ext cx="10298" cy="216244"/>
            </a:xfrm>
            <a:custGeom>
              <a:avLst/>
              <a:gdLst/>
              <a:ahLst/>
              <a:cxnLst/>
              <a:rect l="0" t="0" r="0" b="0"/>
              <a:pathLst>
                <a:path w="10298" h="216244">
                  <a:moveTo>
                    <a:pt x="0" y="0"/>
                  </a:moveTo>
                  <a:lnTo>
                    <a:pt x="0" y="59296"/>
                  </a:lnTo>
                  <a:lnTo>
                    <a:pt x="0" y="121971"/>
                  </a:lnTo>
                  <a:lnTo>
                    <a:pt x="0" y="179746"/>
                  </a:lnTo>
                  <a:lnTo>
                    <a:pt x="0" y="211984"/>
                  </a:lnTo>
                  <a:lnTo>
                    <a:pt x="1144" y="213404"/>
                  </a:lnTo>
                  <a:lnTo>
                    <a:pt x="10297"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4730"/>
            <p:cNvSpPr/>
            <p:nvPr/>
          </p:nvSpPr>
          <p:spPr>
            <a:xfrm>
              <a:off x="1215081" y="3758640"/>
              <a:ext cx="154461" cy="102847"/>
            </a:xfrm>
            <a:custGeom>
              <a:avLst/>
              <a:gdLst/>
              <a:ahLst/>
              <a:cxnLst/>
              <a:rect l="0" t="0" r="0" b="0"/>
              <a:pathLst>
                <a:path w="154461" h="102847">
                  <a:moveTo>
                    <a:pt x="0" y="10171"/>
                  </a:moveTo>
                  <a:lnTo>
                    <a:pt x="5467" y="15637"/>
                  </a:lnTo>
                  <a:lnTo>
                    <a:pt x="8221" y="16104"/>
                  </a:lnTo>
                  <a:lnTo>
                    <a:pt x="11201" y="15270"/>
                  </a:lnTo>
                  <a:lnTo>
                    <a:pt x="14332" y="13570"/>
                  </a:lnTo>
                  <a:lnTo>
                    <a:pt x="74787" y="10302"/>
                  </a:lnTo>
                  <a:lnTo>
                    <a:pt x="92735" y="9086"/>
                  </a:lnTo>
                  <a:lnTo>
                    <a:pt x="141911" y="0"/>
                  </a:lnTo>
                  <a:lnTo>
                    <a:pt x="142661" y="1101"/>
                  </a:lnTo>
                  <a:lnTo>
                    <a:pt x="144030" y="10368"/>
                  </a:lnTo>
                  <a:lnTo>
                    <a:pt x="144161" y="72241"/>
                  </a:lnTo>
                  <a:lnTo>
                    <a:pt x="144162" y="94004"/>
                  </a:lnTo>
                  <a:lnTo>
                    <a:pt x="145306" y="96952"/>
                  </a:lnTo>
                  <a:lnTo>
                    <a:pt x="147213" y="98917"/>
                  </a:lnTo>
                  <a:lnTo>
                    <a:pt x="154460" y="1028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4731"/>
            <p:cNvSpPr/>
            <p:nvPr/>
          </p:nvSpPr>
          <p:spPr>
            <a:xfrm>
              <a:off x="1359243" y="3696730"/>
              <a:ext cx="10299" cy="20595"/>
            </a:xfrm>
            <a:custGeom>
              <a:avLst/>
              <a:gdLst/>
              <a:ahLst/>
              <a:cxnLst/>
              <a:rect l="0" t="0" r="0" b="0"/>
              <a:pathLst>
                <a:path w="10299" h="20595">
                  <a:moveTo>
                    <a:pt x="10298" y="20594"/>
                  </a:moveTo>
                  <a:lnTo>
                    <a:pt x="10298" y="15128"/>
                  </a:lnTo>
                  <a:lnTo>
                    <a:pt x="7247" y="9394"/>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3" name="SMARTInkShape-4732"/>
            <p:cNvSpPr/>
            <p:nvPr/>
          </p:nvSpPr>
          <p:spPr>
            <a:xfrm>
              <a:off x="1431324" y="3758513"/>
              <a:ext cx="185353" cy="111070"/>
            </a:xfrm>
            <a:custGeom>
              <a:avLst/>
              <a:gdLst/>
              <a:ahLst/>
              <a:cxnLst/>
              <a:rect l="0" t="0" r="0" b="0"/>
              <a:pathLst>
                <a:path w="185353" h="111070">
                  <a:moveTo>
                    <a:pt x="0" y="0"/>
                  </a:moveTo>
                  <a:lnTo>
                    <a:pt x="0" y="8866"/>
                  </a:lnTo>
                  <a:lnTo>
                    <a:pt x="9343" y="47609"/>
                  </a:lnTo>
                  <a:lnTo>
                    <a:pt x="10295" y="111069"/>
                  </a:lnTo>
                  <a:lnTo>
                    <a:pt x="10297" y="107151"/>
                  </a:lnTo>
                  <a:lnTo>
                    <a:pt x="34503" y="54671"/>
                  </a:lnTo>
                  <a:lnTo>
                    <a:pt x="76821" y="5611"/>
                  </a:lnTo>
                  <a:lnTo>
                    <a:pt x="79818" y="4885"/>
                  </a:lnTo>
                  <a:lnTo>
                    <a:pt x="82960" y="5545"/>
                  </a:lnTo>
                  <a:lnTo>
                    <a:pt x="86199" y="7129"/>
                  </a:lnTo>
                  <a:lnTo>
                    <a:pt x="88358" y="9330"/>
                  </a:lnTo>
                  <a:lnTo>
                    <a:pt x="90757" y="14826"/>
                  </a:lnTo>
                  <a:lnTo>
                    <a:pt x="92626" y="58983"/>
                  </a:lnTo>
                  <a:lnTo>
                    <a:pt x="82661" y="97816"/>
                  </a:lnTo>
                  <a:lnTo>
                    <a:pt x="82504" y="95723"/>
                  </a:lnTo>
                  <a:lnTo>
                    <a:pt x="83606" y="94708"/>
                  </a:lnTo>
                  <a:lnTo>
                    <a:pt x="87883" y="93579"/>
                  </a:lnTo>
                  <a:lnTo>
                    <a:pt x="89480" y="90990"/>
                  </a:lnTo>
                  <a:lnTo>
                    <a:pt x="94017" y="76413"/>
                  </a:lnTo>
                  <a:lnTo>
                    <a:pt x="132185" y="32795"/>
                  </a:lnTo>
                  <a:lnTo>
                    <a:pt x="160843" y="12800"/>
                  </a:lnTo>
                  <a:lnTo>
                    <a:pt x="169064" y="11039"/>
                  </a:lnTo>
                  <a:lnTo>
                    <a:pt x="172205" y="13080"/>
                  </a:lnTo>
                  <a:lnTo>
                    <a:pt x="178745" y="21450"/>
                  </a:lnTo>
                  <a:lnTo>
                    <a:pt x="182416" y="32798"/>
                  </a:lnTo>
                  <a:lnTo>
                    <a:pt x="185318" y="97063"/>
                  </a:lnTo>
                  <a:lnTo>
                    <a:pt x="185352"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4733"/>
            <p:cNvSpPr/>
            <p:nvPr/>
          </p:nvSpPr>
          <p:spPr>
            <a:xfrm>
              <a:off x="1678459" y="3748435"/>
              <a:ext cx="123569" cy="110455"/>
            </a:xfrm>
            <a:custGeom>
              <a:avLst/>
              <a:gdLst/>
              <a:ahLst/>
              <a:cxnLst/>
              <a:rect l="0" t="0" r="0" b="0"/>
              <a:pathLst>
                <a:path w="123569" h="110455">
                  <a:moveTo>
                    <a:pt x="0" y="71862"/>
                  </a:moveTo>
                  <a:lnTo>
                    <a:pt x="5467" y="66396"/>
                  </a:lnTo>
                  <a:lnTo>
                    <a:pt x="40215" y="56099"/>
                  </a:lnTo>
                  <a:lnTo>
                    <a:pt x="74241" y="33598"/>
                  </a:lnTo>
                  <a:lnTo>
                    <a:pt x="86706" y="16920"/>
                  </a:lnTo>
                  <a:lnTo>
                    <a:pt x="90022" y="8161"/>
                  </a:lnTo>
                  <a:lnTo>
                    <a:pt x="89763" y="5368"/>
                  </a:lnTo>
                  <a:lnTo>
                    <a:pt x="88446" y="3506"/>
                  </a:lnTo>
                  <a:lnTo>
                    <a:pt x="86423" y="2264"/>
                  </a:lnTo>
                  <a:lnTo>
                    <a:pt x="78111" y="517"/>
                  </a:lnTo>
                  <a:lnTo>
                    <a:pt x="62935" y="0"/>
                  </a:lnTo>
                  <a:lnTo>
                    <a:pt x="53524" y="2929"/>
                  </a:lnTo>
                  <a:lnTo>
                    <a:pt x="32693" y="19600"/>
                  </a:lnTo>
                  <a:lnTo>
                    <a:pt x="18713" y="38325"/>
                  </a:lnTo>
                  <a:lnTo>
                    <a:pt x="12791" y="52900"/>
                  </a:lnTo>
                  <a:lnTo>
                    <a:pt x="14457" y="63816"/>
                  </a:lnTo>
                  <a:lnTo>
                    <a:pt x="20155" y="76295"/>
                  </a:lnTo>
                  <a:lnTo>
                    <a:pt x="36228" y="95040"/>
                  </a:lnTo>
                  <a:lnTo>
                    <a:pt x="48900" y="104284"/>
                  </a:lnTo>
                  <a:lnTo>
                    <a:pt x="74367" y="110454"/>
                  </a:lnTo>
                  <a:lnTo>
                    <a:pt x="123568" y="1027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4734"/>
            <p:cNvSpPr/>
            <p:nvPr/>
          </p:nvSpPr>
          <p:spPr>
            <a:xfrm>
              <a:off x="1896395" y="3634946"/>
              <a:ext cx="152768" cy="298622"/>
            </a:xfrm>
            <a:custGeom>
              <a:avLst/>
              <a:gdLst/>
              <a:ahLst/>
              <a:cxnLst/>
              <a:rect l="0" t="0" r="0" b="0"/>
              <a:pathLst>
                <a:path w="152768" h="298622">
                  <a:moveTo>
                    <a:pt x="152767" y="0"/>
                  </a:moveTo>
                  <a:lnTo>
                    <a:pt x="152767" y="5466"/>
                  </a:lnTo>
                  <a:lnTo>
                    <a:pt x="111042" y="69137"/>
                  </a:lnTo>
                  <a:lnTo>
                    <a:pt x="78546" y="131885"/>
                  </a:lnTo>
                  <a:lnTo>
                    <a:pt x="45218" y="191984"/>
                  </a:lnTo>
                  <a:lnTo>
                    <a:pt x="13062" y="252252"/>
                  </a:lnTo>
                  <a:lnTo>
                    <a:pt x="0" y="293422"/>
                  </a:lnTo>
                  <a:lnTo>
                    <a:pt x="580" y="295156"/>
                  </a:lnTo>
                  <a:lnTo>
                    <a:pt x="2111" y="296311"/>
                  </a:lnTo>
                  <a:lnTo>
                    <a:pt x="18902" y="2986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4735"/>
            <p:cNvSpPr/>
            <p:nvPr/>
          </p:nvSpPr>
          <p:spPr>
            <a:xfrm>
              <a:off x="2193324" y="3676135"/>
              <a:ext cx="10299" cy="205277"/>
            </a:xfrm>
            <a:custGeom>
              <a:avLst/>
              <a:gdLst/>
              <a:ahLst/>
              <a:cxnLst/>
              <a:rect l="0" t="0" r="0" b="0"/>
              <a:pathLst>
                <a:path w="10299" h="205277">
                  <a:moveTo>
                    <a:pt x="0" y="0"/>
                  </a:moveTo>
                  <a:lnTo>
                    <a:pt x="0" y="5466"/>
                  </a:lnTo>
                  <a:lnTo>
                    <a:pt x="3051" y="11202"/>
                  </a:lnTo>
                  <a:lnTo>
                    <a:pt x="7077" y="17564"/>
                  </a:lnTo>
                  <a:lnTo>
                    <a:pt x="8866" y="24205"/>
                  </a:lnTo>
                  <a:lnTo>
                    <a:pt x="10172" y="85568"/>
                  </a:lnTo>
                  <a:lnTo>
                    <a:pt x="10286" y="144442"/>
                  </a:lnTo>
                  <a:lnTo>
                    <a:pt x="10298" y="205276"/>
                  </a:lnTo>
                  <a:lnTo>
                    <a:pt x="10298"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4736"/>
            <p:cNvSpPr/>
            <p:nvPr/>
          </p:nvSpPr>
          <p:spPr>
            <a:xfrm>
              <a:off x="2306594" y="3799703"/>
              <a:ext cx="10299" cy="72081"/>
            </a:xfrm>
            <a:custGeom>
              <a:avLst/>
              <a:gdLst/>
              <a:ahLst/>
              <a:cxnLst/>
              <a:rect l="0" t="0" r="0" b="0"/>
              <a:pathLst>
                <a:path w="10299" h="72081">
                  <a:moveTo>
                    <a:pt x="10298" y="0"/>
                  </a:moveTo>
                  <a:lnTo>
                    <a:pt x="10298" y="5466"/>
                  </a:lnTo>
                  <a:lnTo>
                    <a:pt x="7247" y="11200"/>
                  </a:lnTo>
                  <a:lnTo>
                    <a:pt x="4831" y="14332"/>
                  </a:lnTo>
                  <a:lnTo>
                    <a:pt x="2148" y="23912"/>
                  </a:lnTo>
                  <a:lnTo>
                    <a:pt x="0" y="720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4737"/>
            <p:cNvSpPr/>
            <p:nvPr/>
          </p:nvSpPr>
          <p:spPr>
            <a:xfrm>
              <a:off x="2328620" y="3696730"/>
              <a:ext cx="8867" cy="30893"/>
            </a:xfrm>
            <a:custGeom>
              <a:avLst/>
              <a:gdLst/>
              <a:ahLst/>
              <a:cxnLst/>
              <a:rect l="0" t="0" r="0" b="0"/>
              <a:pathLst>
                <a:path w="8867" h="30893">
                  <a:moveTo>
                    <a:pt x="8866" y="30892"/>
                  </a:moveTo>
                  <a:lnTo>
                    <a:pt x="0" y="13160"/>
                  </a:lnTo>
                  <a:lnTo>
                    <a:pt x="668" y="11062"/>
                  </a:lnTo>
                  <a:lnTo>
                    <a:pt x="886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9" name="SMARTInkShape-4738"/>
            <p:cNvSpPr/>
            <p:nvPr/>
          </p:nvSpPr>
          <p:spPr>
            <a:xfrm>
              <a:off x="2409625" y="3637388"/>
              <a:ext cx="82322" cy="234396"/>
            </a:xfrm>
            <a:custGeom>
              <a:avLst/>
              <a:gdLst/>
              <a:ahLst/>
              <a:cxnLst/>
              <a:rect l="0" t="0" r="0" b="0"/>
              <a:pathLst>
                <a:path w="82322" h="234396">
                  <a:moveTo>
                    <a:pt x="82321" y="49045"/>
                  </a:moveTo>
                  <a:lnTo>
                    <a:pt x="82321" y="34712"/>
                  </a:lnTo>
                  <a:lnTo>
                    <a:pt x="76854" y="19373"/>
                  </a:lnTo>
                  <a:lnTo>
                    <a:pt x="67988" y="5801"/>
                  </a:lnTo>
                  <a:lnTo>
                    <a:pt x="58407" y="1221"/>
                  </a:lnTo>
                  <a:lnTo>
                    <a:pt x="52649" y="0"/>
                  </a:lnTo>
                  <a:lnTo>
                    <a:pt x="46522" y="1474"/>
                  </a:lnTo>
                  <a:lnTo>
                    <a:pt x="33611" y="9215"/>
                  </a:lnTo>
                  <a:lnTo>
                    <a:pt x="18944" y="26437"/>
                  </a:lnTo>
                  <a:lnTo>
                    <a:pt x="4882" y="59834"/>
                  </a:lnTo>
                  <a:lnTo>
                    <a:pt x="376" y="120147"/>
                  </a:lnTo>
                  <a:lnTo>
                    <a:pt x="0" y="181198"/>
                  </a:lnTo>
                  <a:lnTo>
                    <a:pt x="10240" y="2343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0" name="SMARTInkShape-4739"/>
            <p:cNvSpPr/>
            <p:nvPr/>
          </p:nvSpPr>
          <p:spPr>
            <a:xfrm>
              <a:off x="2378676" y="3789406"/>
              <a:ext cx="102974" cy="10298"/>
            </a:xfrm>
            <a:custGeom>
              <a:avLst/>
              <a:gdLst/>
              <a:ahLst/>
              <a:cxnLst/>
              <a:rect l="0" t="0" r="0" b="0"/>
              <a:pathLst>
                <a:path w="102974" h="10298">
                  <a:moveTo>
                    <a:pt x="0" y="10297"/>
                  </a:moveTo>
                  <a:lnTo>
                    <a:pt x="64049" y="10297"/>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1" name="SMARTInkShape-4740"/>
            <p:cNvSpPr/>
            <p:nvPr/>
          </p:nvSpPr>
          <p:spPr>
            <a:xfrm>
              <a:off x="2522838" y="3769297"/>
              <a:ext cx="92676" cy="102487"/>
            </a:xfrm>
            <a:custGeom>
              <a:avLst/>
              <a:gdLst/>
              <a:ahLst/>
              <a:cxnLst/>
              <a:rect l="0" t="0" r="0" b="0"/>
              <a:pathLst>
                <a:path w="92676" h="102487">
                  <a:moveTo>
                    <a:pt x="0" y="61297"/>
                  </a:moveTo>
                  <a:lnTo>
                    <a:pt x="5466" y="61297"/>
                  </a:lnTo>
                  <a:lnTo>
                    <a:pt x="11201" y="58247"/>
                  </a:lnTo>
                  <a:lnTo>
                    <a:pt x="14332" y="55832"/>
                  </a:lnTo>
                  <a:lnTo>
                    <a:pt x="70631" y="41918"/>
                  </a:lnTo>
                  <a:lnTo>
                    <a:pt x="82115" y="31326"/>
                  </a:lnTo>
                  <a:lnTo>
                    <a:pt x="87982" y="22044"/>
                  </a:lnTo>
                  <a:lnTo>
                    <a:pt x="91749" y="12228"/>
                  </a:lnTo>
                  <a:lnTo>
                    <a:pt x="89213" y="7834"/>
                  </a:lnTo>
                  <a:lnTo>
                    <a:pt x="86934" y="5060"/>
                  </a:lnTo>
                  <a:lnTo>
                    <a:pt x="81352" y="1979"/>
                  </a:lnTo>
                  <a:lnTo>
                    <a:pt x="62979" y="0"/>
                  </a:lnTo>
                  <a:lnTo>
                    <a:pt x="53543" y="2781"/>
                  </a:lnTo>
                  <a:lnTo>
                    <a:pt x="27518" y="18250"/>
                  </a:lnTo>
                  <a:lnTo>
                    <a:pt x="18714" y="29199"/>
                  </a:lnTo>
                  <a:lnTo>
                    <a:pt x="17052" y="35322"/>
                  </a:lnTo>
                  <a:lnTo>
                    <a:pt x="18257" y="48227"/>
                  </a:lnTo>
                  <a:lnTo>
                    <a:pt x="25369" y="68358"/>
                  </a:lnTo>
                  <a:lnTo>
                    <a:pt x="34539" y="78928"/>
                  </a:lnTo>
                  <a:lnTo>
                    <a:pt x="47387" y="87440"/>
                  </a:lnTo>
                  <a:lnTo>
                    <a:pt x="92675" y="1024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2" name="SMARTInkShape-4741"/>
            <p:cNvSpPr/>
            <p:nvPr/>
          </p:nvSpPr>
          <p:spPr>
            <a:xfrm>
              <a:off x="2852351" y="3749940"/>
              <a:ext cx="110604" cy="121844"/>
            </a:xfrm>
            <a:custGeom>
              <a:avLst/>
              <a:gdLst/>
              <a:ahLst/>
              <a:cxnLst/>
              <a:rect l="0" t="0" r="0" b="0"/>
              <a:pathLst>
                <a:path w="110604" h="121844">
                  <a:moveTo>
                    <a:pt x="0" y="60060"/>
                  </a:moveTo>
                  <a:lnTo>
                    <a:pt x="5467" y="54593"/>
                  </a:lnTo>
                  <a:lnTo>
                    <a:pt x="14253" y="51910"/>
                  </a:lnTo>
                  <a:lnTo>
                    <a:pt x="74714" y="39359"/>
                  </a:lnTo>
                  <a:lnTo>
                    <a:pt x="88888" y="34460"/>
                  </a:lnTo>
                  <a:lnTo>
                    <a:pt x="99764" y="25418"/>
                  </a:lnTo>
                  <a:lnTo>
                    <a:pt x="110603" y="11901"/>
                  </a:lnTo>
                  <a:lnTo>
                    <a:pt x="109204" y="9647"/>
                  </a:lnTo>
                  <a:lnTo>
                    <a:pt x="101547" y="4093"/>
                  </a:lnTo>
                  <a:lnTo>
                    <a:pt x="84372" y="0"/>
                  </a:lnTo>
                  <a:lnTo>
                    <a:pt x="59323" y="4253"/>
                  </a:lnTo>
                  <a:lnTo>
                    <a:pt x="41096" y="12759"/>
                  </a:lnTo>
                  <a:lnTo>
                    <a:pt x="28449" y="22526"/>
                  </a:lnTo>
                  <a:lnTo>
                    <a:pt x="17456" y="38133"/>
                  </a:lnTo>
                  <a:lnTo>
                    <a:pt x="12419" y="51783"/>
                  </a:lnTo>
                  <a:lnTo>
                    <a:pt x="12856" y="55686"/>
                  </a:lnTo>
                  <a:lnTo>
                    <a:pt x="27986" y="84216"/>
                  </a:lnTo>
                  <a:lnTo>
                    <a:pt x="34558" y="92916"/>
                  </a:lnTo>
                  <a:lnTo>
                    <a:pt x="41294" y="97546"/>
                  </a:lnTo>
                  <a:lnTo>
                    <a:pt x="65442" y="108981"/>
                  </a:lnTo>
                  <a:lnTo>
                    <a:pt x="79922" y="119925"/>
                  </a:lnTo>
                  <a:lnTo>
                    <a:pt x="102973" y="1218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4742"/>
            <p:cNvSpPr/>
            <p:nvPr/>
          </p:nvSpPr>
          <p:spPr>
            <a:xfrm>
              <a:off x="3223054" y="3758554"/>
              <a:ext cx="298623" cy="153931"/>
            </a:xfrm>
            <a:custGeom>
              <a:avLst/>
              <a:gdLst/>
              <a:ahLst/>
              <a:cxnLst/>
              <a:rect l="0" t="0" r="0" b="0"/>
              <a:pathLst>
                <a:path w="298623" h="153931">
                  <a:moveTo>
                    <a:pt x="0" y="72040"/>
                  </a:moveTo>
                  <a:lnTo>
                    <a:pt x="5466" y="72040"/>
                  </a:lnTo>
                  <a:lnTo>
                    <a:pt x="7077" y="70897"/>
                  </a:lnTo>
                  <a:lnTo>
                    <a:pt x="8150" y="68990"/>
                  </a:lnTo>
                  <a:lnTo>
                    <a:pt x="8866" y="66575"/>
                  </a:lnTo>
                  <a:lnTo>
                    <a:pt x="10487" y="64964"/>
                  </a:lnTo>
                  <a:lnTo>
                    <a:pt x="15340" y="63174"/>
                  </a:lnTo>
                  <a:lnTo>
                    <a:pt x="37850" y="60682"/>
                  </a:lnTo>
                  <a:lnTo>
                    <a:pt x="51505" y="53610"/>
                  </a:lnTo>
                  <a:lnTo>
                    <a:pt x="54931" y="52889"/>
                  </a:lnTo>
                  <a:lnTo>
                    <a:pt x="77803" y="41043"/>
                  </a:lnTo>
                  <a:lnTo>
                    <a:pt x="79328" y="38790"/>
                  </a:lnTo>
                  <a:lnTo>
                    <a:pt x="82167" y="33235"/>
                  </a:lnTo>
                  <a:lnTo>
                    <a:pt x="87243" y="26953"/>
                  </a:lnTo>
                  <a:lnTo>
                    <a:pt x="87910" y="24820"/>
                  </a:lnTo>
                  <a:lnTo>
                    <a:pt x="87210" y="23398"/>
                  </a:lnTo>
                  <a:lnTo>
                    <a:pt x="85599" y="22450"/>
                  </a:lnTo>
                  <a:lnTo>
                    <a:pt x="84526" y="20674"/>
                  </a:lnTo>
                  <a:lnTo>
                    <a:pt x="82661" y="11854"/>
                  </a:lnTo>
                  <a:lnTo>
                    <a:pt x="76996" y="5264"/>
                  </a:lnTo>
                  <a:lnTo>
                    <a:pt x="71214" y="2316"/>
                  </a:lnTo>
                  <a:lnTo>
                    <a:pt x="51410" y="167"/>
                  </a:lnTo>
                  <a:lnTo>
                    <a:pt x="37742" y="0"/>
                  </a:lnTo>
                  <a:lnTo>
                    <a:pt x="30885" y="3028"/>
                  </a:lnTo>
                  <a:lnTo>
                    <a:pt x="6864" y="24167"/>
                  </a:lnTo>
                  <a:lnTo>
                    <a:pt x="3051" y="30931"/>
                  </a:lnTo>
                  <a:lnTo>
                    <a:pt x="603" y="44597"/>
                  </a:lnTo>
                  <a:lnTo>
                    <a:pt x="53" y="65177"/>
                  </a:lnTo>
                  <a:lnTo>
                    <a:pt x="3074" y="72040"/>
                  </a:lnTo>
                  <a:lnTo>
                    <a:pt x="7087" y="78906"/>
                  </a:lnTo>
                  <a:lnTo>
                    <a:pt x="10491" y="89203"/>
                  </a:lnTo>
                  <a:lnTo>
                    <a:pt x="24504" y="106365"/>
                  </a:lnTo>
                  <a:lnTo>
                    <a:pt x="34155" y="110178"/>
                  </a:lnTo>
                  <a:lnTo>
                    <a:pt x="44928" y="113018"/>
                  </a:lnTo>
                  <a:lnTo>
                    <a:pt x="53529" y="118094"/>
                  </a:lnTo>
                  <a:lnTo>
                    <a:pt x="57425" y="118760"/>
                  </a:lnTo>
                  <a:lnTo>
                    <a:pt x="61166" y="118061"/>
                  </a:lnTo>
                  <a:lnTo>
                    <a:pt x="71898" y="114662"/>
                  </a:lnTo>
                  <a:lnTo>
                    <a:pt x="89219" y="112274"/>
                  </a:lnTo>
                  <a:lnTo>
                    <a:pt x="106402" y="98922"/>
                  </a:lnTo>
                  <a:lnTo>
                    <a:pt x="110218" y="92378"/>
                  </a:lnTo>
                  <a:lnTo>
                    <a:pt x="113058" y="85656"/>
                  </a:lnTo>
                  <a:lnTo>
                    <a:pt x="131003" y="61736"/>
                  </a:lnTo>
                  <a:lnTo>
                    <a:pt x="133300" y="48012"/>
                  </a:lnTo>
                  <a:lnTo>
                    <a:pt x="134632" y="45725"/>
                  </a:lnTo>
                  <a:lnTo>
                    <a:pt x="136665" y="44199"/>
                  </a:lnTo>
                  <a:lnTo>
                    <a:pt x="139164" y="43182"/>
                  </a:lnTo>
                  <a:lnTo>
                    <a:pt x="140830" y="41360"/>
                  </a:lnTo>
                  <a:lnTo>
                    <a:pt x="144159" y="30864"/>
                  </a:lnTo>
                  <a:lnTo>
                    <a:pt x="144162" y="65229"/>
                  </a:lnTo>
                  <a:lnTo>
                    <a:pt x="141111" y="72065"/>
                  </a:lnTo>
                  <a:lnTo>
                    <a:pt x="137086" y="78916"/>
                  </a:lnTo>
                  <a:lnTo>
                    <a:pt x="134501" y="92637"/>
                  </a:lnTo>
                  <a:lnTo>
                    <a:pt x="133866" y="123349"/>
                  </a:lnTo>
                  <a:lnTo>
                    <a:pt x="143738" y="123522"/>
                  </a:lnTo>
                  <a:lnTo>
                    <a:pt x="149503" y="118059"/>
                  </a:lnTo>
                  <a:lnTo>
                    <a:pt x="152257" y="112325"/>
                  </a:lnTo>
                  <a:lnTo>
                    <a:pt x="152991" y="109194"/>
                  </a:lnTo>
                  <a:lnTo>
                    <a:pt x="159491" y="99321"/>
                  </a:lnTo>
                  <a:lnTo>
                    <a:pt x="209382" y="38139"/>
                  </a:lnTo>
                  <a:lnTo>
                    <a:pt x="224507" y="22625"/>
                  </a:lnTo>
                  <a:lnTo>
                    <a:pt x="228688" y="21475"/>
                  </a:lnTo>
                  <a:lnTo>
                    <a:pt x="241827" y="20608"/>
                  </a:lnTo>
                  <a:lnTo>
                    <a:pt x="243596" y="21734"/>
                  </a:lnTo>
                  <a:lnTo>
                    <a:pt x="244776" y="23629"/>
                  </a:lnTo>
                  <a:lnTo>
                    <a:pt x="246436" y="31763"/>
                  </a:lnTo>
                  <a:lnTo>
                    <a:pt x="246669" y="34890"/>
                  </a:lnTo>
                  <a:lnTo>
                    <a:pt x="249979" y="41419"/>
                  </a:lnTo>
                  <a:lnTo>
                    <a:pt x="254120" y="48134"/>
                  </a:lnTo>
                  <a:lnTo>
                    <a:pt x="256778" y="61767"/>
                  </a:lnTo>
                  <a:lnTo>
                    <a:pt x="258285" y="69763"/>
                  </a:lnTo>
                  <a:lnTo>
                    <a:pt x="266261" y="94638"/>
                  </a:lnTo>
                  <a:lnTo>
                    <a:pt x="267691" y="135788"/>
                  </a:lnTo>
                  <a:lnTo>
                    <a:pt x="268848" y="138566"/>
                  </a:lnTo>
                  <a:lnTo>
                    <a:pt x="270764" y="140418"/>
                  </a:lnTo>
                  <a:lnTo>
                    <a:pt x="273185" y="141652"/>
                  </a:lnTo>
                  <a:lnTo>
                    <a:pt x="274798" y="143619"/>
                  </a:lnTo>
                  <a:lnTo>
                    <a:pt x="277602" y="152771"/>
                  </a:lnTo>
                  <a:lnTo>
                    <a:pt x="280889" y="153686"/>
                  </a:lnTo>
                  <a:lnTo>
                    <a:pt x="283368" y="153930"/>
                  </a:lnTo>
                  <a:lnTo>
                    <a:pt x="285020" y="152949"/>
                  </a:lnTo>
                  <a:lnTo>
                    <a:pt x="286121" y="151152"/>
                  </a:lnTo>
                  <a:lnTo>
                    <a:pt x="287889" y="145510"/>
                  </a:lnTo>
                  <a:lnTo>
                    <a:pt x="298622" y="1338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4" name="SMARTInkShape-4743"/>
            <p:cNvSpPr/>
            <p:nvPr/>
          </p:nvSpPr>
          <p:spPr>
            <a:xfrm>
              <a:off x="3542270" y="3779147"/>
              <a:ext cx="292158" cy="133656"/>
            </a:xfrm>
            <a:custGeom>
              <a:avLst/>
              <a:gdLst/>
              <a:ahLst/>
              <a:cxnLst/>
              <a:rect l="0" t="0" r="0" b="0"/>
              <a:pathLst>
                <a:path w="292158" h="133656">
                  <a:moveTo>
                    <a:pt x="0" y="20556"/>
                  </a:moveTo>
                  <a:lnTo>
                    <a:pt x="61562" y="20556"/>
                  </a:lnTo>
                  <a:lnTo>
                    <a:pt x="119094" y="13479"/>
                  </a:lnTo>
                  <a:lnTo>
                    <a:pt x="181298" y="7396"/>
                  </a:lnTo>
                  <a:lnTo>
                    <a:pt x="217998" y="940"/>
                  </a:lnTo>
                  <a:lnTo>
                    <a:pt x="236036" y="0"/>
                  </a:lnTo>
                  <a:lnTo>
                    <a:pt x="211007" y="1108"/>
                  </a:lnTo>
                  <a:lnTo>
                    <a:pt x="198278" y="5429"/>
                  </a:lnTo>
                  <a:lnTo>
                    <a:pt x="188046" y="14214"/>
                  </a:lnTo>
                  <a:lnTo>
                    <a:pt x="180829" y="24602"/>
                  </a:lnTo>
                  <a:lnTo>
                    <a:pt x="176765" y="36882"/>
                  </a:lnTo>
                  <a:lnTo>
                    <a:pt x="175815" y="44211"/>
                  </a:lnTo>
                  <a:lnTo>
                    <a:pt x="184546" y="54334"/>
                  </a:lnTo>
                  <a:lnTo>
                    <a:pt x="202656" y="66795"/>
                  </a:lnTo>
                  <a:lnTo>
                    <a:pt x="266117" y="104678"/>
                  </a:lnTo>
                  <a:lnTo>
                    <a:pt x="290641" y="117571"/>
                  </a:lnTo>
                  <a:lnTo>
                    <a:pt x="292157" y="120701"/>
                  </a:lnTo>
                  <a:lnTo>
                    <a:pt x="292023" y="123932"/>
                  </a:lnTo>
                  <a:lnTo>
                    <a:pt x="290790" y="127230"/>
                  </a:lnTo>
                  <a:lnTo>
                    <a:pt x="288824" y="129429"/>
                  </a:lnTo>
                  <a:lnTo>
                    <a:pt x="283589" y="131871"/>
                  </a:lnTo>
                  <a:lnTo>
                    <a:pt x="230052" y="133655"/>
                  </a:lnTo>
                  <a:lnTo>
                    <a:pt x="154460" y="12352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5" name="SMARTInkShape-4744"/>
            <p:cNvSpPr/>
            <p:nvPr/>
          </p:nvSpPr>
          <p:spPr>
            <a:xfrm>
              <a:off x="3604054" y="3696730"/>
              <a:ext cx="30893" cy="216244"/>
            </a:xfrm>
            <a:custGeom>
              <a:avLst/>
              <a:gdLst/>
              <a:ahLst/>
              <a:cxnLst/>
              <a:rect l="0" t="0" r="0" b="0"/>
              <a:pathLst>
                <a:path w="30893" h="216244">
                  <a:moveTo>
                    <a:pt x="0" y="0"/>
                  </a:moveTo>
                  <a:lnTo>
                    <a:pt x="3051" y="56424"/>
                  </a:lnTo>
                  <a:lnTo>
                    <a:pt x="9343" y="119641"/>
                  </a:lnTo>
                  <a:lnTo>
                    <a:pt x="15639" y="174537"/>
                  </a:lnTo>
                  <a:lnTo>
                    <a:pt x="30892"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6" name="SMARTInkShape-4745"/>
            <p:cNvSpPr/>
            <p:nvPr/>
          </p:nvSpPr>
          <p:spPr>
            <a:xfrm>
              <a:off x="3037703" y="3737919"/>
              <a:ext cx="113271" cy="133724"/>
            </a:xfrm>
            <a:custGeom>
              <a:avLst/>
              <a:gdLst/>
              <a:ahLst/>
              <a:cxnLst/>
              <a:rect l="0" t="0" r="0" b="0"/>
              <a:pathLst>
                <a:path w="113271" h="133724">
                  <a:moveTo>
                    <a:pt x="0" y="10297"/>
                  </a:moveTo>
                  <a:lnTo>
                    <a:pt x="0" y="25637"/>
                  </a:lnTo>
                  <a:lnTo>
                    <a:pt x="3051" y="31607"/>
                  </a:lnTo>
                  <a:lnTo>
                    <a:pt x="7076" y="38075"/>
                  </a:lnTo>
                  <a:lnTo>
                    <a:pt x="10487" y="48148"/>
                  </a:lnTo>
                  <a:lnTo>
                    <a:pt x="17091" y="59523"/>
                  </a:lnTo>
                  <a:lnTo>
                    <a:pt x="20700" y="75734"/>
                  </a:lnTo>
                  <a:lnTo>
                    <a:pt x="28540" y="92041"/>
                  </a:lnTo>
                  <a:lnTo>
                    <a:pt x="29324" y="95685"/>
                  </a:lnTo>
                  <a:lnTo>
                    <a:pt x="41287" y="118966"/>
                  </a:lnTo>
                  <a:lnTo>
                    <a:pt x="43542" y="120500"/>
                  </a:lnTo>
                  <a:lnTo>
                    <a:pt x="46190" y="121523"/>
                  </a:lnTo>
                  <a:lnTo>
                    <a:pt x="47956" y="123348"/>
                  </a:lnTo>
                  <a:lnTo>
                    <a:pt x="51348" y="133387"/>
                  </a:lnTo>
                  <a:lnTo>
                    <a:pt x="56912" y="133723"/>
                  </a:lnTo>
                  <a:lnTo>
                    <a:pt x="58536" y="132626"/>
                  </a:lnTo>
                  <a:lnTo>
                    <a:pt x="59618" y="130750"/>
                  </a:lnTo>
                  <a:lnTo>
                    <a:pt x="61356" y="124987"/>
                  </a:lnTo>
                  <a:lnTo>
                    <a:pt x="68775" y="115627"/>
                  </a:lnTo>
                  <a:lnTo>
                    <a:pt x="72246" y="106087"/>
                  </a:lnTo>
                  <a:lnTo>
                    <a:pt x="88415" y="78706"/>
                  </a:lnTo>
                  <a:lnTo>
                    <a:pt x="92557" y="66162"/>
                  </a:lnTo>
                  <a:lnTo>
                    <a:pt x="99378" y="55199"/>
                  </a:lnTo>
                  <a:lnTo>
                    <a:pt x="103052" y="44704"/>
                  </a:lnTo>
                  <a:lnTo>
                    <a:pt x="109734" y="34348"/>
                  </a:lnTo>
                  <a:lnTo>
                    <a:pt x="112222" y="24034"/>
                  </a:lnTo>
                  <a:lnTo>
                    <a:pt x="11327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06" name="SMARTInkShape-Group628"/>
          <p:cNvGrpSpPr/>
          <p:nvPr/>
        </p:nvGrpSpPr>
        <p:grpSpPr>
          <a:xfrm>
            <a:off x="586946" y="4015946"/>
            <a:ext cx="2315653" cy="337583"/>
            <a:chOff x="586946" y="4015946"/>
            <a:chExt cx="2315653" cy="337583"/>
          </a:xfrm>
        </p:grpSpPr>
        <p:sp>
          <p:nvSpPr>
            <p:cNvPr id="788" name="SMARTInkShape-4746"/>
            <p:cNvSpPr/>
            <p:nvPr/>
          </p:nvSpPr>
          <p:spPr>
            <a:xfrm>
              <a:off x="2790568" y="4181339"/>
              <a:ext cx="112031" cy="172190"/>
            </a:xfrm>
            <a:custGeom>
              <a:avLst/>
              <a:gdLst/>
              <a:ahLst/>
              <a:cxnLst/>
              <a:rect l="0" t="0" r="0" b="0"/>
              <a:pathLst>
                <a:path w="112031" h="172190">
                  <a:moveTo>
                    <a:pt x="61783" y="9661"/>
                  </a:moveTo>
                  <a:lnTo>
                    <a:pt x="61783" y="4195"/>
                  </a:lnTo>
                  <a:lnTo>
                    <a:pt x="60640" y="2584"/>
                  </a:lnTo>
                  <a:lnTo>
                    <a:pt x="58732" y="1511"/>
                  </a:lnTo>
                  <a:lnTo>
                    <a:pt x="47531" y="0"/>
                  </a:lnTo>
                  <a:lnTo>
                    <a:pt x="35998" y="791"/>
                  </a:lnTo>
                  <a:lnTo>
                    <a:pt x="23245" y="4956"/>
                  </a:lnTo>
                  <a:lnTo>
                    <a:pt x="18929" y="7668"/>
                  </a:lnTo>
                  <a:lnTo>
                    <a:pt x="11711" y="15808"/>
                  </a:lnTo>
                  <a:lnTo>
                    <a:pt x="5968" y="18114"/>
                  </a:lnTo>
                  <a:lnTo>
                    <a:pt x="3978" y="21017"/>
                  </a:lnTo>
                  <a:lnTo>
                    <a:pt x="1768" y="30344"/>
                  </a:lnTo>
                  <a:lnTo>
                    <a:pt x="3466" y="34891"/>
                  </a:lnTo>
                  <a:lnTo>
                    <a:pt x="62264" y="92595"/>
                  </a:lnTo>
                  <a:lnTo>
                    <a:pt x="103858" y="135264"/>
                  </a:lnTo>
                  <a:lnTo>
                    <a:pt x="109087" y="144811"/>
                  </a:lnTo>
                  <a:lnTo>
                    <a:pt x="112030" y="156620"/>
                  </a:lnTo>
                  <a:lnTo>
                    <a:pt x="111299" y="159120"/>
                  </a:lnTo>
                  <a:lnTo>
                    <a:pt x="109668" y="160787"/>
                  </a:lnTo>
                  <a:lnTo>
                    <a:pt x="86269" y="170757"/>
                  </a:lnTo>
                  <a:lnTo>
                    <a:pt x="59885" y="172189"/>
                  </a:lnTo>
                  <a:lnTo>
                    <a:pt x="0" y="1641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9" name="SMARTInkShape-4747"/>
            <p:cNvSpPr/>
            <p:nvPr/>
          </p:nvSpPr>
          <p:spPr>
            <a:xfrm>
              <a:off x="2502280" y="4170406"/>
              <a:ext cx="205910" cy="144162"/>
            </a:xfrm>
            <a:custGeom>
              <a:avLst/>
              <a:gdLst/>
              <a:ahLst/>
              <a:cxnLst/>
              <a:rect l="0" t="0" r="0" b="0"/>
              <a:pathLst>
                <a:path w="205910" h="144162">
                  <a:moveTo>
                    <a:pt x="10261" y="0"/>
                  </a:moveTo>
                  <a:lnTo>
                    <a:pt x="9116" y="16442"/>
                  </a:lnTo>
                  <a:lnTo>
                    <a:pt x="1395" y="48411"/>
                  </a:lnTo>
                  <a:lnTo>
                    <a:pt x="0" y="95514"/>
                  </a:lnTo>
                  <a:lnTo>
                    <a:pt x="1132" y="96856"/>
                  </a:lnTo>
                  <a:lnTo>
                    <a:pt x="3031" y="96607"/>
                  </a:lnTo>
                  <a:lnTo>
                    <a:pt x="5441" y="95295"/>
                  </a:lnTo>
                  <a:lnTo>
                    <a:pt x="7048" y="93278"/>
                  </a:lnTo>
                  <a:lnTo>
                    <a:pt x="12677" y="81819"/>
                  </a:lnTo>
                  <a:lnTo>
                    <a:pt x="48046" y="18180"/>
                  </a:lnTo>
                  <a:lnTo>
                    <a:pt x="54895" y="8843"/>
                  </a:lnTo>
                  <a:lnTo>
                    <a:pt x="64804" y="3930"/>
                  </a:lnTo>
                  <a:lnTo>
                    <a:pt x="70650" y="2619"/>
                  </a:lnTo>
                  <a:lnTo>
                    <a:pt x="75691" y="2890"/>
                  </a:lnTo>
                  <a:lnTo>
                    <a:pt x="84344" y="6242"/>
                  </a:lnTo>
                  <a:lnTo>
                    <a:pt x="87109" y="8738"/>
                  </a:lnTo>
                  <a:lnTo>
                    <a:pt x="97377" y="29740"/>
                  </a:lnTo>
                  <a:lnTo>
                    <a:pt x="102610" y="83846"/>
                  </a:lnTo>
                  <a:lnTo>
                    <a:pt x="102932" y="112604"/>
                  </a:lnTo>
                  <a:lnTo>
                    <a:pt x="102935" y="107606"/>
                  </a:lnTo>
                  <a:lnTo>
                    <a:pt x="105987" y="101981"/>
                  </a:lnTo>
                  <a:lnTo>
                    <a:pt x="142780" y="63165"/>
                  </a:lnTo>
                  <a:lnTo>
                    <a:pt x="167421" y="46716"/>
                  </a:lnTo>
                  <a:lnTo>
                    <a:pt x="184492" y="42281"/>
                  </a:lnTo>
                  <a:lnTo>
                    <a:pt x="188199" y="41917"/>
                  </a:lnTo>
                  <a:lnTo>
                    <a:pt x="190670" y="42818"/>
                  </a:lnTo>
                  <a:lnTo>
                    <a:pt x="192317" y="44563"/>
                  </a:lnTo>
                  <a:lnTo>
                    <a:pt x="193415" y="46870"/>
                  </a:lnTo>
                  <a:lnTo>
                    <a:pt x="195555" y="94310"/>
                  </a:lnTo>
                  <a:lnTo>
                    <a:pt x="189668" y="116559"/>
                  </a:lnTo>
                  <a:lnTo>
                    <a:pt x="194603" y="136825"/>
                  </a:lnTo>
                  <a:lnTo>
                    <a:pt x="196083" y="139271"/>
                  </a:lnTo>
                  <a:lnTo>
                    <a:pt x="205909" y="1441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0" name="SMARTInkShape-4748"/>
            <p:cNvSpPr/>
            <p:nvPr/>
          </p:nvSpPr>
          <p:spPr>
            <a:xfrm>
              <a:off x="2265406" y="4160286"/>
              <a:ext cx="185352" cy="102796"/>
            </a:xfrm>
            <a:custGeom>
              <a:avLst/>
              <a:gdLst/>
              <a:ahLst/>
              <a:cxnLst/>
              <a:rect l="0" t="0" r="0" b="0"/>
              <a:pathLst>
                <a:path w="185352" h="102796">
                  <a:moveTo>
                    <a:pt x="0" y="51308"/>
                  </a:moveTo>
                  <a:lnTo>
                    <a:pt x="60439" y="44232"/>
                  </a:lnTo>
                  <a:lnTo>
                    <a:pt x="113093" y="35968"/>
                  </a:lnTo>
                  <a:lnTo>
                    <a:pt x="133176" y="26805"/>
                  </a:lnTo>
                  <a:lnTo>
                    <a:pt x="146373" y="16843"/>
                  </a:lnTo>
                  <a:lnTo>
                    <a:pt x="150865" y="10058"/>
                  </a:lnTo>
                  <a:lnTo>
                    <a:pt x="153749" y="1844"/>
                  </a:lnTo>
                  <a:lnTo>
                    <a:pt x="152841" y="1170"/>
                  </a:lnTo>
                  <a:lnTo>
                    <a:pt x="140113" y="88"/>
                  </a:lnTo>
                  <a:lnTo>
                    <a:pt x="134598" y="0"/>
                  </a:lnTo>
                  <a:lnTo>
                    <a:pt x="125419" y="2952"/>
                  </a:lnTo>
                  <a:lnTo>
                    <a:pt x="121369" y="5340"/>
                  </a:lnTo>
                  <a:lnTo>
                    <a:pt x="110203" y="19637"/>
                  </a:lnTo>
                  <a:lnTo>
                    <a:pt x="105114" y="38365"/>
                  </a:lnTo>
                  <a:lnTo>
                    <a:pt x="103607" y="58406"/>
                  </a:lnTo>
                  <a:lnTo>
                    <a:pt x="109356" y="72007"/>
                  </a:lnTo>
                  <a:lnTo>
                    <a:pt x="114093" y="78837"/>
                  </a:lnTo>
                  <a:lnTo>
                    <a:pt x="128509" y="89477"/>
                  </a:lnTo>
                  <a:lnTo>
                    <a:pt x="152872" y="98849"/>
                  </a:lnTo>
                  <a:lnTo>
                    <a:pt x="185351" y="1027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1" name="SMARTInkShape-4749"/>
            <p:cNvSpPr/>
            <p:nvPr/>
          </p:nvSpPr>
          <p:spPr>
            <a:xfrm>
              <a:off x="2275703" y="4108622"/>
              <a:ext cx="20595" cy="185352"/>
            </a:xfrm>
            <a:custGeom>
              <a:avLst/>
              <a:gdLst/>
              <a:ahLst/>
              <a:cxnLst/>
              <a:rect l="0" t="0" r="0" b="0"/>
              <a:pathLst>
                <a:path w="20595" h="185352">
                  <a:moveTo>
                    <a:pt x="0" y="0"/>
                  </a:moveTo>
                  <a:lnTo>
                    <a:pt x="3051" y="43265"/>
                  </a:lnTo>
                  <a:lnTo>
                    <a:pt x="9661" y="100102"/>
                  </a:lnTo>
                  <a:lnTo>
                    <a:pt x="19126" y="163124"/>
                  </a:lnTo>
                  <a:lnTo>
                    <a:pt x="20594" y="18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2" name="SMARTInkShape-4750"/>
            <p:cNvSpPr/>
            <p:nvPr/>
          </p:nvSpPr>
          <p:spPr>
            <a:xfrm>
              <a:off x="2131541" y="4108622"/>
              <a:ext cx="20595" cy="20596"/>
            </a:xfrm>
            <a:custGeom>
              <a:avLst/>
              <a:gdLst/>
              <a:ahLst/>
              <a:cxnLst/>
              <a:rect l="0" t="0" r="0" b="0"/>
              <a:pathLst>
                <a:path w="20595" h="20596">
                  <a:moveTo>
                    <a:pt x="20594" y="20595"/>
                  </a:moveTo>
                  <a:lnTo>
                    <a:pt x="11729" y="11728"/>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3" name="SMARTInkShape-4751"/>
            <p:cNvSpPr/>
            <p:nvPr/>
          </p:nvSpPr>
          <p:spPr>
            <a:xfrm>
              <a:off x="2152135" y="4180702"/>
              <a:ext cx="10298" cy="92677"/>
            </a:xfrm>
            <a:custGeom>
              <a:avLst/>
              <a:gdLst/>
              <a:ahLst/>
              <a:cxnLst/>
              <a:rect l="0" t="0" r="0" b="0"/>
              <a:pathLst>
                <a:path w="10298" h="92677">
                  <a:moveTo>
                    <a:pt x="0" y="0"/>
                  </a:moveTo>
                  <a:lnTo>
                    <a:pt x="0" y="14333"/>
                  </a:lnTo>
                  <a:lnTo>
                    <a:pt x="9661" y="62076"/>
                  </a:lnTo>
                  <a:lnTo>
                    <a:pt x="10297"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4" name="SMARTInkShape-4752"/>
            <p:cNvSpPr/>
            <p:nvPr/>
          </p:nvSpPr>
          <p:spPr>
            <a:xfrm>
              <a:off x="1802027" y="4149986"/>
              <a:ext cx="133866" cy="108236"/>
            </a:xfrm>
            <a:custGeom>
              <a:avLst/>
              <a:gdLst/>
              <a:ahLst/>
              <a:cxnLst/>
              <a:rect l="0" t="0" r="0" b="0"/>
              <a:pathLst>
                <a:path w="133866" h="108236">
                  <a:moveTo>
                    <a:pt x="0" y="51311"/>
                  </a:moveTo>
                  <a:lnTo>
                    <a:pt x="16442" y="44235"/>
                  </a:lnTo>
                  <a:lnTo>
                    <a:pt x="33984" y="40824"/>
                  </a:lnTo>
                  <a:lnTo>
                    <a:pt x="50741" y="33052"/>
                  </a:lnTo>
                  <a:lnTo>
                    <a:pt x="70535" y="25711"/>
                  </a:lnTo>
                  <a:lnTo>
                    <a:pt x="74483" y="22803"/>
                  </a:lnTo>
                  <a:lnTo>
                    <a:pt x="78869" y="16521"/>
                  </a:lnTo>
                  <a:lnTo>
                    <a:pt x="81339" y="6552"/>
                  </a:lnTo>
                  <a:lnTo>
                    <a:pt x="80541" y="4309"/>
                  </a:lnTo>
                  <a:lnTo>
                    <a:pt x="78865" y="2814"/>
                  </a:lnTo>
                  <a:lnTo>
                    <a:pt x="73952" y="1153"/>
                  </a:lnTo>
                  <a:lnTo>
                    <a:pt x="58146" y="0"/>
                  </a:lnTo>
                  <a:lnTo>
                    <a:pt x="48344" y="6004"/>
                  </a:lnTo>
                  <a:lnTo>
                    <a:pt x="23406" y="28505"/>
                  </a:lnTo>
                  <a:lnTo>
                    <a:pt x="16123" y="41557"/>
                  </a:lnTo>
                  <a:lnTo>
                    <a:pt x="14181" y="48241"/>
                  </a:lnTo>
                  <a:lnTo>
                    <a:pt x="14031" y="53840"/>
                  </a:lnTo>
                  <a:lnTo>
                    <a:pt x="19285" y="68333"/>
                  </a:lnTo>
                  <a:lnTo>
                    <a:pt x="34604" y="94332"/>
                  </a:lnTo>
                  <a:lnTo>
                    <a:pt x="44365" y="99035"/>
                  </a:lnTo>
                  <a:lnTo>
                    <a:pt x="77076" y="108235"/>
                  </a:lnTo>
                  <a:lnTo>
                    <a:pt x="133865" y="1027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5" name="SMARTInkShape-4753"/>
            <p:cNvSpPr/>
            <p:nvPr/>
          </p:nvSpPr>
          <p:spPr>
            <a:xfrm>
              <a:off x="1657865" y="4149811"/>
              <a:ext cx="102974" cy="1"/>
            </a:xfrm>
            <a:custGeom>
              <a:avLst/>
              <a:gdLst/>
              <a:ahLst/>
              <a:cxnLst/>
              <a:rect l="0" t="0" r="0" b="0"/>
              <a:pathLst>
                <a:path w="102974" h="1">
                  <a:moveTo>
                    <a:pt x="0" y="0"/>
                  </a:moveTo>
                  <a:lnTo>
                    <a:pt x="59642" y="0"/>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6" name="SMARTInkShape-4754"/>
            <p:cNvSpPr/>
            <p:nvPr/>
          </p:nvSpPr>
          <p:spPr>
            <a:xfrm>
              <a:off x="1679096" y="4077730"/>
              <a:ext cx="71445" cy="184559"/>
            </a:xfrm>
            <a:custGeom>
              <a:avLst/>
              <a:gdLst/>
              <a:ahLst/>
              <a:cxnLst/>
              <a:rect l="0" t="0" r="0" b="0"/>
              <a:pathLst>
                <a:path w="71445" h="184559">
                  <a:moveTo>
                    <a:pt x="9661" y="0"/>
                  </a:moveTo>
                  <a:lnTo>
                    <a:pt x="8516" y="49423"/>
                  </a:lnTo>
                  <a:lnTo>
                    <a:pt x="0" y="105601"/>
                  </a:lnTo>
                  <a:lnTo>
                    <a:pt x="790" y="123591"/>
                  </a:lnTo>
                  <a:lnTo>
                    <a:pt x="4956" y="139215"/>
                  </a:lnTo>
                  <a:lnTo>
                    <a:pt x="24029" y="166745"/>
                  </a:lnTo>
                  <a:lnTo>
                    <a:pt x="32446" y="176318"/>
                  </a:lnTo>
                  <a:lnTo>
                    <a:pt x="43052" y="181336"/>
                  </a:lnTo>
                  <a:lnTo>
                    <a:pt x="57573" y="184558"/>
                  </a:lnTo>
                  <a:lnTo>
                    <a:pt x="62610" y="181948"/>
                  </a:lnTo>
                  <a:lnTo>
                    <a:pt x="65554" y="179650"/>
                  </a:lnTo>
                  <a:lnTo>
                    <a:pt x="71444"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7" name="SMARTInkShape-4755"/>
            <p:cNvSpPr/>
            <p:nvPr/>
          </p:nvSpPr>
          <p:spPr>
            <a:xfrm>
              <a:off x="1606378" y="4077730"/>
              <a:ext cx="10299" cy="20595"/>
            </a:xfrm>
            <a:custGeom>
              <a:avLst/>
              <a:gdLst/>
              <a:ahLst/>
              <a:cxnLst/>
              <a:rect l="0" t="0" r="0" b="0"/>
              <a:pathLst>
                <a:path w="10299" h="20595">
                  <a:moveTo>
                    <a:pt x="10298" y="20594"/>
                  </a:moveTo>
                  <a:lnTo>
                    <a:pt x="4831" y="20594"/>
                  </a:lnTo>
                  <a:lnTo>
                    <a:pt x="3221" y="19450"/>
                  </a:lnTo>
                  <a:lnTo>
                    <a:pt x="2147" y="17543"/>
                  </a:lnTo>
                  <a:lnTo>
                    <a:pt x="283" y="1010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8" name="SMARTInkShape-4756"/>
            <p:cNvSpPr/>
            <p:nvPr/>
          </p:nvSpPr>
          <p:spPr>
            <a:xfrm>
              <a:off x="1596081" y="4139513"/>
              <a:ext cx="20596" cy="108049"/>
            </a:xfrm>
            <a:custGeom>
              <a:avLst/>
              <a:gdLst/>
              <a:ahLst/>
              <a:cxnLst/>
              <a:rect l="0" t="0" r="0" b="0"/>
              <a:pathLst>
                <a:path w="20596" h="108049">
                  <a:moveTo>
                    <a:pt x="0" y="0"/>
                  </a:moveTo>
                  <a:lnTo>
                    <a:pt x="1144" y="49424"/>
                  </a:lnTo>
                  <a:lnTo>
                    <a:pt x="10109" y="104091"/>
                  </a:lnTo>
                  <a:lnTo>
                    <a:pt x="10172" y="107151"/>
                  </a:lnTo>
                  <a:lnTo>
                    <a:pt x="11358" y="108048"/>
                  </a:lnTo>
                  <a:lnTo>
                    <a:pt x="13292" y="107499"/>
                  </a:lnTo>
                  <a:lnTo>
                    <a:pt x="20595"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9" name="SMARTInkShape-4757"/>
            <p:cNvSpPr/>
            <p:nvPr/>
          </p:nvSpPr>
          <p:spPr>
            <a:xfrm>
              <a:off x="1431324" y="4139513"/>
              <a:ext cx="123569" cy="101198"/>
            </a:xfrm>
            <a:custGeom>
              <a:avLst/>
              <a:gdLst/>
              <a:ahLst/>
              <a:cxnLst/>
              <a:rect l="0" t="0" r="0" b="0"/>
              <a:pathLst>
                <a:path w="123569" h="101198">
                  <a:moveTo>
                    <a:pt x="0" y="0"/>
                  </a:moveTo>
                  <a:lnTo>
                    <a:pt x="5467" y="0"/>
                  </a:lnTo>
                  <a:lnTo>
                    <a:pt x="7077" y="2288"/>
                  </a:lnTo>
                  <a:lnTo>
                    <a:pt x="9661" y="22403"/>
                  </a:lnTo>
                  <a:lnTo>
                    <a:pt x="8871" y="33985"/>
                  </a:lnTo>
                  <a:lnTo>
                    <a:pt x="2092" y="53793"/>
                  </a:lnTo>
                  <a:lnTo>
                    <a:pt x="123" y="88743"/>
                  </a:lnTo>
                  <a:lnTo>
                    <a:pt x="3106" y="93979"/>
                  </a:lnTo>
                  <a:lnTo>
                    <a:pt x="8877" y="101197"/>
                  </a:lnTo>
                  <a:lnTo>
                    <a:pt x="9351" y="100645"/>
                  </a:lnTo>
                  <a:lnTo>
                    <a:pt x="21482" y="51119"/>
                  </a:lnTo>
                  <a:lnTo>
                    <a:pt x="24619" y="44377"/>
                  </a:lnTo>
                  <a:lnTo>
                    <a:pt x="34206" y="33835"/>
                  </a:lnTo>
                  <a:lnTo>
                    <a:pt x="61408" y="15904"/>
                  </a:lnTo>
                  <a:lnTo>
                    <a:pt x="66110" y="15179"/>
                  </a:lnTo>
                  <a:lnTo>
                    <a:pt x="70389" y="15840"/>
                  </a:lnTo>
                  <a:lnTo>
                    <a:pt x="81877" y="19185"/>
                  </a:lnTo>
                  <a:lnTo>
                    <a:pt x="90165" y="21113"/>
                  </a:lnTo>
                  <a:lnTo>
                    <a:pt x="123568" y="308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0" name="SMARTInkShape-4758"/>
            <p:cNvSpPr/>
            <p:nvPr/>
          </p:nvSpPr>
          <p:spPr>
            <a:xfrm>
              <a:off x="1278296" y="4129955"/>
              <a:ext cx="101485" cy="101587"/>
            </a:xfrm>
            <a:custGeom>
              <a:avLst/>
              <a:gdLst/>
              <a:ahLst/>
              <a:cxnLst/>
              <a:rect l="0" t="0" r="0" b="0"/>
              <a:pathLst>
                <a:path w="101485" h="101587">
                  <a:moveTo>
                    <a:pt x="8866" y="9558"/>
                  </a:moveTo>
                  <a:lnTo>
                    <a:pt x="8866" y="29357"/>
                  </a:lnTo>
                  <a:lnTo>
                    <a:pt x="7722" y="33054"/>
                  </a:lnTo>
                  <a:lnTo>
                    <a:pt x="5815" y="35520"/>
                  </a:lnTo>
                  <a:lnTo>
                    <a:pt x="3400" y="37164"/>
                  </a:lnTo>
                  <a:lnTo>
                    <a:pt x="716" y="45092"/>
                  </a:lnTo>
                  <a:lnTo>
                    <a:pt x="0" y="50410"/>
                  </a:lnTo>
                  <a:lnTo>
                    <a:pt x="4460" y="68826"/>
                  </a:lnTo>
                  <a:lnTo>
                    <a:pt x="13027" y="83309"/>
                  </a:lnTo>
                  <a:lnTo>
                    <a:pt x="28278" y="94847"/>
                  </a:lnTo>
                  <a:lnTo>
                    <a:pt x="47290" y="100045"/>
                  </a:lnTo>
                  <a:lnTo>
                    <a:pt x="67415" y="101586"/>
                  </a:lnTo>
                  <a:lnTo>
                    <a:pt x="77984" y="98895"/>
                  </a:lnTo>
                  <a:lnTo>
                    <a:pt x="94092" y="87845"/>
                  </a:lnTo>
                  <a:lnTo>
                    <a:pt x="98231" y="81346"/>
                  </a:lnTo>
                  <a:lnTo>
                    <a:pt x="100888" y="67852"/>
                  </a:lnTo>
                  <a:lnTo>
                    <a:pt x="101484" y="38444"/>
                  </a:lnTo>
                  <a:lnTo>
                    <a:pt x="95414" y="27736"/>
                  </a:lnTo>
                  <a:lnTo>
                    <a:pt x="78339" y="7684"/>
                  </a:lnTo>
                  <a:lnTo>
                    <a:pt x="67965" y="3004"/>
                  </a:lnTo>
                  <a:lnTo>
                    <a:pt x="42660" y="0"/>
                  </a:lnTo>
                  <a:lnTo>
                    <a:pt x="29225" y="5692"/>
                  </a:lnTo>
                  <a:lnTo>
                    <a:pt x="16770" y="15849"/>
                  </a:lnTo>
                  <a:lnTo>
                    <a:pt x="4470" y="33288"/>
                  </a:lnTo>
                  <a:lnTo>
                    <a:pt x="8866" y="610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1" name="SMARTInkShape-4759"/>
            <p:cNvSpPr/>
            <p:nvPr/>
          </p:nvSpPr>
          <p:spPr>
            <a:xfrm>
              <a:off x="1101811" y="4108622"/>
              <a:ext cx="113271" cy="131432"/>
            </a:xfrm>
            <a:custGeom>
              <a:avLst/>
              <a:gdLst/>
              <a:ahLst/>
              <a:cxnLst/>
              <a:rect l="0" t="0" r="0" b="0"/>
              <a:pathLst>
                <a:path w="113271" h="131432">
                  <a:moveTo>
                    <a:pt x="0" y="0"/>
                  </a:moveTo>
                  <a:lnTo>
                    <a:pt x="9873" y="0"/>
                  </a:lnTo>
                  <a:lnTo>
                    <a:pt x="37868" y="63377"/>
                  </a:lnTo>
                  <a:lnTo>
                    <a:pt x="59308" y="117107"/>
                  </a:lnTo>
                  <a:lnTo>
                    <a:pt x="70173" y="131431"/>
                  </a:lnTo>
                  <a:lnTo>
                    <a:pt x="70809" y="131098"/>
                  </a:lnTo>
                  <a:lnTo>
                    <a:pt x="71516" y="127678"/>
                  </a:lnTo>
                  <a:lnTo>
                    <a:pt x="73113" y="115014"/>
                  </a:lnTo>
                  <a:lnTo>
                    <a:pt x="91435" y="66439"/>
                  </a:lnTo>
                  <a:lnTo>
                    <a:pt x="93452" y="54137"/>
                  </a:lnTo>
                  <a:lnTo>
                    <a:pt x="103130" y="26157"/>
                  </a:lnTo>
                  <a:lnTo>
                    <a:pt x="113270"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2" name="SMARTInkShape-4760"/>
            <p:cNvSpPr/>
            <p:nvPr/>
          </p:nvSpPr>
          <p:spPr>
            <a:xfrm>
              <a:off x="928953" y="4099756"/>
              <a:ext cx="131670" cy="132434"/>
            </a:xfrm>
            <a:custGeom>
              <a:avLst/>
              <a:gdLst/>
              <a:ahLst/>
              <a:cxnLst/>
              <a:rect l="0" t="0" r="0" b="0"/>
              <a:pathLst>
                <a:path w="131670" h="132434">
                  <a:moveTo>
                    <a:pt x="90479" y="8866"/>
                  </a:moveTo>
                  <a:lnTo>
                    <a:pt x="85013" y="8866"/>
                  </a:lnTo>
                  <a:lnTo>
                    <a:pt x="79278" y="5815"/>
                  </a:lnTo>
                  <a:lnTo>
                    <a:pt x="72915" y="1789"/>
                  </a:lnTo>
                  <a:lnTo>
                    <a:pt x="66274" y="0"/>
                  </a:lnTo>
                  <a:lnTo>
                    <a:pt x="50636" y="4459"/>
                  </a:lnTo>
                  <a:lnTo>
                    <a:pt x="31510" y="13027"/>
                  </a:lnTo>
                  <a:lnTo>
                    <a:pt x="21175" y="22537"/>
                  </a:lnTo>
                  <a:lnTo>
                    <a:pt x="5217" y="47289"/>
                  </a:lnTo>
                  <a:lnTo>
                    <a:pt x="0" y="67415"/>
                  </a:lnTo>
                  <a:lnTo>
                    <a:pt x="1831" y="81035"/>
                  </a:lnTo>
                  <a:lnTo>
                    <a:pt x="9294" y="98516"/>
                  </a:lnTo>
                  <a:lnTo>
                    <a:pt x="22066" y="114674"/>
                  </a:lnTo>
                  <a:lnTo>
                    <a:pt x="31852" y="118819"/>
                  </a:lnTo>
                  <a:lnTo>
                    <a:pt x="45846" y="121481"/>
                  </a:lnTo>
                  <a:lnTo>
                    <a:pt x="50810" y="118794"/>
                  </a:lnTo>
                  <a:lnTo>
                    <a:pt x="63320" y="107746"/>
                  </a:lnTo>
                  <a:lnTo>
                    <a:pt x="83641" y="64555"/>
                  </a:lnTo>
                  <a:lnTo>
                    <a:pt x="89579" y="32612"/>
                  </a:lnTo>
                  <a:lnTo>
                    <a:pt x="90427" y="19950"/>
                  </a:lnTo>
                  <a:lnTo>
                    <a:pt x="90478" y="43389"/>
                  </a:lnTo>
                  <a:lnTo>
                    <a:pt x="107769" y="106247"/>
                  </a:lnTo>
                  <a:lnTo>
                    <a:pt x="109605" y="119269"/>
                  </a:lnTo>
                  <a:lnTo>
                    <a:pt x="112383" y="123658"/>
                  </a:lnTo>
                  <a:lnTo>
                    <a:pt x="116523" y="126583"/>
                  </a:lnTo>
                  <a:lnTo>
                    <a:pt x="131669" y="1324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3" name="SMARTInkShape-4761"/>
            <p:cNvSpPr/>
            <p:nvPr/>
          </p:nvSpPr>
          <p:spPr>
            <a:xfrm>
              <a:off x="772297" y="4118919"/>
              <a:ext cx="92677" cy="5933"/>
            </a:xfrm>
            <a:custGeom>
              <a:avLst/>
              <a:gdLst/>
              <a:ahLst/>
              <a:cxnLst/>
              <a:rect l="0" t="0" r="0" b="0"/>
              <a:pathLst>
                <a:path w="92677" h="5933">
                  <a:moveTo>
                    <a:pt x="0" y="0"/>
                  </a:moveTo>
                  <a:lnTo>
                    <a:pt x="5467" y="0"/>
                  </a:lnTo>
                  <a:lnTo>
                    <a:pt x="24641" y="5932"/>
                  </a:lnTo>
                  <a:lnTo>
                    <a:pt x="926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4" name="SMARTInkShape-4762"/>
            <p:cNvSpPr/>
            <p:nvPr/>
          </p:nvSpPr>
          <p:spPr>
            <a:xfrm>
              <a:off x="751703" y="4015946"/>
              <a:ext cx="154460" cy="199722"/>
            </a:xfrm>
            <a:custGeom>
              <a:avLst/>
              <a:gdLst/>
              <a:ahLst/>
              <a:cxnLst/>
              <a:rect l="0" t="0" r="0" b="0"/>
              <a:pathLst>
                <a:path w="154460" h="199722">
                  <a:moveTo>
                    <a:pt x="0" y="0"/>
                  </a:moveTo>
                  <a:lnTo>
                    <a:pt x="5466" y="5466"/>
                  </a:lnTo>
                  <a:lnTo>
                    <a:pt x="8150" y="14252"/>
                  </a:lnTo>
                  <a:lnTo>
                    <a:pt x="10260" y="74607"/>
                  </a:lnTo>
                  <a:lnTo>
                    <a:pt x="10295" y="135235"/>
                  </a:lnTo>
                  <a:lnTo>
                    <a:pt x="11440" y="153924"/>
                  </a:lnTo>
                  <a:lnTo>
                    <a:pt x="20311" y="199721"/>
                  </a:lnTo>
                  <a:lnTo>
                    <a:pt x="20406" y="199507"/>
                  </a:lnTo>
                  <a:lnTo>
                    <a:pt x="23640" y="168784"/>
                  </a:lnTo>
                  <a:lnTo>
                    <a:pt x="29459" y="132626"/>
                  </a:lnTo>
                  <a:lnTo>
                    <a:pt x="29464" y="86499"/>
                  </a:lnTo>
                  <a:lnTo>
                    <a:pt x="15541" y="24322"/>
                  </a:lnTo>
                  <a:lnTo>
                    <a:pt x="14937" y="19647"/>
                  </a:lnTo>
                  <a:lnTo>
                    <a:pt x="15679" y="16531"/>
                  </a:lnTo>
                  <a:lnTo>
                    <a:pt x="17317" y="14453"/>
                  </a:lnTo>
                  <a:lnTo>
                    <a:pt x="19138" y="9092"/>
                  </a:lnTo>
                  <a:lnTo>
                    <a:pt x="19623" y="6062"/>
                  </a:lnTo>
                  <a:lnTo>
                    <a:pt x="23379" y="4042"/>
                  </a:lnTo>
                  <a:lnTo>
                    <a:pt x="84320" y="158"/>
                  </a:lnTo>
                  <a:lnTo>
                    <a:pt x="148441" y="3"/>
                  </a:lnTo>
                  <a:lnTo>
                    <a:pt x="15445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5" name="SMARTInkShape-4763"/>
            <p:cNvSpPr/>
            <p:nvPr/>
          </p:nvSpPr>
          <p:spPr>
            <a:xfrm>
              <a:off x="586946" y="4098324"/>
              <a:ext cx="45780" cy="29004"/>
            </a:xfrm>
            <a:custGeom>
              <a:avLst/>
              <a:gdLst/>
              <a:ahLst/>
              <a:cxnLst/>
              <a:rect l="0" t="0" r="0" b="0"/>
              <a:pathLst>
                <a:path w="45780" h="29004">
                  <a:moveTo>
                    <a:pt x="0" y="10298"/>
                  </a:moveTo>
                  <a:lnTo>
                    <a:pt x="0" y="20584"/>
                  </a:lnTo>
                  <a:lnTo>
                    <a:pt x="18739" y="20595"/>
                  </a:lnTo>
                  <a:lnTo>
                    <a:pt x="30420" y="10722"/>
                  </a:lnTo>
                  <a:lnTo>
                    <a:pt x="25285" y="4957"/>
                  </a:lnTo>
                  <a:lnTo>
                    <a:pt x="19628" y="2202"/>
                  </a:lnTo>
                  <a:lnTo>
                    <a:pt x="16518" y="1468"/>
                  </a:lnTo>
                  <a:lnTo>
                    <a:pt x="14444" y="2124"/>
                  </a:lnTo>
                  <a:lnTo>
                    <a:pt x="13062" y="3704"/>
                  </a:lnTo>
                  <a:lnTo>
                    <a:pt x="12140" y="5902"/>
                  </a:lnTo>
                  <a:lnTo>
                    <a:pt x="10382" y="7367"/>
                  </a:lnTo>
                  <a:lnTo>
                    <a:pt x="5377" y="8995"/>
                  </a:lnTo>
                  <a:lnTo>
                    <a:pt x="3585" y="10574"/>
                  </a:lnTo>
                  <a:lnTo>
                    <a:pt x="1593" y="15378"/>
                  </a:lnTo>
                  <a:lnTo>
                    <a:pt x="2206" y="18261"/>
                  </a:lnTo>
                  <a:lnTo>
                    <a:pt x="5939" y="24516"/>
                  </a:lnTo>
                  <a:lnTo>
                    <a:pt x="8535" y="26641"/>
                  </a:lnTo>
                  <a:lnTo>
                    <a:pt x="14472" y="29003"/>
                  </a:lnTo>
                  <a:lnTo>
                    <a:pt x="17657" y="28488"/>
                  </a:lnTo>
                  <a:lnTo>
                    <a:pt x="30990" y="22493"/>
                  </a:lnTo>
                  <a:lnTo>
                    <a:pt x="44641" y="20970"/>
                  </a:lnTo>
                  <a:lnTo>
                    <a:pt x="45779" y="19701"/>
                  </a:lnTo>
                  <a:lnTo>
                    <a:pt x="45393" y="17710"/>
                  </a:lnTo>
                  <a:lnTo>
                    <a:pt x="40598" y="10129"/>
                  </a:lnTo>
                  <a:lnTo>
                    <a:pt x="35969" y="5265"/>
                  </a:lnTo>
                  <a:lnTo>
                    <a:pt x="30097" y="2340"/>
                  </a:lnTo>
                  <a:lnTo>
                    <a:pt x="1029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7" name="SMARTInkShape-Group629"/>
          <p:cNvGrpSpPr/>
          <p:nvPr/>
        </p:nvGrpSpPr>
        <p:grpSpPr>
          <a:xfrm>
            <a:off x="649320" y="4386649"/>
            <a:ext cx="2892951" cy="370222"/>
            <a:chOff x="649320" y="4386649"/>
            <a:chExt cx="2892951" cy="370222"/>
          </a:xfrm>
        </p:grpSpPr>
        <p:sp>
          <p:nvSpPr>
            <p:cNvPr id="807" name="SMARTInkShape-4764"/>
            <p:cNvSpPr/>
            <p:nvPr/>
          </p:nvSpPr>
          <p:spPr>
            <a:xfrm>
              <a:off x="3326027" y="4500097"/>
              <a:ext cx="216244" cy="137760"/>
            </a:xfrm>
            <a:custGeom>
              <a:avLst/>
              <a:gdLst/>
              <a:ahLst/>
              <a:cxnLst/>
              <a:rect l="0" t="0" r="0" b="0"/>
              <a:pathLst>
                <a:path w="216244" h="137760">
                  <a:moveTo>
                    <a:pt x="0" y="41011"/>
                  </a:moveTo>
                  <a:lnTo>
                    <a:pt x="57172" y="41011"/>
                  </a:lnTo>
                  <a:lnTo>
                    <a:pt x="93799" y="37960"/>
                  </a:lnTo>
                  <a:lnTo>
                    <a:pt x="117798" y="29810"/>
                  </a:lnTo>
                  <a:lnTo>
                    <a:pt x="136157" y="16806"/>
                  </a:lnTo>
                  <a:lnTo>
                    <a:pt x="137682" y="13433"/>
                  </a:lnTo>
                  <a:lnTo>
                    <a:pt x="137553" y="10040"/>
                  </a:lnTo>
                  <a:lnTo>
                    <a:pt x="136324" y="6634"/>
                  </a:lnTo>
                  <a:lnTo>
                    <a:pt x="133216" y="4364"/>
                  </a:lnTo>
                  <a:lnTo>
                    <a:pt x="123660" y="1841"/>
                  </a:lnTo>
                  <a:lnTo>
                    <a:pt x="82118" y="0"/>
                  </a:lnTo>
                  <a:lnTo>
                    <a:pt x="58656" y="10808"/>
                  </a:lnTo>
                  <a:lnTo>
                    <a:pt x="45901" y="22248"/>
                  </a:lnTo>
                  <a:lnTo>
                    <a:pt x="40898" y="28502"/>
                  </a:lnTo>
                  <a:lnTo>
                    <a:pt x="35340" y="44605"/>
                  </a:lnTo>
                  <a:lnTo>
                    <a:pt x="34013" y="60915"/>
                  </a:lnTo>
                  <a:lnTo>
                    <a:pt x="37237" y="71977"/>
                  </a:lnTo>
                  <a:lnTo>
                    <a:pt x="56851" y="102555"/>
                  </a:lnTo>
                  <a:lnTo>
                    <a:pt x="69507" y="113366"/>
                  </a:lnTo>
                  <a:lnTo>
                    <a:pt x="118779" y="136842"/>
                  </a:lnTo>
                  <a:lnTo>
                    <a:pt x="136314" y="137759"/>
                  </a:lnTo>
                  <a:lnTo>
                    <a:pt x="155548" y="133208"/>
                  </a:lnTo>
                  <a:lnTo>
                    <a:pt x="183386" y="117781"/>
                  </a:lnTo>
                  <a:lnTo>
                    <a:pt x="216243" y="822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8" name="SMARTInkShape-4765"/>
            <p:cNvSpPr/>
            <p:nvPr/>
          </p:nvSpPr>
          <p:spPr>
            <a:xfrm>
              <a:off x="3233353" y="4386649"/>
              <a:ext cx="102972" cy="235265"/>
            </a:xfrm>
            <a:custGeom>
              <a:avLst/>
              <a:gdLst/>
              <a:ahLst/>
              <a:cxnLst/>
              <a:rect l="0" t="0" r="0" b="0"/>
              <a:pathLst>
                <a:path w="102972" h="235265">
                  <a:moveTo>
                    <a:pt x="10296" y="0"/>
                  </a:moveTo>
                  <a:lnTo>
                    <a:pt x="15762" y="0"/>
                  </a:lnTo>
                  <a:lnTo>
                    <a:pt x="17372" y="1144"/>
                  </a:lnTo>
                  <a:lnTo>
                    <a:pt x="18445" y="3050"/>
                  </a:lnTo>
                  <a:lnTo>
                    <a:pt x="20310" y="10486"/>
                  </a:lnTo>
                  <a:lnTo>
                    <a:pt x="20582" y="39932"/>
                  </a:lnTo>
                  <a:lnTo>
                    <a:pt x="17537" y="49402"/>
                  </a:lnTo>
                  <a:lnTo>
                    <a:pt x="13513" y="58568"/>
                  </a:lnTo>
                  <a:lnTo>
                    <a:pt x="460" y="121608"/>
                  </a:lnTo>
                  <a:lnTo>
                    <a:pt x="4" y="182953"/>
                  </a:lnTo>
                  <a:lnTo>
                    <a:pt x="0" y="198608"/>
                  </a:lnTo>
                  <a:lnTo>
                    <a:pt x="3049" y="205735"/>
                  </a:lnTo>
                  <a:lnTo>
                    <a:pt x="15338" y="221095"/>
                  </a:lnTo>
                  <a:lnTo>
                    <a:pt x="21308" y="224120"/>
                  </a:lnTo>
                  <a:lnTo>
                    <a:pt x="24502" y="224926"/>
                  </a:lnTo>
                  <a:lnTo>
                    <a:pt x="41250" y="234478"/>
                  </a:lnTo>
                  <a:lnTo>
                    <a:pt x="44662" y="235264"/>
                  </a:lnTo>
                  <a:lnTo>
                    <a:pt x="48080" y="234645"/>
                  </a:lnTo>
                  <a:lnTo>
                    <a:pt x="59502" y="229449"/>
                  </a:lnTo>
                  <a:lnTo>
                    <a:pt x="75726" y="226258"/>
                  </a:lnTo>
                  <a:lnTo>
                    <a:pt x="90216" y="217788"/>
                  </a:lnTo>
                  <a:lnTo>
                    <a:pt x="102971" y="2059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9" name="SMARTInkShape-4766"/>
            <p:cNvSpPr/>
            <p:nvPr/>
          </p:nvSpPr>
          <p:spPr>
            <a:xfrm>
              <a:off x="3017145" y="4530811"/>
              <a:ext cx="133780" cy="226060"/>
            </a:xfrm>
            <a:custGeom>
              <a:avLst/>
              <a:gdLst/>
              <a:ahLst/>
              <a:cxnLst/>
              <a:rect l="0" t="0" r="0" b="0"/>
              <a:pathLst>
                <a:path w="133780" h="226060">
                  <a:moveTo>
                    <a:pt x="10261" y="0"/>
                  </a:moveTo>
                  <a:lnTo>
                    <a:pt x="19126" y="0"/>
                  </a:lnTo>
                  <a:lnTo>
                    <a:pt x="20520" y="30679"/>
                  </a:lnTo>
                  <a:lnTo>
                    <a:pt x="10683" y="89327"/>
                  </a:lnTo>
                  <a:lnTo>
                    <a:pt x="9141" y="137302"/>
                  </a:lnTo>
                  <a:lnTo>
                    <a:pt x="600" y="177201"/>
                  </a:lnTo>
                  <a:lnTo>
                    <a:pt x="0" y="208901"/>
                  </a:lnTo>
                  <a:lnTo>
                    <a:pt x="1132" y="211348"/>
                  </a:lnTo>
                  <a:lnTo>
                    <a:pt x="3031" y="212980"/>
                  </a:lnTo>
                  <a:lnTo>
                    <a:pt x="5441" y="214068"/>
                  </a:lnTo>
                  <a:lnTo>
                    <a:pt x="7047" y="215937"/>
                  </a:lnTo>
                  <a:lnTo>
                    <a:pt x="10135" y="226059"/>
                  </a:lnTo>
                  <a:lnTo>
                    <a:pt x="11402" y="197809"/>
                  </a:lnTo>
                  <a:lnTo>
                    <a:pt x="33081" y="133783"/>
                  </a:lnTo>
                  <a:lnTo>
                    <a:pt x="38761" y="113245"/>
                  </a:lnTo>
                  <a:lnTo>
                    <a:pt x="43495" y="92670"/>
                  </a:lnTo>
                  <a:lnTo>
                    <a:pt x="66651" y="32893"/>
                  </a:lnTo>
                  <a:lnTo>
                    <a:pt x="82536" y="11013"/>
                  </a:lnTo>
                  <a:lnTo>
                    <a:pt x="89292" y="4894"/>
                  </a:lnTo>
                  <a:lnTo>
                    <a:pt x="100913" y="644"/>
                  </a:lnTo>
                  <a:lnTo>
                    <a:pt x="111624" y="57"/>
                  </a:lnTo>
                  <a:lnTo>
                    <a:pt x="127424" y="14337"/>
                  </a:lnTo>
                  <a:lnTo>
                    <a:pt x="130982" y="20865"/>
                  </a:lnTo>
                  <a:lnTo>
                    <a:pt x="133267" y="34379"/>
                  </a:lnTo>
                  <a:lnTo>
                    <a:pt x="133779" y="63790"/>
                  </a:lnTo>
                  <a:lnTo>
                    <a:pt x="130755" y="71446"/>
                  </a:lnTo>
                  <a:lnTo>
                    <a:pt x="99450" y="106394"/>
                  </a:lnTo>
                  <a:lnTo>
                    <a:pt x="92615" y="110214"/>
                  </a:lnTo>
                  <a:lnTo>
                    <a:pt x="78905" y="112666"/>
                  </a:lnTo>
                  <a:lnTo>
                    <a:pt x="48017" y="113254"/>
                  </a:lnTo>
                  <a:lnTo>
                    <a:pt x="41152" y="110212"/>
                  </a:lnTo>
                  <a:lnTo>
                    <a:pt x="27422" y="98936"/>
                  </a:lnTo>
                  <a:lnTo>
                    <a:pt x="23609" y="89356"/>
                  </a:lnTo>
                  <a:lnTo>
                    <a:pt x="20558" y="617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0" name="SMARTInkShape-4767"/>
            <p:cNvSpPr/>
            <p:nvPr/>
          </p:nvSpPr>
          <p:spPr>
            <a:xfrm>
              <a:off x="2831797" y="4525196"/>
              <a:ext cx="143643" cy="106982"/>
            </a:xfrm>
            <a:custGeom>
              <a:avLst/>
              <a:gdLst/>
              <a:ahLst/>
              <a:cxnLst/>
              <a:rect l="0" t="0" r="0" b="0"/>
              <a:pathLst>
                <a:path w="143643" h="106982">
                  <a:moveTo>
                    <a:pt x="30852" y="26210"/>
                  </a:moveTo>
                  <a:lnTo>
                    <a:pt x="30852" y="17343"/>
                  </a:lnTo>
                  <a:lnTo>
                    <a:pt x="29708" y="16866"/>
                  </a:lnTo>
                  <a:lnTo>
                    <a:pt x="20978" y="15949"/>
                  </a:lnTo>
                  <a:lnTo>
                    <a:pt x="5226" y="31253"/>
                  </a:lnTo>
                  <a:lnTo>
                    <a:pt x="2300" y="37223"/>
                  </a:lnTo>
                  <a:lnTo>
                    <a:pt x="0" y="65377"/>
                  </a:lnTo>
                  <a:lnTo>
                    <a:pt x="20824" y="88182"/>
                  </a:lnTo>
                  <a:lnTo>
                    <a:pt x="27539" y="93798"/>
                  </a:lnTo>
                  <a:lnTo>
                    <a:pt x="41173" y="100454"/>
                  </a:lnTo>
                  <a:lnTo>
                    <a:pt x="44597" y="103165"/>
                  </a:lnTo>
                  <a:lnTo>
                    <a:pt x="54505" y="106178"/>
                  </a:lnTo>
                  <a:lnTo>
                    <a:pt x="60350" y="106981"/>
                  </a:lnTo>
                  <a:lnTo>
                    <a:pt x="69896" y="104823"/>
                  </a:lnTo>
                  <a:lnTo>
                    <a:pt x="77952" y="101194"/>
                  </a:lnTo>
                  <a:lnTo>
                    <a:pt x="111027" y="95410"/>
                  </a:lnTo>
                  <a:lnTo>
                    <a:pt x="126525" y="83992"/>
                  </a:lnTo>
                  <a:lnTo>
                    <a:pt x="130580" y="77444"/>
                  </a:lnTo>
                  <a:lnTo>
                    <a:pt x="133527" y="70719"/>
                  </a:lnTo>
                  <a:lnTo>
                    <a:pt x="140474" y="60500"/>
                  </a:lnTo>
                  <a:lnTo>
                    <a:pt x="143041" y="50226"/>
                  </a:lnTo>
                  <a:lnTo>
                    <a:pt x="143642" y="43367"/>
                  </a:lnTo>
                  <a:lnTo>
                    <a:pt x="140857" y="36504"/>
                  </a:lnTo>
                  <a:lnTo>
                    <a:pt x="129747" y="22776"/>
                  </a:lnTo>
                  <a:lnTo>
                    <a:pt x="123241" y="18963"/>
                  </a:lnTo>
                  <a:lnTo>
                    <a:pt x="86714" y="5544"/>
                  </a:lnTo>
                  <a:lnTo>
                    <a:pt x="79325" y="625"/>
                  </a:lnTo>
                  <a:lnTo>
                    <a:pt x="75753" y="0"/>
                  </a:lnTo>
                  <a:lnTo>
                    <a:pt x="72227" y="727"/>
                  </a:lnTo>
                  <a:lnTo>
                    <a:pt x="65258" y="3443"/>
                  </a:lnTo>
                  <a:lnTo>
                    <a:pt x="38656" y="6568"/>
                  </a:lnTo>
                  <a:lnTo>
                    <a:pt x="36055" y="8539"/>
                  </a:lnTo>
                  <a:lnTo>
                    <a:pt x="33164" y="13779"/>
                  </a:lnTo>
                  <a:lnTo>
                    <a:pt x="30392" y="23162"/>
                  </a:lnTo>
                  <a:lnTo>
                    <a:pt x="25690" y="29812"/>
                  </a:lnTo>
                  <a:lnTo>
                    <a:pt x="25122" y="33189"/>
                  </a:lnTo>
                  <a:lnTo>
                    <a:pt x="25888" y="36583"/>
                  </a:lnTo>
                  <a:lnTo>
                    <a:pt x="29871" y="44786"/>
                  </a:lnTo>
                  <a:lnTo>
                    <a:pt x="36028" y="51672"/>
                  </a:lnTo>
                  <a:lnTo>
                    <a:pt x="41924" y="54688"/>
                  </a:lnTo>
                  <a:lnTo>
                    <a:pt x="72041" y="5710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1" name="SMARTInkShape-4768"/>
            <p:cNvSpPr/>
            <p:nvPr/>
          </p:nvSpPr>
          <p:spPr>
            <a:xfrm>
              <a:off x="2656703" y="4515728"/>
              <a:ext cx="102974" cy="107760"/>
            </a:xfrm>
            <a:custGeom>
              <a:avLst/>
              <a:gdLst/>
              <a:ahLst/>
              <a:cxnLst/>
              <a:rect l="0" t="0" r="0" b="0"/>
              <a:pathLst>
                <a:path w="102974" h="107760">
                  <a:moveTo>
                    <a:pt x="0" y="45974"/>
                  </a:moveTo>
                  <a:lnTo>
                    <a:pt x="39209" y="44830"/>
                  </a:lnTo>
                  <a:lnTo>
                    <a:pt x="55183" y="40508"/>
                  </a:lnTo>
                  <a:lnTo>
                    <a:pt x="67622" y="31723"/>
                  </a:lnTo>
                  <a:lnTo>
                    <a:pt x="79464" y="18369"/>
                  </a:lnTo>
                  <a:lnTo>
                    <a:pt x="81083" y="13492"/>
                  </a:lnTo>
                  <a:lnTo>
                    <a:pt x="81515" y="10590"/>
                  </a:lnTo>
                  <a:lnTo>
                    <a:pt x="78943" y="4314"/>
                  </a:lnTo>
                  <a:lnTo>
                    <a:pt x="76656" y="1039"/>
                  </a:lnTo>
                  <a:lnTo>
                    <a:pt x="73987" y="0"/>
                  </a:lnTo>
                  <a:lnTo>
                    <a:pt x="71063" y="451"/>
                  </a:lnTo>
                  <a:lnTo>
                    <a:pt x="63620" y="2859"/>
                  </a:lnTo>
                  <a:lnTo>
                    <a:pt x="52684" y="3929"/>
                  </a:lnTo>
                  <a:lnTo>
                    <a:pt x="47708" y="6503"/>
                  </a:lnTo>
                  <a:lnTo>
                    <a:pt x="39128" y="15464"/>
                  </a:lnTo>
                  <a:lnTo>
                    <a:pt x="17282" y="53175"/>
                  </a:lnTo>
                  <a:lnTo>
                    <a:pt x="16098" y="59927"/>
                  </a:lnTo>
                  <a:lnTo>
                    <a:pt x="17833" y="73533"/>
                  </a:lnTo>
                  <a:lnTo>
                    <a:pt x="25469" y="84156"/>
                  </a:lnTo>
                  <a:lnTo>
                    <a:pt x="37635" y="92692"/>
                  </a:lnTo>
                  <a:lnTo>
                    <a:pt x="67311" y="104443"/>
                  </a:lnTo>
                  <a:lnTo>
                    <a:pt x="102973" y="1077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2" name="SMARTInkShape-4769"/>
            <p:cNvSpPr/>
            <p:nvPr/>
          </p:nvSpPr>
          <p:spPr>
            <a:xfrm>
              <a:off x="2481649" y="4495226"/>
              <a:ext cx="122836" cy="245355"/>
            </a:xfrm>
            <a:custGeom>
              <a:avLst/>
              <a:gdLst/>
              <a:ahLst/>
              <a:cxnLst/>
              <a:rect l="0" t="0" r="0" b="0"/>
              <a:pathLst>
                <a:path w="122836" h="245355">
                  <a:moveTo>
                    <a:pt x="0" y="25287"/>
                  </a:moveTo>
                  <a:lnTo>
                    <a:pt x="0" y="30755"/>
                  </a:lnTo>
                  <a:lnTo>
                    <a:pt x="8865" y="74758"/>
                  </a:lnTo>
                  <a:lnTo>
                    <a:pt x="10014" y="125787"/>
                  </a:lnTo>
                  <a:lnTo>
                    <a:pt x="10260" y="182670"/>
                  </a:lnTo>
                  <a:lnTo>
                    <a:pt x="10296" y="245354"/>
                  </a:lnTo>
                  <a:lnTo>
                    <a:pt x="13348" y="185649"/>
                  </a:lnTo>
                  <a:lnTo>
                    <a:pt x="19163" y="134257"/>
                  </a:lnTo>
                  <a:lnTo>
                    <a:pt x="29677" y="81179"/>
                  </a:lnTo>
                  <a:lnTo>
                    <a:pt x="59095" y="25868"/>
                  </a:lnTo>
                  <a:lnTo>
                    <a:pt x="69360" y="14104"/>
                  </a:lnTo>
                  <a:lnTo>
                    <a:pt x="85273" y="1086"/>
                  </a:lnTo>
                  <a:lnTo>
                    <a:pt x="90029" y="0"/>
                  </a:lnTo>
                  <a:lnTo>
                    <a:pt x="101415" y="1844"/>
                  </a:lnTo>
                  <a:lnTo>
                    <a:pt x="111052" y="9529"/>
                  </a:lnTo>
                  <a:lnTo>
                    <a:pt x="115224" y="14782"/>
                  </a:lnTo>
                  <a:lnTo>
                    <a:pt x="119859" y="29771"/>
                  </a:lnTo>
                  <a:lnTo>
                    <a:pt x="122835" y="67362"/>
                  </a:lnTo>
                  <a:lnTo>
                    <a:pt x="117139" y="84415"/>
                  </a:lnTo>
                  <a:lnTo>
                    <a:pt x="106981" y="98477"/>
                  </a:lnTo>
                  <a:lnTo>
                    <a:pt x="87252" y="112825"/>
                  </a:lnTo>
                  <a:lnTo>
                    <a:pt x="61321" y="123179"/>
                  </a:lnTo>
                  <a:lnTo>
                    <a:pt x="45942" y="126002"/>
                  </a:lnTo>
                  <a:lnTo>
                    <a:pt x="34529" y="124205"/>
                  </a:lnTo>
                  <a:lnTo>
                    <a:pt x="20594" y="1179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3" name="SMARTInkShape-4770"/>
            <p:cNvSpPr/>
            <p:nvPr/>
          </p:nvSpPr>
          <p:spPr>
            <a:xfrm>
              <a:off x="2172730" y="4489621"/>
              <a:ext cx="113271" cy="2"/>
            </a:xfrm>
            <a:custGeom>
              <a:avLst/>
              <a:gdLst/>
              <a:ahLst/>
              <a:cxnLst/>
              <a:rect l="0" t="0" r="0" b="0"/>
              <a:pathLst>
                <a:path w="113271" h="2">
                  <a:moveTo>
                    <a:pt x="0" y="1"/>
                  </a:moveTo>
                  <a:lnTo>
                    <a:pt x="56425" y="0"/>
                  </a:lnTo>
                  <a:lnTo>
                    <a:pt x="113270" y="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4" name="SMARTInkShape-4771"/>
            <p:cNvSpPr/>
            <p:nvPr/>
          </p:nvSpPr>
          <p:spPr>
            <a:xfrm>
              <a:off x="2184478" y="4386649"/>
              <a:ext cx="101523" cy="225443"/>
            </a:xfrm>
            <a:custGeom>
              <a:avLst/>
              <a:gdLst/>
              <a:ahLst/>
              <a:cxnLst/>
              <a:rect l="0" t="0" r="0" b="0"/>
              <a:pathLst>
                <a:path w="101523" h="225443">
                  <a:moveTo>
                    <a:pt x="8846" y="0"/>
                  </a:moveTo>
                  <a:lnTo>
                    <a:pt x="17712" y="0"/>
                  </a:lnTo>
                  <a:lnTo>
                    <a:pt x="18190" y="1144"/>
                  </a:lnTo>
                  <a:lnTo>
                    <a:pt x="18720" y="5466"/>
                  </a:lnTo>
                  <a:lnTo>
                    <a:pt x="8632" y="62706"/>
                  </a:lnTo>
                  <a:lnTo>
                    <a:pt x="103" y="118858"/>
                  </a:lnTo>
                  <a:lnTo>
                    <a:pt x="0" y="162681"/>
                  </a:lnTo>
                  <a:lnTo>
                    <a:pt x="7456" y="196321"/>
                  </a:lnTo>
                  <a:lnTo>
                    <a:pt x="19367" y="214026"/>
                  </a:lnTo>
                  <a:lnTo>
                    <a:pt x="31065" y="220978"/>
                  </a:lnTo>
                  <a:lnTo>
                    <a:pt x="57221" y="225442"/>
                  </a:lnTo>
                  <a:lnTo>
                    <a:pt x="67722" y="223000"/>
                  </a:lnTo>
                  <a:lnTo>
                    <a:pt x="72123" y="220748"/>
                  </a:lnTo>
                  <a:lnTo>
                    <a:pt x="101522"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5" name="SMARTInkShape-4772"/>
            <p:cNvSpPr/>
            <p:nvPr/>
          </p:nvSpPr>
          <p:spPr>
            <a:xfrm>
              <a:off x="1998100" y="4486582"/>
              <a:ext cx="112847" cy="126608"/>
            </a:xfrm>
            <a:custGeom>
              <a:avLst/>
              <a:gdLst/>
              <a:ahLst/>
              <a:cxnLst/>
              <a:rect l="0" t="0" r="0" b="0"/>
              <a:pathLst>
                <a:path w="112847" h="126608">
                  <a:moveTo>
                    <a:pt x="9873" y="3040"/>
                  </a:moveTo>
                  <a:lnTo>
                    <a:pt x="8729" y="39983"/>
                  </a:lnTo>
                  <a:lnTo>
                    <a:pt x="0" y="102213"/>
                  </a:lnTo>
                  <a:lnTo>
                    <a:pt x="2815" y="113096"/>
                  </a:lnTo>
                  <a:lnTo>
                    <a:pt x="9459" y="125816"/>
                  </a:lnTo>
                  <a:lnTo>
                    <a:pt x="24195" y="73716"/>
                  </a:lnTo>
                  <a:lnTo>
                    <a:pt x="53115" y="18680"/>
                  </a:lnTo>
                  <a:lnTo>
                    <a:pt x="63798" y="6940"/>
                  </a:lnTo>
                  <a:lnTo>
                    <a:pt x="69850" y="2207"/>
                  </a:lnTo>
                  <a:lnTo>
                    <a:pt x="75028" y="196"/>
                  </a:lnTo>
                  <a:lnTo>
                    <a:pt x="79626" y="0"/>
                  </a:lnTo>
                  <a:lnTo>
                    <a:pt x="87784" y="2833"/>
                  </a:lnTo>
                  <a:lnTo>
                    <a:pt x="95224" y="7907"/>
                  </a:lnTo>
                  <a:lnTo>
                    <a:pt x="105845" y="22661"/>
                  </a:lnTo>
                  <a:lnTo>
                    <a:pt x="110772" y="46991"/>
                  </a:lnTo>
                  <a:lnTo>
                    <a:pt x="112765" y="109412"/>
                  </a:lnTo>
                  <a:lnTo>
                    <a:pt x="112846" y="1266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6" name="SMARTInkShape-4773"/>
            <p:cNvSpPr/>
            <p:nvPr/>
          </p:nvSpPr>
          <p:spPr>
            <a:xfrm>
              <a:off x="1803261" y="4479324"/>
              <a:ext cx="142929" cy="122486"/>
            </a:xfrm>
            <a:custGeom>
              <a:avLst/>
              <a:gdLst/>
              <a:ahLst/>
              <a:cxnLst/>
              <a:rect l="0" t="0" r="0" b="0"/>
              <a:pathLst>
                <a:path w="142929" h="122486">
                  <a:moveTo>
                    <a:pt x="91442" y="0"/>
                  </a:moveTo>
                  <a:lnTo>
                    <a:pt x="96908" y="5467"/>
                  </a:lnTo>
                  <a:lnTo>
                    <a:pt x="98518" y="5932"/>
                  </a:lnTo>
                  <a:lnTo>
                    <a:pt x="99592" y="5099"/>
                  </a:lnTo>
                  <a:lnTo>
                    <a:pt x="100307" y="3400"/>
                  </a:lnTo>
                  <a:lnTo>
                    <a:pt x="99641" y="2266"/>
                  </a:lnTo>
                  <a:lnTo>
                    <a:pt x="92747" y="299"/>
                  </a:lnTo>
                  <a:lnTo>
                    <a:pt x="57425" y="14359"/>
                  </a:lnTo>
                  <a:lnTo>
                    <a:pt x="41617" y="26977"/>
                  </a:lnTo>
                  <a:lnTo>
                    <a:pt x="8138" y="64701"/>
                  </a:lnTo>
                  <a:lnTo>
                    <a:pt x="1543" y="84514"/>
                  </a:lnTo>
                  <a:lnTo>
                    <a:pt x="0" y="94007"/>
                  </a:lnTo>
                  <a:lnTo>
                    <a:pt x="4598" y="111249"/>
                  </a:lnTo>
                  <a:lnTo>
                    <a:pt x="9519" y="115356"/>
                  </a:lnTo>
                  <a:lnTo>
                    <a:pt x="24140" y="119918"/>
                  </a:lnTo>
                  <a:lnTo>
                    <a:pt x="46202" y="122485"/>
                  </a:lnTo>
                  <a:lnTo>
                    <a:pt x="60275" y="116985"/>
                  </a:lnTo>
                  <a:lnTo>
                    <a:pt x="73013" y="106912"/>
                  </a:lnTo>
                  <a:lnTo>
                    <a:pt x="86617" y="87233"/>
                  </a:lnTo>
                  <a:lnTo>
                    <a:pt x="108904" y="39628"/>
                  </a:lnTo>
                  <a:lnTo>
                    <a:pt x="111982" y="20926"/>
                  </a:lnTo>
                  <a:lnTo>
                    <a:pt x="106554" y="31626"/>
                  </a:lnTo>
                  <a:lnTo>
                    <a:pt x="101864" y="84893"/>
                  </a:lnTo>
                  <a:lnTo>
                    <a:pt x="107243" y="101303"/>
                  </a:lnTo>
                  <a:lnTo>
                    <a:pt x="109984" y="105292"/>
                  </a:lnTo>
                  <a:lnTo>
                    <a:pt x="116083" y="109725"/>
                  </a:lnTo>
                  <a:lnTo>
                    <a:pt x="142928"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7" name="SMARTInkShape-4774"/>
            <p:cNvSpPr/>
            <p:nvPr/>
          </p:nvSpPr>
          <p:spPr>
            <a:xfrm>
              <a:off x="1672527" y="4489621"/>
              <a:ext cx="150096" cy="2"/>
            </a:xfrm>
            <a:custGeom>
              <a:avLst/>
              <a:gdLst/>
              <a:ahLst/>
              <a:cxnLst/>
              <a:rect l="0" t="0" r="0" b="0"/>
              <a:pathLst>
                <a:path w="150096" h="2">
                  <a:moveTo>
                    <a:pt x="5932" y="1"/>
                  </a:moveTo>
                  <a:lnTo>
                    <a:pt x="0" y="0"/>
                  </a:lnTo>
                  <a:lnTo>
                    <a:pt x="55315" y="0"/>
                  </a:lnTo>
                  <a:lnTo>
                    <a:pt x="113728" y="0"/>
                  </a:lnTo>
                  <a:lnTo>
                    <a:pt x="150095" y="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8" name="SMARTInkShape-4775"/>
            <p:cNvSpPr/>
            <p:nvPr/>
          </p:nvSpPr>
          <p:spPr>
            <a:xfrm>
              <a:off x="1668798" y="4407368"/>
              <a:ext cx="81743" cy="194342"/>
            </a:xfrm>
            <a:custGeom>
              <a:avLst/>
              <a:gdLst/>
              <a:ahLst/>
              <a:cxnLst/>
              <a:rect l="0" t="0" r="0" b="0"/>
              <a:pathLst>
                <a:path w="81743" h="194342">
                  <a:moveTo>
                    <a:pt x="9661" y="10172"/>
                  </a:moveTo>
                  <a:lnTo>
                    <a:pt x="9662" y="0"/>
                  </a:lnTo>
                  <a:lnTo>
                    <a:pt x="6611" y="53250"/>
                  </a:lnTo>
                  <a:lnTo>
                    <a:pt x="0" y="113311"/>
                  </a:lnTo>
                  <a:lnTo>
                    <a:pt x="791" y="131525"/>
                  </a:lnTo>
                  <a:lnTo>
                    <a:pt x="13734" y="162038"/>
                  </a:lnTo>
                  <a:lnTo>
                    <a:pt x="29047" y="182042"/>
                  </a:lnTo>
                  <a:lnTo>
                    <a:pt x="38490" y="189532"/>
                  </a:lnTo>
                  <a:lnTo>
                    <a:pt x="47646" y="192861"/>
                  </a:lnTo>
                  <a:lnTo>
                    <a:pt x="59342" y="194341"/>
                  </a:lnTo>
                  <a:lnTo>
                    <a:pt x="64520" y="192447"/>
                  </a:lnTo>
                  <a:lnTo>
                    <a:pt x="73326" y="184240"/>
                  </a:lnTo>
                  <a:lnTo>
                    <a:pt x="81742" y="1646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9" name="SMARTInkShape-4776"/>
            <p:cNvSpPr/>
            <p:nvPr/>
          </p:nvSpPr>
          <p:spPr>
            <a:xfrm>
              <a:off x="1514135" y="4479324"/>
              <a:ext cx="102542" cy="108107"/>
            </a:xfrm>
            <a:custGeom>
              <a:avLst/>
              <a:gdLst/>
              <a:ahLst/>
              <a:cxnLst/>
              <a:rect l="0" t="0" r="0" b="0"/>
              <a:pathLst>
                <a:path w="102542" h="108107">
                  <a:moveTo>
                    <a:pt x="9865" y="0"/>
                  </a:moveTo>
                  <a:lnTo>
                    <a:pt x="9865" y="15340"/>
                  </a:lnTo>
                  <a:lnTo>
                    <a:pt x="15798" y="35998"/>
                  </a:lnTo>
                  <a:lnTo>
                    <a:pt x="8920" y="93863"/>
                  </a:lnTo>
                  <a:lnTo>
                    <a:pt x="6947" y="96900"/>
                  </a:lnTo>
                  <a:lnTo>
                    <a:pt x="4487" y="98924"/>
                  </a:lnTo>
                  <a:lnTo>
                    <a:pt x="1754" y="104225"/>
                  </a:lnTo>
                  <a:lnTo>
                    <a:pt x="1025" y="107240"/>
                  </a:lnTo>
                  <a:lnTo>
                    <a:pt x="540" y="108106"/>
                  </a:lnTo>
                  <a:lnTo>
                    <a:pt x="216" y="107539"/>
                  </a:lnTo>
                  <a:lnTo>
                    <a:pt x="0" y="106017"/>
                  </a:lnTo>
                  <a:lnTo>
                    <a:pt x="1000" y="105003"/>
                  </a:lnTo>
                  <a:lnTo>
                    <a:pt x="5162" y="103875"/>
                  </a:lnTo>
                  <a:lnTo>
                    <a:pt x="6730" y="101286"/>
                  </a:lnTo>
                  <a:lnTo>
                    <a:pt x="24075" y="54586"/>
                  </a:lnTo>
                  <a:lnTo>
                    <a:pt x="33724" y="44092"/>
                  </a:lnTo>
                  <a:lnTo>
                    <a:pt x="44496" y="36758"/>
                  </a:lnTo>
                  <a:lnTo>
                    <a:pt x="56993" y="32630"/>
                  </a:lnTo>
                  <a:lnTo>
                    <a:pt x="102541" y="308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0" name="SMARTInkShape-4777"/>
            <p:cNvSpPr/>
            <p:nvPr/>
          </p:nvSpPr>
          <p:spPr>
            <a:xfrm>
              <a:off x="1359243" y="4491828"/>
              <a:ext cx="101877" cy="95886"/>
            </a:xfrm>
            <a:custGeom>
              <a:avLst/>
              <a:gdLst/>
              <a:ahLst/>
              <a:cxnLst/>
              <a:rect l="0" t="0" r="0" b="0"/>
              <a:pathLst>
                <a:path w="101877" h="95886">
                  <a:moveTo>
                    <a:pt x="10298" y="8091"/>
                  </a:moveTo>
                  <a:lnTo>
                    <a:pt x="10298" y="13557"/>
                  </a:lnTo>
                  <a:lnTo>
                    <a:pt x="955" y="53234"/>
                  </a:lnTo>
                  <a:lnTo>
                    <a:pt x="424" y="66674"/>
                  </a:lnTo>
                  <a:lnTo>
                    <a:pt x="2571" y="72317"/>
                  </a:lnTo>
                  <a:lnTo>
                    <a:pt x="11059" y="81638"/>
                  </a:lnTo>
                  <a:lnTo>
                    <a:pt x="19408" y="86545"/>
                  </a:lnTo>
                  <a:lnTo>
                    <a:pt x="44677" y="95885"/>
                  </a:lnTo>
                  <a:lnTo>
                    <a:pt x="69497" y="89951"/>
                  </a:lnTo>
                  <a:lnTo>
                    <a:pt x="80849" y="85281"/>
                  </a:lnTo>
                  <a:lnTo>
                    <a:pt x="90470" y="76340"/>
                  </a:lnTo>
                  <a:lnTo>
                    <a:pt x="97416" y="64739"/>
                  </a:lnTo>
                  <a:lnTo>
                    <a:pt x="101876" y="38645"/>
                  </a:lnTo>
                  <a:lnTo>
                    <a:pt x="101341" y="26247"/>
                  </a:lnTo>
                  <a:lnTo>
                    <a:pt x="97290" y="16924"/>
                  </a:lnTo>
                  <a:lnTo>
                    <a:pt x="88624" y="8965"/>
                  </a:lnTo>
                  <a:lnTo>
                    <a:pt x="77145" y="2759"/>
                  </a:lnTo>
                  <a:lnTo>
                    <a:pt x="64416" y="0"/>
                  </a:lnTo>
                  <a:lnTo>
                    <a:pt x="51131" y="1825"/>
                  </a:lnTo>
                  <a:lnTo>
                    <a:pt x="37599" y="7595"/>
                  </a:lnTo>
                  <a:lnTo>
                    <a:pt x="8878" y="30922"/>
                  </a:lnTo>
                  <a:lnTo>
                    <a:pt x="3946" y="41503"/>
                  </a:lnTo>
                  <a:lnTo>
                    <a:pt x="0" y="6987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1" name="SMARTInkShape-4778"/>
            <p:cNvSpPr/>
            <p:nvPr/>
          </p:nvSpPr>
          <p:spPr>
            <a:xfrm>
              <a:off x="1184189" y="4477021"/>
              <a:ext cx="100804" cy="227573"/>
            </a:xfrm>
            <a:custGeom>
              <a:avLst/>
              <a:gdLst/>
              <a:ahLst/>
              <a:cxnLst/>
              <a:rect l="0" t="0" r="0" b="0"/>
              <a:pathLst>
                <a:path w="100804" h="227573">
                  <a:moveTo>
                    <a:pt x="10297" y="12601"/>
                  </a:moveTo>
                  <a:lnTo>
                    <a:pt x="9153" y="67109"/>
                  </a:lnTo>
                  <a:lnTo>
                    <a:pt x="1432" y="130154"/>
                  </a:lnTo>
                  <a:lnTo>
                    <a:pt x="126" y="191957"/>
                  </a:lnTo>
                  <a:lnTo>
                    <a:pt x="4" y="227572"/>
                  </a:lnTo>
                  <a:lnTo>
                    <a:pt x="0" y="171534"/>
                  </a:lnTo>
                  <a:lnTo>
                    <a:pt x="8221" y="119721"/>
                  </a:lnTo>
                  <a:lnTo>
                    <a:pt x="24206" y="55917"/>
                  </a:lnTo>
                  <a:lnTo>
                    <a:pt x="49363" y="8685"/>
                  </a:lnTo>
                  <a:lnTo>
                    <a:pt x="53503" y="3126"/>
                  </a:lnTo>
                  <a:lnTo>
                    <a:pt x="58552" y="563"/>
                  </a:lnTo>
                  <a:lnTo>
                    <a:pt x="64206" y="0"/>
                  </a:lnTo>
                  <a:lnTo>
                    <a:pt x="75446" y="2423"/>
                  </a:lnTo>
                  <a:lnTo>
                    <a:pt x="84255" y="7315"/>
                  </a:lnTo>
                  <a:lnTo>
                    <a:pt x="95647" y="27434"/>
                  </a:lnTo>
                  <a:lnTo>
                    <a:pt x="100803" y="55134"/>
                  </a:lnTo>
                  <a:lnTo>
                    <a:pt x="96864" y="79613"/>
                  </a:lnTo>
                  <a:lnTo>
                    <a:pt x="88435" y="91201"/>
                  </a:lnTo>
                  <a:lnTo>
                    <a:pt x="64379" y="107963"/>
                  </a:lnTo>
                  <a:lnTo>
                    <a:pt x="49840" y="113318"/>
                  </a:lnTo>
                  <a:lnTo>
                    <a:pt x="20595" y="1155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2" name="SMARTInkShape-4779"/>
            <p:cNvSpPr/>
            <p:nvPr/>
          </p:nvSpPr>
          <p:spPr>
            <a:xfrm>
              <a:off x="937054" y="4492363"/>
              <a:ext cx="175055" cy="109762"/>
            </a:xfrm>
            <a:custGeom>
              <a:avLst/>
              <a:gdLst/>
              <a:ahLst/>
              <a:cxnLst/>
              <a:rect l="0" t="0" r="0" b="0"/>
              <a:pathLst>
                <a:path w="175055" h="109762">
                  <a:moveTo>
                    <a:pt x="0" y="17854"/>
                  </a:moveTo>
                  <a:lnTo>
                    <a:pt x="0" y="80376"/>
                  </a:lnTo>
                  <a:lnTo>
                    <a:pt x="0" y="101776"/>
                  </a:lnTo>
                  <a:lnTo>
                    <a:pt x="1144" y="104694"/>
                  </a:lnTo>
                  <a:lnTo>
                    <a:pt x="3051" y="106638"/>
                  </a:lnTo>
                  <a:lnTo>
                    <a:pt x="8866" y="109761"/>
                  </a:lnTo>
                  <a:lnTo>
                    <a:pt x="9343" y="108873"/>
                  </a:lnTo>
                  <a:lnTo>
                    <a:pt x="11358" y="85843"/>
                  </a:lnTo>
                  <a:lnTo>
                    <a:pt x="34657" y="29442"/>
                  </a:lnTo>
                  <a:lnTo>
                    <a:pt x="45151" y="17284"/>
                  </a:lnTo>
                  <a:lnTo>
                    <a:pt x="53629" y="11880"/>
                  </a:lnTo>
                  <a:lnTo>
                    <a:pt x="64834" y="8837"/>
                  </a:lnTo>
                  <a:lnTo>
                    <a:pt x="75400" y="7935"/>
                  </a:lnTo>
                  <a:lnTo>
                    <a:pt x="77726" y="10097"/>
                  </a:lnTo>
                  <a:lnTo>
                    <a:pt x="80311" y="18601"/>
                  </a:lnTo>
                  <a:lnTo>
                    <a:pt x="82343" y="80854"/>
                  </a:lnTo>
                  <a:lnTo>
                    <a:pt x="82374" y="88738"/>
                  </a:lnTo>
                  <a:lnTo>
                    <a:pt x="82377" y="84113"/>
                  </a:lnTo>
                  <a:lnTo>
                    <a:pt x="91743" y="62936"/>
                  </a:lnTo>
                  <a:lnTo>
                    <a:pt x="120444" y="16359"/>
                  </a:lnTo>
                  <a:lnTo>
                    <a:pt x="137262" y="3426"/>
                  </a:lnTo>
                  <a:lnTo>
                    <a:pt x="146054" y="0"/>
                  </a:lnTo>
                  <a:lnTo>
                    <a:pt x="150000" y="230"/>
                  </a:lnTo>
                  <a:lnTo>
                    <a:pt x="157435" y="3537"/>
                  </a:lnTo>
                  <a:lnTo>
                    <a:pt x="168054" y="11832"/>
                  </a:lnTo>
                  <a:lnTo>
                    <a:pt x="171943" y="21279"/>
                  </a:lnTo>
                  <a:lnTo>
                    <a:pt x="175054" y="899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3" name="SMARTInkShape-4780"/>
            <p:cNvSpPr/>
            <p:nvPr/>
          </p:nvSpPr>
          <p:spPr>
            <a:xfrm>
              <a:off x="762000" y="4572000"/>
              <a:ext cx="102974" cy="9662"/>
            </a:xfrm>
            <a:custGeom>
              <a:avLst/>
              <a:gdLst/>
              <a:ahLst/>
              <a:cxnLst/>
              <a:rect l="0" t="0" r="0" b="0"/>
              <a:pathLst>
                <a:path w="102974" h="9662">
                  <a:moveTo>
                    <a:pt x="0" y="0"/>
                  </a:moveTo>
                  <a:lnTo>
                    <a:pt x="14332" y="0"/>
                  </a:lnTo>
                  <a:lnTo>
                    <a:pt x="70225" y="9661"/>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4" name="SMARTInkShape-4781"/>
            <p:cNvSpPr/>
            <p:nvPr/>
          </p:nvSpPr>
          <p:spPr>
            <a:xfrm>
              <a:off x="751703" y="4391013"/>
              <a:ext cx="144163" cy="5934"/>
            </a:xfrm>
            <a:custGeom>
              <a:avLst/>
              <a:gdLst/>
              <a:ahLst/>
              <a:cxnLst/>
              <a:rect l="0" t="0" r="0" b="0"/>
              <a:pathLst>
                <a:path w="144163" h="5934">
                  <a:moveTo>
                    <a:pt x="0" y="5933"/>
                  </a:moveTo>
                  <a:lnTo>
                    <a:pt x="63615" y="5933"/>
                  </a:lnTo>
                  <a:lnTo>
                    <a:pt x="116182" y="4788"/>
                  </a:lnTo>
                  <a:lnTo>
                    <a:pt x="125243" y="466"/>
                  </a:lnTo>
                  <a:lnTo>
                    <a:pt x="129261" y="0"/>
                  </a:lnTo>
                  <a:lnTo>
                    <a:pt x="144162" y="59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5" name="SMARTInkShape-4782"/>
            <p:cNvSpPr/>
            <p:nvPr/>
          </p:nvSpPr>
          <p:spPr>
            <a:xfrm>
              <a:off x="803189" y="4407243"/>
              <a:ext cx="10298" cy="153627"/>
            </a:xfrm>
            <a:custGeom>
              <a:avLst/>
              <a:gdLst/>
              <a:ahLst/>
              <a:cxnLst/>
              <a:rect l="0" t="0" r="0" b="0"/>
              <a:pathLst>
                <a:path w="10298" h="153627">
                  <a:moveTo>
                    <a:pt x="0" y="0"/>
                  </a:moveTo>
                  <a:lnTo>
                    <a:pt x="5467" y="0"/>
                  </a:lnTo>
                  <a:lnTo>
                    <a:pt x="7077" y="1144"/>
                  </a:lnTo>
                  <a:lnTo>
                    <a:pt x="8150" y="3051"/>
                  </a:lnTo>
                  <a:lnTo>
                    <a:pt x="9873" y="14333"/>
                  </a:lnTo>
                  <a:lnTo>
                    <a:pt x="10260" y="71908"/>
                  </a:lnTo>
                  <a:lnTo>
                    <a:pt x="10295" y="134787"/>
                  </a:lnTo>
                  <a:lnTo>
                    <a:pt x="10297" y="153626"/>
                  </a:lnTo>
                  <a:lnTo>
                    <a:pt x="10297" y="144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6" name="SMARTInkShape-4783"/>
            <p:cNvSpPr/>
            <p:nvPr/>
          </p:nvSpPr>
          <p:spPr>
            <a:xfrm>
              <a:off x="649320" y="4458730"/>
              <a:ext cx="40176" cy="30419"/>
            </a:xfrm>
            <a:custGeom>
              <a:avLst/>
              <a:gdLst/>
              <a:ahLst/>
              <a:cxnLst/>
              <a:rect l="0" t="0" r="0" b="0"/>
              <a:pathLst>
                <a:path w="40176" h="30419">
                  <a:moveTo>
                    <a:pt x="30302" y="0"/>
                  </a:moveTo>
                  <a:lnTo>
                    <a:pt x="40175" y="0"/>
                  </a:lnTo>
                  <a:lnTo>
                    <a:pt x="31696" y="0"/>
                  </a:lnTo>
                  <a:lnTo>
                    <a:pt x="9494" y="17811"/>
                  </a:lnTo>
                  <a:lnTo>
                    <a:pt x="6132" y="18739"/>
                  </a:lnTo>
                  <a:lnTo>
                    <a:pt x="3891" y="20502"/>
                  </a:lnTo>
                  <a:lnTo>
                    <a:pt x="0" y="29298"/>
                  </a:lnTo>
                  <a:lnTo>
                    <a:pt x="947" y="29829"/>
                  </a:lnTo>
                  <a:lnTo>
                    <a:pt x="5051" y="30418"/>
                  </a:lnTo>
                  <a:lnTo>
                    <a:pt x="10689" y="27630"/>
                  </a:lnTo>
                  <a:lnTo>
                    <a:pt x="17008" y="23721"/>
                  </a:lnTo>
                  <a:lnTo>
                    <a:pt x="26999" y="20377"/>
                  </a:lnTo>
                  <a:lnTo>
                    <a:pt x="33792" y="15540"/>
                  </a:lnTo>
                  <a:lnTo>
                    <a:pt x="37573" y="9575"/>
                  </a:lnTo>
                  <a:lnTo>
                    <a:pt x="40001" y="1891"/>
                  </a:lnTo>
                  <a:lnTo>
                    <a:pt x="39056" y="1261"/>
                  </a:lnTo>
                  <a:lnTo>
                    <a:pt x="2000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36" name="SMARTInkShape-Group630"/>
          <p:cNvGrpSpPr/>
          <p:nvPr/>
        </p:nvGrpSpPr>
        <p:grpSpPr>
          <a:xfrm>
            <a:off x="4674973" y="3902676"/>
            <a:ext cx="1163595" cy="245511"/>
            <a:chOff x="4674973" y="3902676"/>
            <a:chExt cx="1163595" cy="245511"/>
          </a:xfrm>
        </p:grpSpPr>
        <p:sp>
          <p:nvSpPr>
            <p:cNvPr id="828" name="SMARTInkShape-4784"/>
            <p:cNvSpPr/>
            <p:nvPr/>
          </p:nvSpPr>
          <p:spPr>
            <a:xfrm>
              <a:off x="5727034" y="4026284"/>
              <a:ext cx="111534" cy="121903"/>
            </a:xfrm>
            <a:custGeom>
              <a:avLst/>
              <a:gdLst/>
              <a:ahLst/>
              <a:cxnLst/>
              <a:rect l="0" t="0" r="0" b="0"/>
              <a:pathLst>
                <a:path w="111534" h="121903">
                  <a:moveTo>
                    <a:pt x="111533" y="20553"/>
                  </a:moveTo>
                  <a:lnTo>
                    <a:pt x="111533" y="5214"/>
                  </a:lnTo>
                  <a:lnTo>
                    <a:pt x="110390" y="3463"/>
                  </a:lnTo>
                  <a:lnTo>
                    <a:pt x="108482" y="2295"/>
                  </a:lnTo>
                  <a:lnTo>
                    <a:pt x="102168" y="997"/>
                  </a:lnTo>
                  <a:lnTo>
                    <a:pt x="58418" y="0"/>
                  </a:lnTo>
                  <a:lnTo>
                    <a:pt x="50551" y="3029"/>
                  </a:lnTo>
                  <a:lnTo>
                    <a:pt x="20303" y="24166"/>
                  </a:lnTo>
                  <a:lnTo>
                    <a:pt x="16389" y="28682"/>
                  </a:lnTo>
                  <a:lnTo>
                    <a:pt x="2172" y="58511"/>
                  </a:lnTo>
                  <a:lnTo>
                    <a:pt x="0" y="70223"/>
                  </a:lnTo>
                  <a:lnTo>
                    <a:pt x="2086" y="80004"/>
                  </a:lnTo>
                  <a:lnTo>
                    <a:pt x="22513" y="115094"/>
                  </a:lnTo>
                  <a:lnTo>
                    <a:pt x="32305" y="119778"/>
                  </a:lnTo>
                  <a:lnTo>
                    <a:pt x="46046" y="1219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9" name="SMARTInkShape-4785"/>
            <p:cNvSpPr/>
            <p:nvPr/>
          </p:nvSpPr>
          <p:spPr>
            <a:xfrm>
              <a:off x="5303108" y="3985655"/>
              <a:ext cx="185353" cy="148799"/>
            </a:xfrm>
            <a:custGeom>
              <a:avLst/>
              <a:gdLst/>
              <a:ahLst/>
              <a:cxnLst/>
              <a:rect l="0" t="0" r="0" b="0"/>
              <a:pathLst>
                <a:path w="185353" h="148799">
                  <a:moveTo>
                    <a:pt x="0" y="61182"/>
                  </a:moveTo>
                  <a:lnTo>
                    <a:pt x="62905" y="60038"/>
                  </a:lnTo>
                  <a:lnTo>
                    <a:pt x="121007" y="51309"/>
                  </a:lnTo>
                  <a:lnTo>
                    <a:pt x="140988" y="45545"/>
                  </a:lnTo>
                  <a:lnTo>
                    <a:pt x="155934" y="36591"/>
                  </a:lnTo>
                  <a:lnTo>
                    <a:pt x="160836" y="30039"/>
                  </a:lnTo>
                  <a:lnTo>
                    <a:pt x="163596" y="19919"/>
                  </a:lnTo>
                  <a:lnTo>
                    <a:pt x="163983" y="16512"/>
                  </a:lnTo>
                  <a:lnTo>
                    <a:pt x="161362" y="9674"/>
                  </a:lnTo>
                  <a:lnTo>
                    <a:pt x="159062" y="6249"/>
                  </a:lnTo>
                  <a:lnTo>
                    <a:pt x="155239" y="3966"/>
                  </a:lnTo>
                  <a:lnTo>
                    <a:pt x="138926" y="752"/>
                  </a:lnTo>
                  <a:lnTo>
                    <a:pt x="126199" y="0"/>
                  </a:lnTo>
                  <a:lnTo>
                    <a:pt x="115965" y="2717"/>
                  </a:lnTo>
                  <a:lnTo>
                    <a:pt x="100721" y="13730"/>
                  </a:lnTo>
                  <a:lnTo>
                    <a:pt x="75069" y="43419"/>
                  </a:lnTo>
                  <a:lnTo>
                    <a:pt x="67689" y="59389"/>
                  </a:lnTo>
                  <a:lnTo>
                    <a:pt x="62951" y="88288"/>
                  </a:lnTo>
                  <a:lnTo>
                    <a:pt x="65353" y="99163"/>
                  </a:lnTo>
                  <a:lnTo>
                    <a:pt x="73139" y="111719"/>
                  </a:lnTo>
                  <a:lnTo>
                    <a:pt x="91486" y="131679"/>
                  </a:lnTo>
                  <a:lnTo>
                    <a:pt x="103970" y="138279"/>
                  </a:lnTo>
                  <a:lnTo>
                    <a:pt x="136286" y="148798"/>
                  </a:lnTo>
                  <a:lnTo>
                    <a:pt x="145619" y="146651"/>
                  </a:lnTo>
                  <a:lnTo>
                    <a:pt x="162773" y="139011"/>
                  </a:lnTo>
                  <a:lnTo>
                    <a:pt x="172647" y="129716"/>
                  </a:lnTo>
                  <a:lnTo>
                    <a:pt x="185352" y="1023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0" name="SMARTInkShape-4786"/>
            <p:cNvSpPr/>
            <p:nvPr/>
          </p:nvSpPr>
          <p:spPr>
            <a:xfrm>
              <a:off x="5313406" y="3902676"/>
              <a:ext cx="20595" cy="236838"/>
            </a:xfrm>
            <a:custGeom>
              <a:avLst/>
              <a:gdLst/>
              <a:ahLst/>
              <a:cxnLst/>
              <a:rect l="0" t="0" r="0" b="0"/>
              <a:pathLst>
                <a:path w="20595" h="236838">
                  <a:moveTo>
                    <a:pt x="0" y="0"/>
                  </a:moveTo>
                  <a:lnTo>
                    <a:pt x="0" y="14332"/>
                  </a:lnTo>
                  <a:lnTo>
                    <a:pt x="9344" y="64721"/>
                  </a:lnTo>
                  <a:lnTo>
                    <a:pt x="10171" y="127838"/>
                  </a:lnTo>
                  <a:lnTo>
                    <a:pt x="10289" y="191438"/>
                  </a:lnTo>
                  <a:lnTo>
                    <a:pt x="11438" y="215759"/>
                  </a:lnTo>
                  <a:lnTo>
                    <a:pt x="20594" y="2368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SMARTInkShape-4787"/>
            <p:cNvSpPr/>
            <p:nvPr/>
          </p:nvSpPr>
          <p:spPr>
            <a:xfrm>
              <a:off x="5241324" y="3923270"/>
              <a:ext cx="20596" cy="20596"/>
            </a:xfrm>
            <a:custGeom>
              <a:avLst/>
              <a:gdLst/>
              <a:ahLst/>
              <a:cxnLst/>
              <a:rect l="0" t="0" r="0" b="0"/>
              <a:pathLst>
                <a:path w="20596" h="20596">
                  <a:moveTo>
                    <a:pt x="20595" y="20595"/>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2" name="SMARTInkShape-4788"/>
            <p:cNvSpPr/>
            <p:nvPr/>
          </p:nvSpPr>
          <p:spPr>
            <a:xfrm>
              <a:off x="5231027" y="4005649"/>
              <a:ext cx="10298" cy="137291"/>
            </a:xfrm>
            <a:custGeom>
              <a:avLst/>
              <a:gdLst/>
              <a:ahLst/>
              <a:cxnLst/>
              <a:rect l="0" t="0" r="0" b="0"/>
              <a:pathLst>
                <a:path w="10298" h="137291">
                  <a:moveTo>
                    <a:pt x="0" y="0"/>
                  </a:moveTo>
                  <a:lnTo>
                    <a:pt x="0" y="5467"/>
                  </a:lnTo>
                  <a:lnTo>
                    <a:pt x="9343" y="45142"/>
                  </a:lnTo>
                  <a:lnTo>
                    <a:pt x="10272" y="108686"/>
                  </a:lnTo>
                  <a:lnTo>
                    <a:pt x="10296" y="137290"/>
                  </a:lnTo>
                  <a:lnTo>
                    <a:pt x="10297"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3" name="SMARTInkShape-4789"/>
            <p:cNvSpPr/>
            <p:nvPr/>
          </p:nvSpPr>
          <p:spPr>
            <a:xfrm>
              <a:off x="5076567" y="3985054"/>
              <a:ext cx="92677" cy="158624"/>
            </a:xfrm>
            <a:custGeom>
              <a:avLst/>
              <a:gdLst/>
              <a:ahLst/>
              <a:cxnLst/>
              <a:rect l="0" t="0" r="0" b="0"/>
              <a:pathLst>
                <a:path w="92677" h="158624">
                  <a:moveTo>
                    <a:pt x="0" y="10297"/>
                  </a:moveTo>
                  <a:lnTo>
                    <a:pt x="0" y="15763"/>
                  </a:lnTo>
                  <a:lnTo>
                    <a:pt x="3051" y="21499"/>
                  </a:lnTo>
                  <a:lnTo>
                    <a:pt x="5467" y="24630"/>
                  </a:lnTo>
                  <a:lnTo>
                    <a:pt x="8151" y="34212"/>
                  </a:lnTo>
                  <a:lnTo>
                    <a:pt x="10015" y="92816"/>
                  </a:lnTo>
                  <a:lnTo>
                    <a:pt x="10293" y="153528"/>
                  </a:lnTo>
                  <a:lnTo>
                    <a:pt x="10296" y="158623"/>
                  </a:lnTo>
                  <a:lnTo>
                    <a:pt x="13349" y="99605"/>
                  </a:lnTo>
                  <a:lnTo>
                    <a:pt x="31160" y="46996"/>
                  </a:lnTo>
                  <a:lnTo>
                    <a:pt x="50142" y="23140"/>
                  </a:lnTo>
                  <a:lnTo>
                    <a:pt x="59661" y="16004"/>
                  </a:lnTo>
                  <a:lnTo>
                    <a:pt x="71453" y="11988"/>
                  </a:lnTo>
                  <a:lnTo>
                    <a:pt x="75095" y="11424"/>
                  </a:lnTo>
                  <a:lnTo>
                    <a:pt x="82193" y="7748"/>
                  </a:lnTo>
                  <a:lnTo>
                    <a:pt x="926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4" name="SMARTInkShape-4790"/>
            <p:cNvSpPr/>
            <p:nvPr/>
          </p:nvSpPr>
          <p:spPr>
            <a:xfrm>
              <a:off x="4829432" y="3954162"/>
              <a:ext cx="185157" cy="193389"/>
            </a:xfrm>
            <a:custGeom>
              <a:avLst/>
              <a:gdLst/>
              <a:ahLst/>
              <a:cxnLst/>
              <a:rect l="0" t="0" r="0" b="0"/>
              <a:pathLst>
                <a:path w="185157" h="193389">
                  <a:moveTo>
                    <a:pt x="0" y="0"/>
                  </a:moveTo>
                  <a:lnTo>
                    <a:pt x="1" y="15340"/>
                  </a:lnTo>
                  <a:lnTo>
                    <a:pt x="9874" y="54537"/>
                  </a:lnTo>
                  <a:lnTo>
                    <a:pt x="11358" y="69717"/>
                  </a:lnTo>
                  <a:lnTo>
                    <a:pt x="19153" y="94666"/>
                  </a:lnTo>
                  <a:lnTo>
                    <a:pt x="21454" y="116630"/>
                  </a:lnTo>
                  <a:lnTo>
                    <a:pt x="33290" y="143957"/>
                  </a:lnTo>
                  <a:lnTo>
                    <a:pt x="37679" y="150936"/>
                  </a:lnTo>
                  <a:lnTo>
                    <a:pt x="41293" y="161297"/>
                  </a:lnTo>
                  <a:lnTo>
                    <a:pt x="51022" y="174450"/>
                  </a:lnTo>
                  <a:lnTo>
                    <a:pt x="56816" y="169408"/>
                  </a:lnTo>
                  <a:lnTo>
                    <a:pt x="59576" y="157672"/>
                  </a:lnTo>
                  <a:lnTo>
                    <a:pt x="61947" y="143301"/>
                  </a:lnTo>
                  <a:lnTo>
                    <a:pt x="79538" y="94270"/>
                  </a:lnTo>
                  <a:lnTo>
                    <a:pt x="84589" y="72553"/>
                  </a:lnTo>
                  <a:lnTo>
                    <a:pt x="93331" y="54677"/>
                  </a:lnTo>
                  <a:lnTo>
                    <a:pt x="102409" y="41978"/>
                  </a:lnTo>
                  <a:lnTo>
                    <a:pt x="108390" y="61058"/>
                  </a:lnTo>
                  <a:lnTo>
                    <a:pt x="133943" y="124577"/>
                  </a:lnTo>
                  <a:lnTo>
                    <a:pt x="151038" y="165822"/>
                  </a:lnTo>
                  <a:lnTo>
                    <a:pt x="173021" y="193388"/>
                  </a:lnTo>
                  <a:lnTo>
                    <a:pt x="173698" y="192997"/>
                  </a:lnTo>
                  <a:lnTo>
                    <a:pt x="183125" y="160446"/>
                  </a:lnTo>
                  <a:lnTo>
                    <a:pt x="185156" y="102595"/>
                  </a:lnTo>
                  <a:lnTo>
                    <a:pt x="184182" y="59658"/>
                  </a:lnTo>
                  <a:lnTo>
                    <a:pt x="175055"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5" name="SMARTInkShape-4791"/>
            <p:cNvSpPr/>
            <p:nvPr/>
          </p:nvSpPr>
          <p:spPr>
            <a:xfrm>
              <a:off x="4674973" y="4015946"/>
              <a:ext cx="61743" cy="30892"/>
            </a:xfrm>
            <a:custGeom>
              <a:avLst/>
              <a:gdLst/>
              <a:ahLst/>
              <a:cxnLst/>
              <a:rect l="0" t="0" r="0" b="0"/>
              <a:pathLst>
                <a:path w="61743" h="30892">
                  <a:moveTo>
                    <a:pt x="10297" y="20594"/>
                  </a:moveTo>
                  <a:lnTo>
                    <a:pt x="4830" y="20594"/>
                  </a:lnTo>
                  <a:lnTo>
                    <a:pt x="4365" y="21739"/>
                  </a:lnTo>
                  <a:lnTo>
                    <a:pt x="10208" y="30766"/>
                  </a:lnTo>
                  <a:lnTo>
                    <a:pt x="45061" y="30891"/>
                  </a:lnTo>
                  <a:lnTo>
                    <a:pt x="47203" y="29747"/>
                  </a:lnTo>
                  <a:lnTo>
                    <a:pt x="48631" y="27841"/>
                  </a:lnTo>
                  <a:lnTo>
                    <a:pt x="49583" y="25426"/>
                  </a:lnTo>
                  <a:lnTo>
                    <a:pt x="51362" y="23815"/>
                  </a:lnTo>
                  <a:lnTo>
                    <a:pt x="60185" y="21018"/>
                  </a:lnTo>
                  <a:lnTo>
                    <a:pt x="61073" y="17732"/>
                  </a:lnTo>
                  <a:lnTo>
                    <a:pt x="61742" y="10733"/>
                  </a:lnTo>
                  <a:lnTo>
                    <a:pt x="12290" y="10297"/>
                  </a:lnTo>
                  <a:lnTo>
                    <a:pt x="476" y="20170"/>
                  </a:lnTo>
                  <a:lnTo>
                    <a:pt x="42" y="29423"/>
                  </a:lnTo>
                  <a:lnTo>
                    <a:pt x="1172" y="29913"/>
                  </a:lnTo>
                  <a:lnTo>
                    <a:pt x="34465" y="30888"/>
                  </a:lnTo>
                  <a:lnTo>
                    <a:pt x="36707" y="29745"/>
                  </a:lnTo>
                  <a:lnTo>
                    <a:pt x="38201" y="27839"/>
                  </a:lnTo>
                  <a:lnTo>
                    <a:pt x="39197" y="25424"/>
                  </a:lnTo>
                  <a:lnTo>
                    <a:pt x="41005" y="23814"/>
                  </a:lnTo>
                  <a:lnTo>
                    <a:pt x="49880" y="21018"/>
                  </a:lnTo>
                  <a:lnTo>
                    <a:pt x="50773" y="17732"/>
                  </a:lnTo>
                  <a:lnTo>
                    <a:pt x="51474" y="4960"/>
                  </a:lnTo>
                  <a:lnTo>
                    <a:pt x="50334" y="3306"/>
                  </a:lnTo>
                  <a:lnTo>
                    <a:pt x="48430" y="2204"/>
                  </a:lnTo>
                  <a:lnTo>
                    <a:pt x="40999" y="290"/>
                  </a:lnTo>
                  <a:lnTo>
                    <a:pt x="1606" y="0"/>
                  </a:lnTo>
                  <a:lnTo>
                    <a:pt x="1071" y="1144"/>
                  </a:lnTo>
                  <a:lnTo>
                    <a:pt x="0"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45" name="SMARTInkShape-Group631"/>
          <p:cNvGrpSpPr/>
          <p:nvPr/>
        </p:nvGrpSpPr>
        <p:grpSpPr>
          <a:xfrm>
            <a:off x="5762320" y="3902676"/>
            <a:ext cx="1631141" cy="411181"/>
            <a:chOff x="5762320" y="3902676"/>
            <a:chExt cx="1631141" cy="411181"/>
          </a:xfrm>
        </p:grpSpPr>
        <p:sp>
          <p:nvSpPr>
            <p:cNvPr id="837" name="SMARTInkShape-4792"/>
            <p:cNvSpPr/>
            <p:nvPr/>
          </p:nvSpPr>
          <p:spPr>
            <a:xfrm>
              <a:off x="7197811" y="4078331"/>
              <a:ext cx="195650" cy="142908"/>
            </a:xfrm>
            <a:custGeom>
              <a:avLst/>
              <a:gdLst/>
              <a:ahLst/>
              <a:cxnLst/>
              <a:rect l="0" t="0" r="0" b="0"/>
              <a:pathLst>
                <a:path w="195650" h="142908">
                  <a:moveTo>
                    <a:pt x="0" y="61182"/>
                  </a:moveTo>
                  <a:lnTo>
                    <a:pt x="5467" y="61182"/>
                  </a:lnTo>
                  <a:lnTo>
                    <a:pt x="66116" y="45843"/>
                  </a:lnTo>
                  <a:lnTo>
                    <a:pt x="102727" y="33405"/>
                  </a:lnTo>
                  <a:lnTo>
                    <a:pt x="126064" y="16519"/>
                  </a:lnTo>
                  <a:lnTo>
                    <a:pt x="127521" y="13101"/>
                  </a:lnTo>
                  <a:lnTo>
                    <a:pt x="127347" y="9678"/>
                  </a:lnTo>
                  <a:lnTo>
                    <a:pt x="124314" y="1429"/>
                  </a:lnTo>
                  <a:lnTo>
                    <a:pt x="112857" y="0"/>
                  </a:lnTo>
                  <a:lnTo>
                    <a:pt x="104315" y="2717"/>
                  </a:lnTo>
                  <a:lnTo>
                    <a:pt x="55825" y="29086"/>
                  </a:lnTo>
                  <a:lnTo>
                    <a:pt x="40060" y="53580"/>
                  </a:lnTo>
                  <a:lnTo>
                    <a:pt x="33608" y="71643"/>
                  </a:lnTo>
                  <a:lnTo>
                    <a:pt x="34991" y="77309"/>
                  </a:lnTo>
                  <a:lnTo>
                    <a:pt x="42630" y="89706"/>
                  </a:lnTo>
                  <a:lnTo>
                    <a:pt x="65261" y="109552"/>
                  </a:lnTo>
                  <a:lnTo>
                    <a:pt x="123872" y="136121"/>
                  </a:lnTo>
                  <a:lnTo>
                    <a:pt x="165580" y="142907"/>
                  </a:lnTo>
                  <a:lnTo>
                    <a:pt x="169881" y="140836"/>
                  </a:lnTo>
                  <a:lnTo>
                    <a:pt x="177712" y="132434"/>
                  </a:lnTo>
                  <a:lnTo>
                    <a:pt x="195649" y="920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8" name="SMARTInkShape-4793"/>
            <p:cNvSpPr/>
            <p:nvPr/>
          </p:nvSpPr>
          <p:spPr>
            <a:xfrm>
              <a:off x="7013228" y="3968693"/>
              <a:ext cx="143394" cy="232605"/>
            </a:xfrm>
            <a:custGeom>
              <a:avLst/>
              <a:gdLst/>
              <a:ahLst/>
              <a:cxnLst/>
              <a:rect l="0" t="0" r="0" b="0"/>
              <a:pathLst>
                <a:path w="143394" h="232605">
                  <a:moveTo>
                    <a:pt x="91908" y="150226"/>
                  </a:moveTo>
                  <a:lnTo>
                    <a:pt x="86441" y="144760"/>
                  </a:lnTo>
                  <a:lnTo>
                    <a:pt x="83757" y="139024"/>
                  </a:lnTo>
                  <a:lnTo>
                    <a:pt x="82032" y="131486"/>
                  </a:lnTo>
                  <a:lnTo>
                    <a:pt x="70802" y="124714"/>
                  </a:lnTo>
                  <a:lnTo>
                    <a:pt x="58450" y="120929"/>
                  </a:lnTo>
                  <a:lnTo>
                    <a:pt x="48053" y="123094"/>
                  </a:lnTo>
                  <a:lnTo>
                    <a:pt x="35803" y="129014"/>
                  </a:lnTo>
                  <a:lnTo>
                    <a:pt x="17187" y="145212"/>
                  </a:lnTo>
                  <a:lnTo>
                    <a:pt x="7974" y="157914"/>
                  </a:lnTo>
                  <a:lnTo>
                    <a:pt x="3118" y="171186"/>
                  </a:lnTo>
                  <a:lnTo>
                    <a:pt x="0" y="198352"/>
                  </a:lnTo>
                  <a:lnTo>
                    <a:pt x="2626" y="208991"/>
                  </a:lnTo>
                  <a:lnTo>
                    <a:pt x="13631" y="225143"/>
                  </a:lnTo>
                  <a:lnTo>
                    <a:pt x="23175" y="229288"/>
                  </a:lnTo>
                  <a:lnTo>
                    <a:pt x="28923" y="230393"/>
                  </a:lnTo>
                  <a:lnTo>
                    <a:pt x="41412" y="228570"/>
                  </a:lnTo>
                  <a:lnTo>
                    <a:pt x="73544" y="218077"/>
                  </a:lnTo>
                  <a:lnTo>
                    <a:pt x="89847" y="205553"/>
                  </a:lnTo>
                  <a:lnTo>
                    <a:pt x="103577" y="187402"/>
                  </a:lnTo>
                  <a:lnTo>
                    <a:pt x="121713" y="135407"/>
                  </a:lnTo>
                  <a:lnTo>
                    <a:pt x="131597" y="77042"/>
                  </a:lnTo>
                  <a:lnTo>
                    <a:pt x="131507" y="48070"/>
                  </a:lnTo>
                  <a:lnTo>
                    <a:pt x="122571" y="5293"/>
                  </a:lnTo>
                  <a:lnTo>
                    <a:pt x="120359" y="2117"/>
                  </a:lnTo>
                  <a:lnTo>
                    <a:pt x="117739" y="0"/>
                  </a:lnTo>
                  <a:lnTo>
                    <a:pt x="115993" y="877"/>
                  </a:lnTo>
                  <a:lnTo>
                    <a:pt x="105732" y="39364"/>
                  </a:lnTo>
                  <a:lnTo>
                    <a:pt x="102669" y="94226"/>
                  </a:lnTo>
                  <a:lnTo>
                    <a:pt x="110517" y="147258"/>
                  </a:lnTo>
                  <a:lnTo>
                    <a:pt x="126422" y="204570"/>
                  </a:lnTo>
                  <a:lnTo>
                    <a:pt x="143393" y="2326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4794"/>
            <p:cNvSpPr/>
            <p:nvPr/>
          </p:nvSpPr>
          <p:spPr>
            <a:xfrm>
              <a:off x="5762320" y="4082095"/>
              <a:ext cx="158627" cy="119203"/>
            </a:xfrm>
            <a:custGeom>
              <a:avLst/>
              <a:gdLst/>
              <a:ahLst/>
              <a:cxnLst/>
              <a:rect l="0" t="0" r="0" b="0"/>
              <a:pathLst>
                <a:path w="158627" h="119203">
                  <a:moveTo>
                    <a:pt x="117437" y="5932"/>
                  </a:moveTo>
                  <a:lnTo>
                    <a:pt x="86842" y="0"/>
                  </a:lnTo>
                  <a:lnTo>
                    <a:pt x="63622" y="4811"/>
                  </a:lnTo>
                  <a:lnTo>
                    <a:pt x="42251" y="14625"/>
                  </a:lnTo>
                  <a:lnTo>
                    <a:pt x="22570" y="31517"/>
                  </a:lnTo>
                  <a:lnTo>
                    <a:pt x="1349" y="59022"/>
                  </a:lnTo>
                  <a:lnTo>
                    <a:pt x="0" y="64208"/>
                  </a:lnTo>
                  <a:lnTo>
                    <a:pt x="3392" y="90151"/>
                  </a:lnTo>
                  <a:lnTo>
                    <a:pt x="6872" y="97900"/>
                  </a:lnTo>
                  <a:lnTo>
                    <a:pt x="9403" y="101569"/>
                  </a:lnTo>
                  <a:lnTo>
                    <a:pt x="15266" y="105645"/>
                  </a:lnTo>
                  <a:lnTo>
                    <a:pt x="22829" y="107455"/>
                  </a:lnTo>
                  <a:lnTo>
                    <a:pt x="33818" y="108261"/>
                  </a:lnTo>
                  <a:lnTo>
                    <a:pt x="52870" y="103248"/>
                  </a:lnTo>
                  <a:lnTo>
                    <a:pt x="94780" y="76816"/>
                  </a:lnTo>
                  <a:lnTo>
                    <a:pt x="113775" y="57064"/>
                  </a:lnTo>
                  <a:lnTo>
                    <a:pt x="123598" y="39770"/>
                  </a:lnTo>
                  <a:lnTo>
                    <a:pt x="127492" y="18436"/>
                  </a:lnTo>
                  <a:lnTo>
                    <a:pt x="130783" y="76801"/>
                  </a:lnTo>
                  <a:lnTo>
                    <a:pt x="158626" y="1192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4795"/>
            <p:cNvSpPr/>
            <p:nvPr/>
          </p:nvSpPr>
          <p:spPr>
            <a:xfrm>
              <a:off x="6157783" y="4044650"/>
              <a:ext cx="110526" cy="269207"/>
            </a:xfrm>
            <a:custGeom>
              <a:avLst/>
              <a:gdLst/>
              <a:ahLst/>
              <a:cxnLst/>
              <a:rect l="0" t="0" r="0" b="0"/>
              <a:pathLst>
                <a:path w="110526" h="269207">
                  <a:moveTo>
                    <a:pt x="10298" y="63972"/>
                  </a:moveTo>
                  <a:lnTo>
                    <a:pt x="10298" y="126716"/>
                  </a:lnTo>
                  <a:lnTo>
                    <a:pt x="10298" y="185518"/>
                  </a:lnTo>
                  <a:lnTo>
                    <a:pt x="10298" y="248569"/>
                  </a:lnTo>
                  <a:lnTo>
                    <a:pt x="10298" y="267516"/>
                  </a:lnTo>
                  <a:lnTo>
                    <a:pt x="9153" y="268316"/>
                  </a:lnTo>
                  <a:lnTo>
                    <a:pt x="4832" y="269206"/>
                  </a:lnTo>
                  <a:lnTo>
                    <a:pt x="3222" y="267155"/>
                  </a:lnTo>
                  <a:lnTo>
                    <a:pt x="954" y="252192"/>
                  </a:lnTo>
                  <a:lnTo>
                    <a:pt x="84" y="191252"/>
                  </a:lnTo>
                  <a:lnTo>
                    <a:pt x="5478" y="134324"/>
                  </a:lnTo>
                  <a:lnTo>
                    <a:pt x="20865" y="70298"/>
                  </a:lnTo>
                  <a:lnTo>
                    <a:pt x="39844" y="21363"/>
                  </a:lnTo>
                  <a:lnTo>
                    <a:pt x="47158" y="11538"/>
                  </a:lnTo>
                  <a:lnTo>
                    <a:pt x="64437" y="624"/>
                  </a:lnTo>
                  <a:lnTo>
                    <a:pt x="72706" y="0"/>
                  </a:lnTo>
                  <a:lnTo>
                    <a:pt x="87996" y="5411"/>
                  </a:lnTo>
                  <a:lnTo>
                    <a:pt x="99367" y="18495"/>
                  </a:lnTo>
                  <a:lnTo>
                    <a:pt x="107091" y="34606"/>
                  </a:lnTo>
                  <a:lnTo>
                    <a:pt x="110525" y="49395"/>
                  </a:lnTo>
                  <a:lnTo>
                    <a:pt x="108998" y="63595"/>
                  </a:lnTo>
                  <a:lnTo>
                    <a:pt x="103364" y="77534"/>
                  </a:lnTo>
                  <a:lnTo>
                    <a:pt x="74661" y="112004"/>
                  </a:lnTo>
                  <a:lnTo>
                    <a:pt x="54667" y="127147"/>
                  </a:lnTo>
                  <a:lnTo>
                    <a:pt x="34251" y="133414"/>
                  </a:lnTo>
                  <a:lnTo>
                    <a:pt x="0" y="1154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1" name="SMARTInkShape-4796"/>
            <p:cNvSpPr/>
            <p:nvPr/>
          </p:nvSpPr>
          <p:spPr>
            <a:xfrm>
              <a:off x="6332837" y="4026243"/>
              <a:ext cx="102975" cy="142914"/>
            </a:xfrm>
            <a:custGeom>
              <a:avLst/>
              <a:gdLst/>
              <a:ahLst/>
              <a:cxnLst/>
              <a:rect l="0" t="0" r="0" b="0"/>
              <a:pathLst>
                <a:path w="102975" h="142914">
                  <a:moveTo>
                    <a:pt x="0" y="0"/>
                  </a:moveTo>
                  <a:lnTo>
                    <a:pt x="0" y="5466"/>
                  </a:lnTo>
                  <a:lnTo>
                    <a:pt x="17092" y="64248"/>
                  </a:lnTo>
                  <a:lnTo>
                    <a:pt x="20390" y="122806"/>
                  </a:lnTo>
                  <a:lnTo>
                    <a:pt x="20584" y="142913"/>
                  </a:lnTo>
                  <a:lnTo>
                    <a:pt x="20595" y="124254"/>
                  </a:lnTo>
                  <a:lnTo>
                    <a:pt x="23647" y="115102"/>
                  </a:lnTo>
                  <a:lnTo>
                    <a:pt x="62768" y="51902"/>
                  </a:lnTo>
                  <a:lnTo>
                    <a:pt x="102974"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2" name="SMARTInkShape-4797"/>
            <p:cNvSpPr/>
            <p:nvPr/>
          </p:nvSpPr>
          <p:spPr>
            <a:xfrm>
              <a:off x="6456406" y="4040103"/>
              <a:ext cx="154460" cy="117382"/>
            </a:xfrm>
            <a:custGeom>
              <a:avLst/>
              <a:gdLst/>
              <a:ahLst/>
              <a:cxnLst/>
              <a:rect l="0" t="0" r="0" b="0"/>
              <a:pathLst>
                <a:path w="154460" h="117382">
                  <a:moveTo>
                    <a:pt x="0" y="89114"/>
                  </a:moveTo>
                  <a:lnTo>
                    <a:pt x="10932" y="89113"/>
                  </a:lnTo>
                  <a:lnTo>
                    <a:pt x="19352" y="86062"/>
                  </a:lnTo>
                  <a:lnTo>
                    <a:pt x="80467" y="46941"/>
                  </a:lnTo>
                  <a:lnTo>
                    <a:pt x="92969" y="34902"/>
                  </a:lnTo>
                  <a:lnTo>
                    <a:pt x="98526" y="25737"/>
                  </a:lnTo>
                  <a:lnTo>
                    <a:pt x="97945" y="14799"/>
                  </a:lnTo>
                  <a:lnTo>
                    <a:pt x="96189" y="8678"/>
                  </a:lnTo>
                  <a:lnTo>
                    <a:pt x="93873" y="4598"/>
                  </a:lnTo>
                  <a:lnTo>
                    <a:pt x="91186" y="1878"/>
                  </a:lnTo>
                  <a:lnTo>
                    <a:pt x="88250" y="66"/>
                  </a:lnTo>
                  <a:lnTo>
                    <a:pt x="84004" y="0"/>
                  </a:lnTo>
                  <a:lnTo>
                    <a:pt x="73185" y="2979"/>
                  </a:lnTo>
                  <a:lnTo>
                    <a:pt x="59695" y="11088"/>
                  </a:lnTo>
                  <a:lnTo>
                    <a:pt x="38955" y="31156"/>
                  </a:lnTo>
                  <a:lnTo>
                    <a:pt x="34476" y="39708"/>
                  </a:lnTo>
                  <a:lnTo>
                    <a:pt x="31954" y="56423"/>
                  </a:lnTo>
                  <a:lnTo>
                    <a:pt x="36673" y="75868"/>
                  </a:lnTo>
                  <a:lnTo>
                    <a:pt x="50783" y="96122"/>
                  </a:lnTo>
                  <a:lnTo>
                    <a:pt x="69457" y="111149"/>
                  </a:lnTo>
                  <a:lnTo>
                    <a:pt x="94948" y="117381"/>
                  </a:lnTo>
                  <a:lnTo>
                    <a:pt x="154459" y="1097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3" name="SMARTInkShape-4798"/>
            <p:cNvSpPr/>
            <p:nvPr/>
          </p:nvSpPr>
          <p:spPr>
            <a:xfrm>
              <a:off x="6662351" y="3902676"/>
              <a:ext cx="41190" cy="298622"/>
            </a:xfrm>
            <a:custGeom>
              <a:avLst/>
              <a:gdLst/>
              <a:ahLst/>
              <a:cxnLst/>
              <a:rect l="0" t="0" r="0" b="0"/>
              <a:pathLst>
                <a:path w="41190" h="298622">
                  <a:moveTo>
                    <a:pt x="0" y="0"/>
                  </a:moveTo>
                  <a:lnTo>
                    <a:pt x="0" y="15339"/>
                  </a:lnTo>
                  <a:lnTo>
                    <a:pt x="3051" y="21310"/>
                  </a:lnTo>
                  <a:lnTo>
                    <a:pt x="5467" y="24504"/>
                  </a:lnTo>
                  <a:lnTo>
                    <a:pt x="9660" y="77907"/>
                  </a:lnTo>
                  <a:lnTo>
                    <a:pt x="15638" y="136414"/>
                  </a:lnTo>
                  <a:lnTo>
                    <a:pt x="26693" y="197974"/>
                  </a:lnTo>
                  <a:lnTo>
                    <a:pt x="30339" y="256382"/>
                  </a:lnTo>
                  <a:lnTo>
                    <a:pt x="41189" y="2986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4" name="SMARTInkShape-4799"/>
            <p:cNvSpPr/>
            <p:nvPr/>
          </p:nvSpPr>
          <p:spPr>
            <a:xfrm>
              <a:off x="6785919" y="4046837"/>
              <a:ext cx="164758" cy="154461"/>
            </a:xfrm>
            <a:custGeom>
              <a:avLst/>
              <a:gdLst/>
              <a:ahLst/>
              <a:cxnLst/>
              <a:rect l="0" t="0" r="0" b="0"/>
              <a:pathLst>
                <a:path w="164758" h="154461">
                  <a:moveTo>
                    <a:pt x="0" y="0"/>
                  </a:moveTo>
                  <a:lnTo>
                    <a:pt x="1144" y="46072"/>
                  </a:lnTo>
                  <a:lnTo>
                    <a:pt x="18235" y="106444"/>
                  </a:lnTo>
                  <a:lnTo>
                    <a:pt x="24505" y="120152"/>
                  </a:lnTo>
                  <a:lnTo>
                    <a:pt x="28922" y="124723"/>
                  </a:lnTo>
                  <a:lnTo>
                    <a:pt x="39932" y="129802"/>
                  </a:lnTo>
                  <a:lnTo>
                    <a:pt x="58997" y="132662"/>
                  </a:lnTo>
                  <a:lnTo>
                    <a:pt x="69316" y="130280"/>
                  </a:lnTo>
                  <a:lnTo>
                    <a:pt x="84610" y="119455"/>
                  </a:lnTo>
                  <a:lnTo>
                    <a:pt x="94811" y="109155"/>
                  </a:lnTo>
                  <a:lnTo>
                    <a:pt x="116410" y="70755"/>
                  </a:lnTo>
                  <a:lnTo>
                    <a:pt x="133714" y="20960"/>
                  </a:lnTo>
                  <a:lnTo>
                    <a:pt x="133821" y="26169"/>
                  </a:lnTo>
                  <a:lnTo>
                    <a:pt x="127924" y="47545"/>
                  </a:lnTo>
                  <a:lnTo>
                    <a:pt x="139032" y="111551"/>
                  </a:lnTo>
                  <a:lnTo>
                    <a:pt x="147984" y="126999"/>
                  </a:lnTo>
                  <a:lnTo>
                    <a:pt x="157302" y="137678"/>
                  </a:lnTo>
                  <a:lnTo>
                    <a:pt x="164757" y="1544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54" name="SMARTInkShape-Group632"/>
          <p:cNvGrpSpPr/>
          <p:nvPr/>
        </p:nvGrpSpPr>
        <p:grpSpPr>
          <a:xfrm>
            <a:off x="7486136" y="4015946"/>
            <a:ext cx="1254713" cy="468613"/>
            <a:chOff x="7486136" y="4015946"/>
            <a:chExt cx="1254713" cy="468613"/>
          </a:xfrm>
        </p:grpSpPr>
        <p:sp>
          <p:nvSpPr>
            <p:cNvPr id="846" name="SMARTInkShape-4800"/>
            <p:cNvSpPr/>
            <p:nvPr/>
          </p:nvSpPr>
          <p:spPr>
            <a:xfrm>
              <a:off x="8587946" y="4172487"/>
              <a:ext cx="152903" cy="312072"/>
            </a:xfrm>
            <a:custGeom>
              <a:avLst/>
              <a:gdLst/>
              <a:ahLst/>
              <a:cxnLst/>
              <a:rect l="0" t="0" r="0" b="0"/>
              <a:pathLst>
                <a:path w="152903" h="312072">
                  <a:moveTo>
                    <a:pt x="133865" y="8215"/>
                  </a:moveTo>
                  <a:lnTo>
                    <a:pt x="117423" y="7072"/>
                  </a:lnTo>
                  <a:lnTo>
                    <a:pt x="105201" y="2749"/>
                  </a:lnTo>
                  <a:lnTo>
                    <a:pt x="92140" y="3116"/>
                  </a:lnTo>
                  <a:lnTo>
                    <a:pt x="47991" y="13383"/>
                  </a:lnTo>
                  <a:lnTo>
                    <a:pt x="35440" y="22336"/>
                  </a:lnTo>
                  <a:lnTo>
                    <a:pt x="30492" y="27926"/>
                  </a:lnTo>
                  <a:lnTo>
                    <a:pt x="18062" y="57661"/>
                  </a:lnTo>
                  <a:lnTo>
                    <a:pt x="16618" y="65206"/>
                  </a:lnTo>
                  <a:lnTo>
                    <a:pt x="16799" y="70236"/>
                  </a:lnTo>
                  <a:lnTo>
                    <a:pt x="18064" y="73590"/>
                  </a:lnTo>
                  <a:lnTo>
                    <a:pt x="25572" y="80366"/>
                  </a:lnTo>
                  <a:lnTo>
                    <a:pt x="36537" y="86048"/>
                  </a:lnTo>
                  <a:lnTo>
                    <a:pt x="49038" y="88573"/>
                  </a:lnTo>
                  <a:lnTo>
                    <a:pt x="74407" y="84529"/>
                  </a:lnTo>
                  <a:lnTo>
                    <a:pt x="98197" y="76084"/>
                  </a:lnTo>
                  <a:lnTo>
                    <a:pt x="119736" y="60869"/>
                  </a:lnTo>
                  <a:lnTo>
                    <a:pt x="127586" y="48398"/>
                  </a:lnTo>
                  <a:lnTo>
                    <a:pt x="133038" y="23169"/>
                  </a:lnTo>
                  <a:lnTo>
                    <a:pt x="133833" y="0"/>
                  </a:lnTo>
                  <a:lnTo>
                    <a:pt x="135008" y="57251"/>
                  </a:lnTo>
                  <a:lnTo>
                    <a:pt x="142730" y="118550"/>
                  </a:lnTo>
                  <a:lnTo>
                    <a:pt x="149204" y="175154"/>
                  </a:lnTo>
                  <a:lnTo>
                    <a:pt x="152902" y="229937"/>
                  </a:lnTo>
                  <a:lnTo>
                    <a:pt x="147665" y="258929"/>
                  </a:lnTo>
                  <a:lnTo>
                    <a:pt x="131852" y="291498"/>
                  </a:lnTo>
                  <a:lnTo>
                    <a:pt x="119241" y="305740"/>
                  </a:lnTo>
                  <a:lnTo>
                    <a:pt x="106008" y="312071"/>
                  </a:lnTo>
                  <a:lnTo>
                    <a:pt x="0" y="3068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4801"/>
            <p:cNvSpPr/>
            <p:nvPr/>
          </p:nvSpPr>
          <p:spPr>
            <a:xfrm>
              <a:off x="8413029" y="4149811"/>
              <a:ext cx="133728" cy="131942"/>
            </a:xfrm>
            <a:custGeom>
              <a:avLst/>
              <a:gdLst/>
              <a:ahLst/>
              <a:cxnLst/>
              <a:rect l="0" t="0" r="0" b="0"/>
              <a:pathLst>
                <a:path w="133728" h="131942">
                  <a:moveTo>
                    <a:pt x="30756" y="0"/>
                  </a:moveTo>
                  <a:lnTo>
                    <a:pt x="30756" y="5466"/>
                  </a:lnTo>
                  <a:lnTo>
                    <a:pt x="27704" y="11201"/>
                  </a:lnTo>
                  <a:lnTo>
                    <a:pt x="25288" y="14332"/>
                  </a:lnTo>
                  <a:lnTo>
                    <a:pt x="22603" y="23913"/>
                  </a:lnTo>
                  <a:lnTo>
                    <a:pt x="10053" y="86130"/>
                  </a:lnTo>
                  <a:lnTo>
                    <a:pt x="0" y="131941"/>
                  </a:lnTo>
                  <a:lnTo>
                    <a:pt x="1098" y="131438"/>
                  </a:lnTo>
                  <a:lnTo>
                    <a:pt x="8741" y="124830"/>
                  </a:lnTo>
                  <a:lnTo>
                    <a:pt x="53341" y="62569"/>
                  </a:lnTo>
                  <a:lnTo>
                    <a:pt x="84669" y="34480"/>
                  </a:lnTo>
                  <a:lnTo>
                    <a:pt x="102918" y="24707"/>
                  </a:lnTo>
                  <a:lnTo>
                    <a:pt x="107468" y="24481"/>
                  </a:lnTo>
                  <a:lnTo>
                    <a:pt x="115572" y="27280"/>
                  </a:lnTo>
                  <a:lnTo>
                    <a:pt x="118193" y="29628"/>
                  </a:lnTo>
                  <a:lnTo>
                    <a:pt x="121101" y="35288"/>
                  </a:lnTo>
                  <a:lnTo>
                    <a:pt x="122970" y="51677"/>
                  </a:lnTo>
                  <a:lnTo>
                    <a:pt x="124534" y="96695"/>
                  </a:lnTo>
                  <a:lnTo>
                    <a:pt x="133727" y="1235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8" name="SMARTInkShape-4802"/>
            <p:cNvSpPr/>
            <p:nvPr/>
          </p:nvSpPr>
          <p:spPr>
            <a:xfrm>
              <a:off x="8212969" y="4149811"/>
              <a:ext cx="155722" cy="122354"/>
            </a:xfrm>
            <a:custGeom>
              <a:avLst/>
              <a:gdLst/>
              <a:ahLst/>
              <a:cxnLst/>
              <a:rect l="0" t="0" r="0" b="0"/>
              <a:pathLst>
                <a:path w="155722" h="122354">
                  <a:moveTo>
                    <a:pt x="24868" y="0"/>
                  </a:moveTo>
                  <a:lnTo>
                    <a:pt x="16647" y="9365"/>
                  </a:lnTo>
                  <a:lnTo>
                    <a:pt x="664" y="44004"/>
                  </a:lnTo>
                  <a:lnTo>
                    <a:pt x="0" y="59984"/>
                  </a:lnTo>
                  <a:lnTo>
                    <a:pt x="8895" y="88887"/>
                  </a:lnTo>
                  <a:lnTo>
                    <a:pt x="29288" y="109732"/>
                  </a:lnTo>
                  <a:lnTo>
                    <a:pt x="44377" y="117418"/>
                  </a:lnTo>
                  <a:lnTo>
                    <a:pt x="78175" y="122353"/>
                  </a:lnTo>
                  <a:lnTo>
                    <a:pt x="107786" y="117741"/>
                  </a:lnTo>
                  <a:lnTo>
                    <a:pt x="132833" y="103662"/>
                  </a:lnTo>
                  <a:lnTo>
                    <a:pt x="149279" y="90465"/>
                  </a:lnTo>
                  <a:lnTo>
                    <a:pt x="154532" y="76819"/>
                  </a:lnTo>
                  <a:lnTo>
                    <a:pt x="155721" y="60456"/>
                  </a:lnTo>
                  <a:lnTo>
                    <a:pt x="147163" y="31307"/>
                  </a:lnTo>
                  <a:lnTo>
                    <a:pt x="144155" y="24304"/>
                  </a:lnTo>
                  <a:lnTo>
                    <a:pt x="139861" y="19635"/>
                  </a:lnTo>
                  <a:lnTo>
                    <a:pt x="128988" y="14448"/>
                  </a:lnTo>
                  <a:lnTo>
                    <a:pt x="110003" y="11527"/>
                  </a:lnTo>
                  <a:lnTo>
                    <a:pt x="84419" y="16128"/>
                  </a:lnTo>
                  <a:lnTo>
                    <a:pt x="55100" y="30204"/>
                  </a:lnTo>
                  <a:lnTo>
                    <a:pt x="40974" y="45460"/>
                  </a:lnTo>
                  <a:lnTo>
                    <a:pt x="24868" y="823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9" name="SMARTInkShape-4803"/>
            <p:cNvSpPr/>
            <p:nvPr/>
          </p:nvSpPr>
          <p:spPr>
            <a:xfrm>
              <a:off x="8105400" y="4015946"/>
              <a:ext cx="19168" cy="257433"/>
            </a:xfrm>
            <a:custGeom>
              <a:avLst/>
              <a:gdLst/>
              <a:ahLst/>
              <a:cxnLst/>
              <a:rect l="0" t="0" r="0" b="0"/>
              <a:pathLst>
                <a:path w="19168" h="257433">
                  <a:moveTo>
                    <a:pt x="8871" y="0"/>
                  </a:moveTo>
                  <a:lnTo>
                    <a:pt x="8871" y="57644"/>
                  </a:lnTo>
                  <a:lnTo>
                    <a:pt x="7726" y="118265"/>
                  </a:lnTo>
                  <a:lnTo>
                    <a:pt x="719" y="174346"/>
                  </a:lnTo>
                  <a:lnTo>
                    <a:pt x="0" y="233100"/>
                  </a:lnTo>
                  <a:lnTo>
                    <a:pt x="4165" y="245855"/>
                  </a:lnTo>
                  <a:lnTo>
                    <a:pt x="6877" y="249715"/>
                  </a:lnTo>
                  <a:lnTo>
                    <a:pt x="19167" y="2574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0" name="SMARTInkShape-4804"/>
            <p:cNvSpPr/>
            <p:nvPr/>
          </p:nvSpPr>
          <p:spPr>
            <a:xfrm>
              <a:off x="7879003" y="4149811"/>
              <a:ext cx="142414" cy="133812"/>
            </a:xfrm>
            <a:custGeom>
              <a:avLst/>
              <a:gdLst/>
              <a:ahLst/>
              <a:cxnLst/>
              <a:rect l="0" t="0" r="0" b="0"/>
              <a:pathLst>
                <a:path w="142414" h="133812">
                  <a:moveTo>
                    <a:pt x="39619" y="0"/>
                  </a:moveTo>
                  <a:lnTo>
                    <a:pt x="23198" y="17564"/>
                  </a:lnTo>
                  <a:lnTo>
                    <a:pt x="16798" y="30971"/>
                  </a:lnTo>
                  <a:lnTo>
                    <a:pt x="14108" y="34379"/>
                  </a:lnTo>
                  <a:lnTo>
                    <a:pt x="11118" y="44264"/>
                  </a:lnTo>
                  <a:lnTo>
                    <a:pt x="8647" y="55141"/>
                  </a:lnTo>
                  <a:lnTo>
                    <a:pt x="1966" y="68841"/>
                  </a:lnTo>
                  <a:lnTo>
                    <a:pt x="0" y="80558"/>
                  </a:lnTo>
                  <a:lnTo>
                    <a:pt x="2178" y="90340"/>
                  </a:lnTo>
                  <a:lnTo>
                    <a:pt x="5815" y="98502"/>
                  </a:lnTo>
                  <a:lnTo>
                    <a:pt x="9009" y="109530"/>
                  </a:lnTo>
                  <a:lnTo>
                    <a:pt x="22945" y="126959"/>
                  </a:lnTo>
                  <a:lnTo>
                    <a:pt x="29538" y="130795"/>
                  </a:lnTo>
                  <a:lnTo>
                    <a:pt x="42734" y="132955"/>
                  </a:lnTo>
                  <a:lnTo>
                    <a:pt x="78988" y="133811"/>
                  </a:lnTo>
                  <a:lnTo>
                    <a:pt x="88771" y="130790"/>
                  </a:lnTo>
                  <a:lnTo>
                    <a:pt x="96933" y="126777"/>
                  </a:lnTo>
                  <a:lnTo>
                    <a:pt x="104374" y="124994"/>
                  </a:lnTo>
                  <a:lnTo>
                    <a:pt x="111495" y="118099"/>
                  </a:lnTo>
                  <a:lnTo>
                    <a:pt x="138008" y="84855"/>
                  </a:lnTo>
                  <a:lnTo>
                    <a:pt x="141987" y="59806"/>
                  </a:lnTo>
                  <a:lnTo>
                    <a:pt x="142413" y="43019"/>
                  </a:lnTo>
                  <a:lnTo>
                    <a:pt x="139460" y="33230"/>
                  </a:lnTo>
                  <a:lnTo>
                    <a:pt x="135479" y="25066"/>
                  </a:lnTo>
                  <a:lnTo>
                    <a:pt x="133708" y="17623"/>
                  </a:lnTo>
                  <a:lnTo>
                    <a:pt x="132093" y="15181"/>
                  </a:lnTo>
                  <a:lnTo>
                    <a:pt x="129872" y="13553"/>
                  </a:lnTo>
                  <a:lnTo>
                    <a:pt x="99260" y="1622"/>
                  </a:lnTo>
                  <a:lnTo>
                    <a:pt x="67112" y="42"/>
                  </a:lnTo>
                  <a:lnTo>
                    <a:pt x="60228" y="3070"/>
                  </a:lnTo>
                  <a:lnTo>
                    <a:pt x="46487" y="14336"/>
                  </a:lnTo>
                  <a:lnTo>
                    <a:pt x="42671" y="20863"/>
                  </a:lnTo>
                  <a:lnTo>
                    <a:pt x="41654" y="24207"/>
                  </a:lnTo>
                  <a:lnTo>
                    <a:pt x="39831" y="26434"/>
                  </a:lnTo>
                  <a:lnTo>
                    <a:pt x="30930" y="30306"/>
                  </a:lnTo>
                  <a:lnTo>
                    <a:pt x="30037" y="33682"/>
                  </a:lnTo>
                  <a:lnTo>
                    <a:pt x="29321" y="411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1" name="SMARTInkShape-4805"/>
            <p:cNvSpPr/>
            <p:nvPr/>
          </p:nvSpPr>
          <p:spPr>
            <a:xfrm>
              <a:off x="7764162" y="4118919"/>
              <a:ext cx="102975" cy="164741"/>
            </a:xfrm>
            <a:custGeom>
              <a:avLst/>
              <a:gdLst/>
              <a:ahLst/>
              <a:cxnLst/>
              <a:rect l="0" t="0" r="0" b="0"/>
              <a:pathLst>
                <a:path w="102975" h="164741">
                  <a:moveTo>
                    <a:pt x="0" y="20594"/>
                  </a:moveTo>
                  <a:lnTo>
                    <a:pt x="0" y="26061"/>
                  </a:lnTo>
                  <a:lnTo>
                    <a:pt x="3052" y="31796"/>
                  </a:lnTo>
                  <a:lnTo>
                    <a:pt x="7079" y="38159"/>
                  </a:lnTo>
                  <a:lnTo>
                    <a:pt x="9661" y="51566"/>
                  </a:lnTo>
                  <a:lnTo>
                    <a:pt x="10294" y="115497"/>
                  </a:lnTo>
                  <a:lnTo>
                    <a:pt x="10297" y="164740"/>
                  </a:lnTo>
                  <a:lnTo>
                    <a:pt x="10297" y="140550"/>
                  </a:lnTo>
                  <a:lnTo>
                    <a:pt x="20786" y="107349"/>
                  </a:lnTo>
                  <a:lnTo>
                    <a:pt x="36930" y="78817"/>
                  </a:lnTo>
                  <a:lnTo>
                    <a:pt x="41070" y="66195"/>
                  </a:lnTo>
                  <a:lnTo>
                    <a:pt x="78076" y="25006"/>
                  </a:lnTo>
                  <a:lnTo>
                    <a:pt x="88986" y="15163"/>
                  </a:lnTo>
                  <a:lnTo>
                    <a:pt x="100906" y="10938"/>
                  </a:lnTo>
                  <a:lnTo>
                    <a:pt x="101594" y="9581"/>
                  </a:lnTo>
                  <a:lnTo>
                    <a:pt x="10297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SMARTInkShape-4806"/>
            <p:cNvSpPr/>
            <p:nvPr/>
          </p:nvSpPr>
          <p:spPr>
            <a:xfrm>
              <a:off x="7609703" y="4108678"/>
              <a:ext cx="102496" cy="318978"/>
            </a:xfrm>
            <a:custGeom>
              <a:avLst/>
              <a:gdLst/>
              <a:ahLst/>
              <a:cxnLst/>
              <a:rect l="0" t="0" r="0" b="0"/>
              <a:pathLst>
                <a:path w="102496" h="318978">
                  <a:moveTo>
                    <a:pt x="10297" y="51430"/>
                  </a:moveTo>
                  <a:lnTo>
                    <a:pt x="10297" y="65762"/>
                  </a:lnTo>
                  <a:lnTo>
                    <a:pt x="13349" y="72292"/>
                  </a:lnTo>
                  <a:lnTo>
                    <a:pt x="15764" y="75636"/>
                  </a:lnTo>
                  <a:lnTo>
                    <a:pt x="19164" y="91274"/>
                  </a:lnTo>
                  <a:lnTo>
                    <a:pt x="20558" y="151025"/>
                  </a:lnTo>
                  <a:lnTo>
                    <a:pt x="20591" y="206497"/>
                  </a:lnTo>
                  <a:lnTo>
                    <a:pt x="21739" y="260442"/>
                  </a:lnTo>
                  <a:lnTo>
                    <a:pt x="30468" y="301381"/>
                  </a:lnTo>
                  <a:lnTo>
                    <a:pt x="30887" y="318977"/>
                  </a:lnTo>
                  <a:lnTo>
                    <a:pt x="30890" y="313639"/>
                  </a:lnTo>
                  <a:lnTo>
                    <a:pt x="27841" y="307934"/>
                  </a:lnTo>
                  <a:lnTo>
                    <a:pt x="23815" y="301585"/>
                  </a:lnTo>
                  <a:lnTo>
                    <a:pt x="11854" y="260189"/>
                  </a:lnTo>
                  <a:lnTo>
                    <a:pt x="7451" y="218252"/>
                  </a:lnTo>
                  <a:lnTo>
                    <a:pt x="1471" y="189136"/>
                  </a:lnTo>
                  <a:lnTo>
                    <a:pt x="86" y="131354"/>
                  </a:lnTo>
                  <a:lnTo>
                    <a:pt x="3067" y="100059"/>
                  </a:lnTo>
                  <a:lnTo>
                    <a:pt x="13160" y="39179"/>
                  </a:lnTo>
                  <a:lnTo>
                    <a:pt x="22994" y="10973"/>
                  </a:lnTo>
                  <a:lnTo>
                    <a:pt x="25626" y="7297"/>
                  </a:lnTo>
                  <a:lnTo>
                    <a:pt x="31602" y="3212"/>
                  </a:lnTo>
                  <a:lnTo>
                    <a:pt x="41400" y="912"/>
                  </a:lnTo>
                  <a:lnTo>
                    <a:pt x="65229" y="0"/>
                  </a:lnTo>
                  <a:lnTo>
                    <a:pt x="72086" y="3020"/>
                  </a:lnTo>
                  <a:lnTo>
                    <a:pt x="75520" y="5427"/>
                  </a:lnTo>
                  <a:lnTo>
                    <a:pt x="85811" y="19747"/>
                  </a:lnTo>
                  <a:lnTo>
                    <a:pt x="99349" y="55971"/>
                  </a:lnTo>
                  <a:lnTo>
                    <a:pt x="102495" y="89333"/>
                  </a:lnTo>
                  <a:lnTo>
                    <a:pt x="97365" y="109825"/>
                  </a:lnTo>
                  <a:lnTo>
                    <a:pt x="82093" y="141060"/>
                  </a:lnTo>
                  <a:lnTo>
                    <a:pt x="58334" y="167954"/>
                  </a:lnTo>
                  <a:lnTo>
                    <a:pt x="37542" y="180683"/>
                  </a:lnTo>
                  <a:lnTo>
                    <a:pt x="21229" y="184385"/>
                  </a:lnTo>
                  <a:lnTo>
                    <a:pt x="17586" y="184689"/>
                  </a:lnTo>
                  <a:lnTo>
                    <a:pt x="10485" y="181974"/>
                  </a:lnTo>
                  <a:lnTo>
                    <a:pt x="0" y="1749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3" name="SMARTInkShape-4807"/>
            <p:cNvSpPr/>
            <p:nvPr/>
          </p:nvSpPr>
          <p:spPr>
            <a:xfrm>
              <a:off x="7486136" y="4283676"/>
              <a:ext cx="15947" cy="185352"/>
            </a:xfrm>
            <a:custGeom>
              <a:avLst/>
              <a:gdLst/>
              <a:ahLst/>
              <a:cxnLst/>
              <a:rect l="0" t="0" r="0" b="0"/>
              <a:pathLst>
                <a:path w="15947" h="185352">
                  <a:moveTo>
                    <a:pt x="0" y="0"/>
                  </a:moveTo>
                  <a:lnTo>
                    <a:pt x="0" y="5466"/>
                  </a:lnTo>
                  <a:lnTo>
                    <a:pt x="12710" y="63035"/>
                  </a:lnTo>
                  <a:lnTo>
                    <a:pt x="15946" y="84078"/>
                  </a:lnTo>
                  <a:lnTo>
                    <a:pt x="11266" y="142804"/>
                  </a:lnTo>
                  <a:lnTo>
                    <a:pt x="10382" y="171695"/>
                  </a:lnTo>
                  <a:lnTo>
                    <a:pt x="0" y="18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1" name="SMARTInkShape-Group633"/>
          <p:cNvGrpSpPr/>
          <p:nvPr/>
        </p:nvGrpSpPr>
        <p:grpSpPr>
          <a:xfrm>
            <a:off x="4948531" y="4346891"/>
            <a:ext cx="972416" cy="289606"/>
            <a:chOff x="4948531" y="4346891"/>
            <a:chExt cx="972416" cy="289606"/>
          </a:xfrm>
        </p:grpSpPr>
        <p:sp>
          <p:nvSpPr>
            <p:cNvPr id="855" name="SMARTInkShape-4808"/>
            <p:cNvSpPr/>
            <p:nvPr/>
          </p:nvSpPr>
          <p:spPr>
            <a:xfrm>
              <a:off x="5900477" y="4346891"/>
              <a:ext cx="20470" cy="235407"/>
            </a:xfrm>
            <a:custGeom>
              <a:avLst/>
              <a:gdLst/>
              <a:ahLst/>
              <a:cxnLst/>
              <a:rect l="0" t="0" r="0" b="0"/>
              <a:pathLst>
                <a:path w="20470" h="235407">
                  <a:moveTo>
                    <a:pt x="20469" y="8866"/>
                  </a:moveTo>
                  <a:lnTo>
                    <a:pt x="15003" y="8866"/>
                  </a:lnTo>
                  <a:lnTo>
                    <a:pt x="13392" y="7721"/>
                  </a:lnTo>
                  <a:lnTo>
                    <a:pt x="12319" y="5815"/>
                  </a:lnTo>
                  <a:lnTo>
                    <a:pt x="10596" y="0"/>
                  </a:lnTo>
                  <a:lnTo>
                    <a:pt x="9034" y="26172"/>
                  </a:lnTo>
                  <a:lnTo>
                    <a:pt x="3096" y="37512"/>
                  </a:lnTo>
                  <a:lnTo>
                    <a:pt x="0" y="93458"/>
                  </a:lnTo>
                  <a:lnTo>
                    <a:pt x="9225" y="152967"/>
                  </a:lnTo>
                  <a:lnTo>
                    <a:pt x="19490" y="213343"/>
                  </a:lnTo>
                  <a:lnTo>
                    <a:pt x="20469" y="2354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6" name="SMARTInkShape-4809"/>
            <p:cNvSpPr/>
            <p:nvPr/>
          </p:nvSpPr>
          <p:spPr>
            <a:xfrm>
              <a:off x="5684108" y="4427878"/>
              <a:ext cx="185353" cy="112627"/>
            </a:xfrm>
            <a:custGeom>
              <a:avLst/>
              <a:gdLst/>
              <a:ahLst/>
              <a:cxnLst/>
              <a:rect l="0" t="0" r="0" b="0"/>
              <a:pathLst>
                <a:path w="185353" h="112627">
                  <a:moveTo>
                    <a:pt x="0" y="41149"/>
                  </a:moveTo>
                  <a:lnTo>
                    <a:pt x="19798" y="41149"/>
                  </a:lnTo>
                  <a:lnTo>
                    <a:pt x="29013" y="38098"/>
                  </a:lnTo>
                  <a:lnTo>
                    <a:pt x="33072" y="35682"/>
                  </a:lnTo>
                  <a:lnTo>
                    <a:pt x="54883" y="31806"/>
                  </a:lnTo>
                  <a:lnTo>
                    <a:pt x="105941" y="30863"/>
                  </a:lnTo>
                  <a:lnTo>
                    <a:pt x="113064" y="27805"/>
                  </a:lnTo>
                  <a:lnTo>
                    <a:pt x="122953" y="20979"/>
                  </a:lnTo>
                  <a:lnTo>
                    <a:pt x="123513" y="11725"/>
                  </a:lnTo>
                  <a:lnTo>
                    <a:pt x="118086" y="5227"/>
                  </a:lnTo>
                  <a:lnTo>
                    <a:pt x="112359" y="2300"/>
                  </a:lnTo>
                  <a:lnTo>
                    <a:pt x="89191" y="96"/>
                  </a:lnTo>
                  <a:lnTo>
                    <a:pt x="78930" y="0"/>
                  </a:lnTo>
                  <a:lnTo>
                    <a:pt x="72074" y="3028"/>
                  </a:lnTo>
                  <a:lnTo>
                    <a:pt x="65213" y="7044"/>
                  </a:lnTo>
                  <a:lnTo>
                    <a:pt x="54918" y="10449"/>
                  </a:lnTo>
                  <a:lnTo>
                    <a:pt x="48053" y="15300"/>
                  </a:lnTo>
                  <a:lnTo>
                    <a:pt x="44241" y="21270"/>
                  </a:lnTo>
                  <a:lnTo>
                    <a:pt x="41793" y="34427"/>
                  </a:lnTo>
                  <a:lnTo>
                    <a:pt x="41243" y="63757"/>
                  </a:lnTo>
                  <a:lnTo>
                    <a:pt x="44264" y="71411"/>
                  </a:lnTo>
                  <a:lnTo>
                    <a:pt x="55527" y="85646"/>
                  </a:lnTo>
                  <a:lnTo>
                    <a:pt x="84433" y="106354"/>
                  </a:lnTo>
                  <a:lnTo>
                    <a:pt x="95115" y="110174"/>
                  </a:lnTo>
                  <a:lnTo>
                    <a:pt x="120616" y="112626"/>
                  </a:lnTo>
                  <a:lnTo>
                    <a:pt x="140872" y="107584"/>
                  </a:lnTo>
                  <a:lnTo>
                    <a:pt x="173495" y="93862"/>
                  </a:lnTo>
                  <a:lnTo>
                    <a:pt x="185352" y="926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7" name="SMARTInkShape-4810"/>
            <p:cNvSpPr/>
            <p:nvPr/>
          </p:nvSpPr>
          <p:spPr>
            <a:xfrm>
              <a:off x="5498767" y="4407243"/>
              <a:ext cx="133856" cy="144164"/>
            </a:xfrm>
            <a:custGeom>
              <a:avLst/>
              <a:gdLst/>
              <a:ahLst/>
              <a:cxnLst/>
              <a:rect l="0" t="0" r="0" b="0"/>
              <a:pathLst>
                <a:path w="133856" h="144164">
                  <a:moveTo>
                    <a:pt x="20584" y="0"/>
                  </a:moveTo>
                  <a:lnTo>
                    <a:pt x="10711" y="0"/>
                  </a:lnTo>
                  <a:lnTo>
                    <a:pt x="10413" y="5466"/>
                  </a:lnTo>
                  <a:lnTo>
                    <a:pt x="7292" y="11202"/>
                  </a:lnTo>
                  <a:lnTo>
                    <a:pt x="3235" y="17564"/>
                  </a:lnTo>
                  <a:lnTo>
                    <a:pt x="630" y="30972"/>
                  </a:lnTo>
                  <a:lnTo>
                    <a:pt x="0" y="70684"/>
                  </a:lnTo>
                  <a:lnTo>
                    <a:pt x="3045" y="80232"/>
                  </a:lnTo>
                  <a:lnTo>
                    <a:pt x="7069" y="88290"/>
                  </a:lnTo>
                  <a:lnTo>
                    <a:pt x="10477" y="99258"/>
                  </a:lnTo>
                  <a:lnTo>
                    <a:pt x="25590" y="118123"/>
                  </a:lnTo>
                  <a:lnTo>
                    <a:pt x="31581" y="121148"/>
                  </a:lnTo>
                  <a:lnTo>
                    <a:pt x="51536" y="123356"/>
                  </a:lnTo>
                  <a:lnTo>
                    <a:pt x="65218" y="123525"/>
                  </a:lnTo>
                  <a:lnTo>
                    <a:pt x="72077" y="120498"/>
                  </a:lnTo>
                  <a:lnTo>
                    <a:pt x="75507" y="118089"/>
                  </a:lnTo>
                  <a:lnTo>
                    <a:pt x="79318" y="112361"/>
                  </a:lnTo>
                  <a:lnTo>
                    <a:pt x="82157" y="106001"/>
                  </a:lnTo>
                  <a:lnTo>
                    <a:pt x="98669" y="85775"/>
                  </a:lnTo>
                  <a:lnTo>
                    <a:pt x="111661" y="49484"/>
                  </a:lnTo>
                  <a:lnTo>
                    <a:pt x="113259" y="1611"/>
                  </a:lnTo>
                  <a:lnTo>
                    <a:pt x="113259" y="14474"/>
                  </a:lnTo>
                  <a:lnTo>
                    <a:pt x="112115" y="16514"/>
                  </a:lnTo>
                  <a:lnTo>
                    <a:pt x="110209" y="17874"/>
                  </a:lnTo>
                  <a:lnTo>
                    <a:pt x="107793" y="18781"/>
                  </a:lnTo>
                  <a:lnTo>
                    <a:pt x="106183" y="20529"/>
                  </a:lnTo>
                  <a:lnTo>
                    <a:pt x="104394" y="25524"/>
                  </a:lnTo>
                  <a:lnTo>
                    <a:pt x="102974" y="84266"/>
                  </a:lnTo>
                  <a:lnTo>
                    <a:pt x="106018" y="91989"/>
                  </a:lnTo>
                  <a:lnTo>
                    <a:pt x="110042" y="99235"/>
                  </a:lnTo>
                  <a:lnTo>
                    <a:pt x="123097" y="132835"/>
                  </a:lnTo>
                  <a:lnTo>
                    <a:pt x="133855" y="144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SMARTInkShape-4811"/>
            <p:cNvSpPr/>
            <p:nvPr/>
          </p:nvSpPr>
          <p:spPr>
            <a:xfrm>
              <a:off x="5294880" y="4419559"/>
              <a:ext cx="183284" cy="216938"/>
            </a:xfrm>
            <a:custGeom>
              <a:avLst/>
              <a:gdLst/>
              <a:ahLst/>
              <a:cxnLst/>
              <a:rect l="0" t="0" r="0" b="0"/>
              <a:pathLst>
                <a:path w="183284" h="216938">
                  <a:moveTo>
                    <a:pt x="70012" y="39171"/>
                  </a:moveTo>
                  <a:lnTo>
                    <a:pt x="70012" y="14965"/>
                  </a:lnTo>
                  <a:lnTo>
                    <a:pt x="66962" y="8198"/>
                  </a:lnTo>
                  <a:lnTo>
                    <a:pt x="64546" y="4793"/>
                  </a:lnTo>
                  <a:lnTo>
                    <a:pt x="58810" y="1009"/>
                  </a:lnTo>
                  <a:lnTo>
                    <a:pt x="55679" y="0"/>
                  </a:lnTo>
                  <a:lnTo>
                    <a:pt x="46097" y="1930"/>
                  </a:lnTo>
                  <a:lnTo>
                    <a:pt x="26768" y="7025"/>
                  </a:lnTo>
                  <a:lnTo>
                    <a:pt x="19139" y="13824"/>
                  </a:lnTo>
                  <a:lnTo>
                    <a:pt x="4915" y="36833"/>
                  </a:lnTo>
                  <a:lnTo>
                    <a:pt x="0" y="56658"/>
                  </a:lnTo>
                  <a:lnTo>
                    <a:pt x="1901" y="67156"/>
                  </a:lnTo>
                  <a:lnTo>
                    <a:pt x="9405" y="79499"/>
                  </a:lnTo>
                  <a:lnTo>
                    <a:pt x="16760" y="86842"/>
                  </a:lnTo>
                  <a:lnTo>
                    <a:pt x="27657" y="93920"/>
                  </a:lnTo>
                  <a:lnTo>
                    <a:pt x="33766" y="95120"/>
                  </a:lnTo>
                  <a:lnTo>
                    <a:pt x="61313" y="91470"/>
                  </a:lnTo>
                  <a:lnTo>
                    <a:pt x="72247" y="81865"/>
                  </a:lnTo>
                  <a:lnTo>
                    <a:pt x="85166" y="63262"/>
                  </a:lnTo>
                  <a:lnTo>
                    <a:pt x="88188" y="52167"/>
                  </a:lnTo>
                  <a:lnTo>
                    <a:pt x="91034" y="28910"/>
                  </a:lnTo>
                  <a:lnTo>
                    <a:pt x="100452" y="9150"/>
                  </a:lnTo>
                  <a:lnTo>
                    <a:pt x="91998" y="17222"/>
                  </a:lnTo>
                  <a:lnTo>
                    <a:pt x="83804" y="42971"/>
                  </a:lnTo>
                  <a:lnTo>
                    <a:pt x="75303" y="96624"/>
                  </a:lnTo>
                  <a:lnTo>
                    <a:pt x="77046" y="136030"/>
                  </a:lnTo>
                  <a:lnTo>
                    <a:pt x="84809" y="171224"/>
                  </a:lnTo>
                  <a:lnTo>
                    <a:pt x="99821" y="197924"/>
                  </a:lnTo>
                  <a:lnTo>
                    <a:pt x="118348" y="210031"/>
                  </a:lnTo>
                  <a:lnTo>
                    <a:pt x="138405" y="216937"/>
                  </a:lnTo>
                  <a:lnTo>
                    <a:pt x="151132" y="216193"/>
                  </a:lnTo>
                  <a:lnTo>
                    <a:pt x="160603" y="212048"/>
                  </a:lnTo>
                  <a:lnTo>
                    <a:pt x="183283" y="1936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4812"/>
            <p:cNvSpPr/>
            <p:nvPr/>
          </p:nvSpPr>
          <p:spPr>
            <a:xfrm>
              <a:off x="5139539" y="4387335"/>
              <a:ext cx="112084" cy="133179"/>
            </a:xfrm>
            <a:custGeom>
              <a:avLst/>
              <a:gdLst/>
              <a:ahLst/>
              <a:cxnLst/>
              <a:rect l="0" t="0" r="0" b="0"/>
              <a:pathLst>
                <a:path w="112084" h="133179">
                  <a:moveTo>
                    <a:pt x="9110" y="50800"/>
                  </a:moveTo>
                  <a:lnTo>
                    <a:pt x="17976" y="50800"/>
                  </a:lnTo>
                  <a:lnTo>
                    <a:pt x="37012" y="41934"/>
                  </a:lnTo>
                  <a:lnTo>
                    <a:pt x="47632" y="33709"/>
                  </a:lnTo>
                  <a:lnTo>
                    <a:pt x="58535" y="28955"/>
                  </a:lnTo>
                  <a:lnTo>
                    <a:pt x="73461" y="15216"/>
                  </a:lnTo>
                  <a:lnTo>
                    <a:pt x="77756" y="7144"/>
                  </a:lnTo>
                  <a:lnTo>
                    <a:pt x="77756" y="4534"/>
                  </a:lnTo>
                  <a:lnTo>
                    <a:pt x="76613" y="2793"/>
                  </a:lnTo>
                  <a:lnTo>
                    <a:pt x="74706" y="1633"/>
                  </a:lnTo>
                  <a:lnTo>
                    <a:pt x="66557" y="0"/>
                  </a:lnTo>
                  <a:lnTo>
                    <a:pt x="38979" y="10605"/>
                  </a:lnTo>
                  <a:lnTo>
                    <a:pt x="19104" y="23254"/>
                  </a:lnTo>
                  <a:lnTo>
                    <a:pt x="12340" y="29004"/>
                  </a:lnTo>
                  <a:lnTo>
                    <a:pt x="4825" y="44545"/>
                  </a:lnTo>
                  <a:lnTo>
                    <a:pt x="0" y="77024"/>
                  </a:lnTo>
                  <a:lnTo>
                    <a:pt x="2391" y="88389"/>
                  </a:lnTo>
                  <a:lnTo>
                    <a:pt x="8412" y="98398"/>
                  </a:lnTo>
                  <a:lnTo>
                    <a:pt x="31915" y="124671"/>
                  </a:lnTo>
                  <a:lnTo>
                    <a:pt x="42509" y="129397"/>
                  </a:lnTo>
                  <a:lnTo>
                    <a:pt x="112083" y="1331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0" name="SMARTInkShape-4813"/>
            <p:cNvSpPr/>
            <p:nvPr/>
          </p:nvSpPr>
          <p:spPr>
            <a:xfrm>
              <a:off x="4948531" y="4347066"/>
              <a:ext cx="130507" cy="183584"/>
            </a:xfrm>
            <a:custGeom>
              <a:avLst/>
              <a:gdLst/>
              <a:ahLst/>
              <a:cxnLst/>
              <a:rect l="0" t="0" r="0" b="0"/>
              <a:pathLst>
                <a:path w="130507" h="183584">
                  <a:moveTo>
                    <a:pt x="4469" y="39583"/>
                  </a:moveTo>
                  <a:lnTo>
                    <a:pt x="9936" y="39583"/>
                  </a:lnTo>
                  <a:lnTo>
                    <a:pt x="11546" y="40727"/>
                  </a:lnTo>
                  <a:lnTo>
                    <a:pt x="12619" y="42633"/>
                  </a:lnTo>
                  <a:lnTo>
                    <a:pt x="13336" y="45049"/>
                  </a:lnTo>
                  <a:lnTo>
                    <a:pt x="14956" y="46659"/>
                  </a:lnTo>
                  <a:lnTo>
                    <a:pt x="19809" y="48449"/>
                  </a:lnTo>
                  <a:lnTo>
                    <a:pt x="38935" y="49755"/>
                  </a:lnTo>
                  <a:lnTo>
                    <a:pt x="45721" y="46774"/>
                  </a:lnTo>
                  <a:lnTo>
                    <a:pt x="49132" y="44376"/>
                  </a:lnTo>
                  <a:lnTo>
                    <a:pt x="74408" y="37163"/>
                  </a:lnTo>
                  <a:lnTo>
                    <a:pt x="78555" y="34537"/>
                  </a:lnTo>
                  <a:lnTo>
                    <a:pt x="83162" y="28568"/>
                  </a:lnTo>
                  <a:lnTo>
                    <a:pt x="86354" y="22102"/>
                  </a:lnTo>
                  <a:lnTo>
                    <a:pt x="91587" y="15414"/>
                  </a:lnTo>
                  <a:lnTo>
                    <a:pt x="92294" y="13173"/>
                  </a:lnTo>
                  <a:lnTo>
                    <a:pt x="91623" y="11678"/>
                  </a:lnTo>
                  <a:lnTo>
                    <a:pt x="76064" y="803"/>
                  </a:lnTo>
                  <a:lnTo>
                    <a:pt x="72795" y="0"/>
                  </a:lnTo>
                  <a:lnTo>
                    <a:pt x="57258" y="4336"/>
                  </a:lnTo>
                  <a:lnTo>
                    <a:pt x="15587" y="21233"/>
                  </a:lnTo>
                  <a:lnTo>
                    <a:pt x="8266" y="27995"/>
                  </a:lnTo>
                  <a:lnTo>
                    <a:pt x="1199" y="38628"/>
                  </a:lnTo>
                  <a:lnTo>
                    <a:pt x="0" y="43523"/>
                  </a:lnTo>
                  <a:lnTo>
                    <a:pt x="346" y="47929"/>
                  </a:lnTo>
                  <a:lnTo>
                    <a:pt x="7158" y="70303"/>
                  </a:lnTo>
                  <a:lnTo>
                    <a:pt x="9693" y="73792"/>
                  </a:lnTo>
                  <a:lnTo>
                    <a:pt x="36502" y="91054"/>
                  </a:lnTo>
                  <a:lnTo>
                    <a:pt x="93735" y="119672"/>
                  </a:lnTo>
                  <a:lnTo>
                    <a:pt x="123295" y="137357"/>
                  </a:lnTo>
                  <a:lnTo>
                    <a:pt x="128308" y="139090"/>
                  </a:lnTo>
                  <a:lnTo>
                    <a:pt x="130506" y="143678"/>
                  </a:lnTo>
                  <a:lnTo>
                    <a:pt x="129897" y="157928"/>
                  </a:lnTo>
                  <a:lnTo>
                    <a:pt x="128133" y="163102"/>
                  </a:lnTo>
                  <a:lnTo>
                    <a:pt x="125812" y="166550"/>
                  </a:lnTo>
                  <a:lnTo>
                    <a:pt x="108400" y="177552"/>
                  </a:lnTo>
                  <a:lnTo>
                    <a:pt x="95013" y="181909"/>
                  </a:lnTo>
                  <a:lnTo>
                    <a:pt x="55500" y="183583"/>
                  </a:lnTo>
                  <a:lnTo>
                    <a:pt x="46981" y="180622"/>
                  </a:lnTo>
                  <a:lnTo>
                    <a:pt x="37657" y="174865"/>
                  </a:lnTo>
                  <a:lnTo>
                    <a:pt x="38036" y="173248"/>
                  </a:lnTo>
                  <a:lnTo>
                    <a:pt x="45658" y="1631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1" name="SMARTInkShape-Group634"/>
          <p:cNvGrpSpPr/>
          <p:nvPr/>
        </p:nvGrpSpPr>
        <p:grpSpPr>
          <a:xfrm>
            <a:off x="6075406" y="4355757"/>
            <a:ext cx="1184190" cy="398995"/>
            <a:chOff x="6075406" y="4355757"/>
            <a:chExt cx="1184190" cy="398995"/>
          </a:xfrm>
        </p:grpSpPr>
        <p:sp>
          <p:nvSpPr>
            <p:cNvPr id="862" name="SMARTInkShape-4814"/>
            <p:cNvSpPr/>
            <p:nvPr/>
          </p:nvSpPr>
          <p:spPr>
            <a:xfrm>
              <a:off x="7014017" y="4530811"/>
              <a:ext cx="245579" cy="205947"/>
            </a:xfrm>
            <a:custGeom>
              <a:avLst/>
              <a:gdLst/>
              <a:ahLst/>
              <a:cxnLst/>
              <a:rect l="0" t="0" r="0" b="0"/>
              <a:pathLst>
                <a:path w="245579" h="205947">
                  <a:moveTo>
                    <a:pt x="19037" y="0"/>
                  </a:moveTo>
                  <a:lnTo>
                    <a:pt x="19037" y="5466"/>
                  </a:lnTo>
                  <a:lnTo>
                    <a:pt x="15984" y="11201"/>
                  </a:lnTo>
                  <a:lnTo>
                    <a:pt x="10171" y="18739"/>
                  </a:lnTo>
                  <a:lnTo>
                    <a:pt x="0" y="61362"/>
                  </a:lnTo>
                  <a:lnTo>
                    <a:pt x="4371" y="79839"/>
                  </a:lnTo>
                  <a:lnTo>
                    <a:pt x="16097" y="98360"/>
                  </a:lnTo>
                  <a:lnTo>
                    <a:pt x="22688" y="105881"/>
                  </a:lnTo>
                  <a:lnTo>
                    <a:pt x="29431" y="109986"/>
                  </a:lnTo>
                  <a:lnTo>
                    <a:pt x="32830" y="111080"/>
                  </a:lnTo>
                  <a:lnTo>
                    <a:pt x="59483" y="101688"/>
                  </a:lnTo>
                  <a:lnTo>
                    <a:pt x="74387" y="90579"/>
                  </a:lnTo>
                  <a:lnTo>
                    <a:pt x="104472" y="53364"/>
                  </a:lnTo>
                  <a:lnTo>
                    <a:pt x="111525" y="21760"/>
                  </a:lnTo>
                  <a:lnTo>
                    <a:pt x="108578" y="21112"/>
                  </a:lnTo>
                  <a:lnTo>
                    <a:pt x="106191" y="20940"/>
                  </a:lnTo>
                  <a:lnTo>
                    <a:pt x="104599" y="21968"/>
                  </a:lnTo>
                  <a:lnTo>
                    <a:pt x="103539" y="23799"/>
                  </a:lnTo>
                  <a:lnTo>
                    <a:pt x="102359" y="30027"/>
                  </a:lnTo>
                  <a:lnTo>
                    <a:pt x="101836" y="40424"/>
                  </a:lnTo>
                  <a:lnTo>
                    <a:pt x="102840" y="44111"/>
                  </a:lnTo>
                  <a:lnTo>
                    <a:pt x="104652" y="46570"/>
                  </a:lnTo>
                  <a:lnTo>
                    <a:pt x="107005" y="48208"/>
                  </a:lnTo>
                  <a:lnTo>
                    <a:pt x="119004" y="64993"/>
                  </a:lnTo>
                  <a:lnTo>
                    <a:pt x="125631" y="68931"/>
                  </a:lnTo>
                  <a:lnTo>
                    <a:pt x="135797" y="71148"/>
                  </a:lnTo>
                  <a:lnTo>
                    <a:pt x="184411" y="70882"/>
                  </a:lnTo>
                  <a:lnTo>
                    <a:pt x="205843" y="63844"/>
                  </a:lnTo>
                  <a:lnTo>
                    <a:pt x="215714" y="57741"/>
                  </a:lnTo>
                  <a:lnTo>
                    <a:pt x="227702" y="36940"/>
                  </a:lnTo>
                  <a:lnTo>
                    <a:pt x="233033" y="19971"/>
                  </a:lnTo>
                  <a:lnTo>
                    <a:pt x="232639" y="16746"/>
                  </a:lnTo>
                  <a:lnTo>
                    <a:pt x="231231" y="14597"/>
                  </a:lnTo>
                  <a:lnTo>
                    <a:pt x="229148" y="13164"/>
                  </a:lnTo>
                  <a:lnTo>
                    <a:pt x="215284" y="11147"/>
                  </a:lnTo>
                  <a:lnTo>
                    <a:pt x="203129" y="16776"/>
                  </a:lnTo>
                  <a:lnTo>
                    <a:pt x="191243" y="26906"/>
                  </a:lnTo>
                  <a:lnTo>
                    <a:pt x="182146" y="39037"/>
                  </a:lnTo>
                  <a:lnTo>
                    <a:pt x="170592" y="69663"/>
                  </a:lnTo>
                  <a:lnTo>
                    <a:pt x="169536" y="88550"/>
                  </a:lnTo>
                  <a:lnTo>
                    <a:pt x="178180" y="119320"/>
                  </a:lnTo>
                  <a:lnTo>
                    <a:pt x="200271" y="161587"/>
                  </a:lnTo>
                  <a:lnTo>
                    <a:pt x="245578"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3" name="SMARTInkShape-4815"/>
            <p:cNvSpPr/>
            <p:nvPr/>
          </p:nvSpPr>
          <p:spPr>
            <a:xfrm>
              <a:off x="6827220" y="4541245"/>
              <a:ext cx="144052" cy="213507"/>
            </a:xfrm>
            <a:custGeom>
              <a:avLst/>
              <a:gdLst/>
              <a:ahLst/>
              <a:cxnLst/>
              <a:rect l="0" t="0" r="0" b="0"/>
              <a:pathLst>
                <a:path w="144052" h="213507">
                  <a:moveTo>
                    <a:pt x="71969" y="20457"/>
                  </a:moveTo>
                  <a:lnTo>
                    <a:pt x="77436" y="20457"/>
                  </a:lnTo>
                  <a:lnTo>
                    <a:pt x="79046" y="19313"/>
                  </a:lnTo>
                  <a:lnTo>
                    <a:pt x="80120" y="17406"/>
                  </a:lnTo>
                  <a:lnTo>
                    <a:pt x="81843" y="11592"/>
                  </a:lnTo>
                  <a:lnTo>
                    <a:pt x="73363" y="1420"/>
                  </a:lnTo>
                  <a:lnTo>
                    <a:pt x="69539" y="555"/>
                  </a:lnTo>
                  <a:lnTo>
                    <a:pt x="57759" y="0"/>
                  </a:lnTo>
                  <a:lnTo>
                    <a:pt x="36867" y="5369"/>
                  </a:lnTo>
                  <a:lnTo>
                    <a:pt x="14404" y="19674"/>
                  </a:lnTo>
                  <a:lnTo>
                    <a:pt x="6339" y="28881"/>
                  </a:lnTo>
                  <a:lnTo>
                    <a:pt x="1162" y="38648"/>
                  </a:lnTo>
                  <a:lnTo>
                    <a:pt x="0" y="60640"/>
                  </a:lnTo>
                  <a:lnTo>
                    <a:pt x="2989" y="69971"/>
                  </a:lnTo>
                  <a:lnTo>
                    <a:pt x="5389" y="74060"/>
                  </a:lnTo>
                  <a:lnTo>
                    <a:pt x="9275" y="76788"/>
                  </a:lnTo>
                  <a:lnTo>
                    <a:pt x="19697" y="79818"/>
                  </a:lnTo>
                  <a:lnTo>
                    <a:pt x="31956" y="78113"/>
                  </a:lnTo>
                  <a:lnTo>
                    <a:pt x="43888" y="73542"/>
                  </a:lnTo>
                  <a:lnTo>
                    <a:pt x="60872" y="64336"/>
                  </a:lnTo>
                  <a:lnTo>
                    <a:pt x="64572" y="63439"/>
                  </a:lnTo>
                  <a:lnTo>
                    <a:pt x="71733" y="56342"/>
                  </a:lnTo>
                  <a:lnTo>
                    <a:pt x="99804" y="20587"/>
                  </a:lnTo>
                  <a:lnTo>
                    <a:pt x="102680" y="10771"/>
                  </a:lnTo>
                  <a:lnTo>
                    <a:pt x="102807" y="15808"/>
                  </a:lnTo>
                  <a:lnTo>
                    <a:pt x="90147" y="73202"/>
                  </a:lnTo>
                  <a:lnTo>
                    <a:pt x="83305" y="124740"/>
                  </a:lnTo>
                  <a:lnTo>
                    <a:pt x="83718" y="159160"/>
                  </a:lnTo>
                  <a:lnTo>
                    <a:pt x="96640" y="192490"/>
                  </a:lnTo>
                  <a:lnTo>
                    <a:pt x="106199" y="202941"/>
                  </a:lnTo>
                  <a:lnTo>
                    <a:pt x="116931" y="210255"/>
                  </a:lnTo>
                  <a:lnTo>
                    <a:pt x="125512" y="213506"/>
                  </a:lnTo>
                  <a:lnTo>
                    <a:pt x="129405" y="213227"/>
                  </a:lnTo>
                  <a:lnTo>
                    <a:pt x="144051" y="2058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4" name="SMARTInkShape-4816"/>
            <p:cNvSpPr/>
            <p:nvPr/>
          </p:nvSpPr>
          <p:spPr>
            <a:xfrm>
              <a:off x="6693243" y="4355757"/>
              <a:ext cx="10298" cy="298622"/>
            </a:xfrm>
            <a:custGeom>
              <a:avLst/>
              <a:gdLst/>
              <a:ahLst/>
              <a:cxnLst/>
              <a:rect l="0" t="0" r="0" b="0"/>
              <a:pathLst>
                <a:path w="10298" h="298622">
                  <a:moveTo>
                    <a:pt x="10297" y="0"/>
                  </a:moveTo>
                  <a:lnTo>
                    <a:pt x="10297" y="63803"/>
                  </a:lnTo>
                  <a:lnTo>
                    <a:pt x="10297" y="120429"/>
                  </a:lnTo>
                  <a:lnTo>
                    <a:pt x="4831" y="183333"/>
                  </a:lnTo>
                  <a:lnTo>
                    <a:pt x="424" y="242019"/>
                  </a:lnTo>
                  <a:lnTo>
                    <a:pt x="0" y="29862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5" name="SMARTInkShape-4817"/>
            <p:cNvSpPr/>
            <p:nvPr/>
          </p:nvSpPr>
          <p:spPr>
            <a:xfrm>
              <a:off x="6652532" y="4499919"/>
              <a:ext cx="112793" cy="92635"/>
            </a:xfrm>
            <a:custGeom>
              <a:avLst/>
              <a:gdLst/>
              <a:ahLst/>
              <a:cxnLst/>
              <a:rect l="0" t="0" r="0" b="0"/>
              <a:pathLst>
                <a:path w="112793" h="92635">
                  <a:moveTo>
                    <a:pt x="112792" y="30892"/>
                  </a:moveTo>
                  <a:lnTo>
                    <a:pt x="97154" y="15254"/>
                  </a:lnTo>
                  <a:lnTo>
                    <a:pt x="91349" y="12500"/>
                  </a:lnTo>
                  <a:lnTo>
                    <a:pt x="67894" y="10355"/>
                  </a:lnTo>
                  <a:lnTo>
                    <a:pt x="48878" y="10308"/>
                  </a:lnTo>
                  <a:lnTo>
                    <a:pt x="41290" y="13353"/>
                  </a:lnTo>
                  <a:lnTo>
                    <a:pt x="16718" y="34503"/>
                  </a:lnTo>
                  <a:lnTo>
                    <a:pt x="12885" y="41269"/>
                  </a:lnTo>
                  <a:lnTo>
                    <a:pt x="11863" y="44675"/>
                  </a:lnTo>
                  <a:lnTo>
                    <a:pt x="10037" y="46945"/>
                  </a:lnTo>
                  <a:lnTo>
                    <a:pt x="3147" y="51286"/>
                  </a:lnTo>
                  <a:lnTo>
                    <a:pt x="1132" y="56355"/>
                  </a:lnTo>
                  <a:lnTo>
                    <a:pt x="0" y="65642"/>
                  </a:lnTo>
                  <a:lnTo>
                    <a:pt x="2786" y="72271"/>
                  </a:lnTo>
                  <a:lnTo>
                    <a:pt x="14873" y="87253"/>
                  </a:lnTo>
                  <a:lnTo>
                    <a:pt x="20837" y="90266"/>
                  </a:lnTo>
                  <a:lnTo>
                    <a:pt x="40775" y="92464"/>
                  </a:lnTo>
                  <a:lnTo>
                    <a:pt x="54453" y="92634"/>
                  </a:lnTo>
                  <a:lnTo>
                    <a:pt x="61312" y="89606"/>
                  </a:lnTo>
                  <a:lnTo>
                    <a:pt x="96055" y="57912"/>
                  </a:lnTo>
                  <a:lnTo>
                    <a:pt x="99633" y="51291"/>
                  </a:lnTo>
                  <a:lnTo>
                    <a:pt x="112789" y="56"/>
                  </a:lnTo>
                  <a:lnTo>
                    <a:pt x="11279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6" name="SMARTInkShape-4818"/>
            <p:cNvSpPr/>
            <p:nvPr/>
          </p:nvSpPr>
          <p:spPr>
            <a:xfrm>
              <a:off x="6590270" y="4448432"/>
              <a:ext cx="10299" cy="10299"/>
            </a:xfrm>
            <a:custGeom>
              <a:avLst/>
              <a:gdLst/>
              <a:ahLst/>
              <a:cxnLst/>
              <a:rect l="0" t="0" r="0" b="0"/>
              <a:pathLst>
                <a:path w="10299" h="10299">
                  <a:moveTo>
                    <a:pt x="10298" y="10298"/>
                  </a:moveTo>
                  <a:lnTo>
                    <a:pt x="4831" y="10298"/>
                  </a:lnTo>
                  <a:lnTo>
                    <a:pt x="3221" y="9153"/>
                  </a:lnTo>
                  <a:lnTo>
                    <a:pt x="2147" y="7247"/>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7" name="SMARTInkShape-4819"/>
            <p:cNvSpPr/>
            <p:nvPr/>
          </p:nvSpPr>
          <p:spPr>
            <a:xfrm>
              <a:off x="6559378" y="4469027"/>
              <a:ext cx="10299" cy="133866"/>
            </a:xfrm>
            <a:custGeom>
              <a:avLst/>
              <a:gdLst/>
              <a:ahLst/>
              <a:cxnLst/>
              <a:rect l="0" t="0" r="0" b="0"/>
              <a:pathLst>
                <a:path w="10299" h="133866">
                  <a:moveTo>
                    <a:pt x="0" y="0"/>
                  </a:moveTo>
                  <a:lnTo>
                    <a:pt x="0" y="8866"/>
                  </a:lnTo>
                  <a:lnTo>
                    <a:pt x="8866" y="19038"/>
                  </a:lnTo>
                  <a:lnTo>
                    <a:pt x="10280" y="79916"/>
                  </a:lnTo>
                  <a:lnTo>
                    <a:pt x="10298"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8" name="SMARTInkShape-4820"/>
            <p:cNvSpPr/>
            <p:nvPr/>
          </p:nvSpPr>
          <p:spPr>
            <a:xfrm>
              <a:off x="6404919" y="4453143"/>
              <a:ext cx="113229" cy="281691"/>
            </a:xfrm>
            <a:custGeom>
              <a:avLst/>
              <a:gdLst/>
              <a:ahLst/>
              <a:cxnLst/>
              <a:rect l="0" t="0" r="0" b="0"/>
              <a:pathLst>
                <a:path w="113229" h="281691">
                  <a:moveTo>
                    <a:pt x="0" y="57074"/>
                  </a:moveTo>
                  <a:lnTo>
                    <a:pt x="1143" y="113358"/>
                  </a:lnTo>
                  <a:lnTo>
                    <a:pt x="9343" y="153302"/>
                  </a:lnTo>
                  <a:lnTo>
                    <a:pt x="10280" y="212171"/>
                  </a:lnTo>
                  <a:lnTo>
                    <a:pt x="10296" y="273875"/>
                  </a:lnTo>
                  <a:lnTo>
                    <a:pt x="10296" y="281690"/>
                  </a:lnTo>
                  <a:lnTo>
                    <a:pt x="10296" y="220917"/>
                  </a:lnTo>
                  <a:lnTo>
                    <a:pt x="10296" y="156971"/>
                  </a:lnTo>
                  <a:lnTo>
                    <a:pt x="11440" y="139229"/>
                  </a:lnTo>
                  <a:lnTo>
                    <a:pt x="25637" y="81226"/>
                  </a:lnTo>
                  <a:lnTo>
                    <a:pt x="33250" y="49844"/>
                  </a:lnTo>
                  <a:lnTo>
                    <a:pt x="48364" y="24085"/>
                  </a:lnTo>
                  <a:lnTo>
                    <a:pt x="76949" y="639"/>
                  </a:lnTo>
                  <a:lnTo>
                    <a:pt x="79903" y="0"/>
                  </a:lnTo>
                  <a:lnTo>
                    <a:pt x="83016" y="718"/>
                  </a:lnTo>
                  <a:lnTo>
                    <a:pt x="89527" y="3423"/>
                  </a:lnTo>
                  <a:lnTo>
                    <a:pt x="96235" y="4625"/>
                  </a:lnTo>
                  <a:lnTo>
                    <a:pt x="98482" y="6090"/>
                  </a:lnTo>
                  <a:lnTo>
                    <a:pt x="99978" y="8211"/>
                  </a:lnTo>
                  <a:lnTo>
                    <a:pt x="102785" y="13617"/>
                  </a:lnTo>
                  <a:lnTo>
                    <a:pt x="107847" y="19835"/>
                  </a:lnTo>
                  <a:lnTo>
                    <a:pt x="110861" y="29462"/>
                  </a:lnTo>
                  <a:lnTo>
                    <a:pt x="113228" y="76148"/>
                  </a:lnTo>
                  <a:lnTo>
                    <a:pt x="110200" y="85764"/>
                  </a:lnTo>
                  <a:lnTo>
                    <a:pt x="95704" y="104837"/>
                  </a:lnTo>
                  <a:lnTo>
                    <a:pt x="68632" y="132575"/>
                  </a:lnTo>
                  <a:lnTo>
                    <a:pt x="61775" y="136395"/>
                  </a:lnTo>
                  <a:lnTo>
                    <a:pt x="48052" y="138848"/>
                  </a:lnTo>
                  <a:lnTo>
                    <a:pt x="26030" y="139436"/>
                  </a:lnTo>
                  <a:lnTo>
                    <a:pt x="24216" y="138297"/>
                  </a:lnTo>
                  <a:lnTo>
                    <a:pt x="23009" y="136394"/>
                  </a:lnTo>
                  <a:lnTo>
                    <a:pt x="20913" y="128964"/>
                  </a:lnTo>
                  <a:lnTo>
                    <a:pt x="20594" y="1188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9" name="SMARTInkShape-4821"/>
            <p:cNvSpPr/>
            <p:nvPr/>
          </p:nvSpPr>
          <p:spPr>
            <a:xfrm>
              <a:off x="6178378" y="4481021"/>
              <a:ext cx="133071" cy="141863"/>
            </a:xfrm>
            <a:custGeom>
              <a:avLst/>
              <a:gdLst/>
              <a:ahLst/>
              <a:cxnLst/>
              <a:rect l="0" t="0" r="0" b="0"/>
              <a:pathLst>
                <a:path w="133071" h="141863">
                  <a:moveTo>
                    <a:pt x="0" y="49790"/>
                  </a:moveTo>
                  <a:lnTo>
                    <a:pt x="53506" y="46739"/>
                  </a:lnTo>
                  <a:lnTo>
                    <a:pt x="115236" y="28143"/>
                  </a:lnTo>
                  <a:lnTo>
                    <a:pt x="131186" y="11625"/>
                  </a:lnTo>
                  <a:lnTo>
                    <a:pt x="132673" y="6894"/>
                  </a:lnTo>
                  <a:lnTo>
                    <a:pt x="133070" y="4030"/>
                  </a:lnTo>
                  <a:lnTo>
                    <a:pt x="131047" y="2121"/>
                  </a:lnTo>
                  <a:lnTo>
                    <a:pt x="122697" y="0"/>
                  </a:lnTo>
                  <a:lnTo>
                    <a:pt x="111359" y="2109"/>
                  </a:lnTo>
                  <a:lnTo>
                    <a:pt x="83482" y="11178"/>
                  </a:lnTo>
                  <a:lnTo>
                    <a:pt x="55753" y="30722"/>
                  </a:lnTo>
                  <a:lnTo>
                    <a:pt x="35390" y="56186"/>
                  </a:lnTo>
                  <a:lnTo>
                    <a:pt x="32891" y="63311"/>
                  </a:lnTo>
                  <a:lnTo>
                    <a:pt x="31484" y="79222"/>
                  </a:lnTo>
                  <a:lnTo>
                    <a:pt x="34206" y="88805"/>
                  </a:lnTo>
                  <a:lnTo>
                    <a:pt x="38085" y="96877"/>
                  </a:lnTo>
                  <a:lnTo>
                    <a:pt x="41414" y="107855"/>
                  </a:lnTo>
                  <a:lnTo>
                    <a:pt x="46247" y="114879"/>
                  </a:lnTo>
                  <a:lnTo>
                    <a:pt x="88575" y="137881"/>
                  </a:lnTo>
                  <a:lnTo>
                    <a:pt x="109566" y="141862"/>
                  </a:lnTo>
                  <a:lnTo>
                    <a:pt x="114675" y="139146"/>
                  </a:lnTo>
                  <a:lnTo>
                    <a:pt x="123568" y="1321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0" name="SMARTInkShape-4822"/>
            <p:cNvSpPr/>
            <p:nvPr/>
          </p:nvSpPr>
          <p:spPr>
            <a:xfrm>
              <a:off x="6075406" y="4623487"/>
              <a:ext cx="30892" cy="92676"/>
            </a:xfrm>
            <a:custGeom>
              <a:avLst/>
              <a:gdLst/>
              <a:ahLst/>
              <a:cxnLst/>
              <a:rect l="0" t="0" r="0" b="0"/>
              <a:pathLst>
                <a:path w="30892" h="92676">
                  <a:moveTo>
                    <a:pt x="30891" y="0"/>
                  </a:moveTo>
                  <a:lnTo>
                    <a:pt x="29747" y="35798"/>
                  </a:lnTo>
                  <a:lnTo>
                    <a:pt x="15552" y="80434"/>
                  </a:lnTo>
                  <a:lnTo>
                    <a:pt x="12656" y="84516"/>
                  </a:lnTo>
                  <a:lnTo>
                    <a:pt x="0" y="926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08083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33" y="370522"/>
            <a:ext cx="8260672" cy="1039427"/>
          </a:xfrm>
        </p:spPr>
        <p:txBody>
          <a:bodyPr/>
          <a:lstStyle/>
          <a:p>
            <a:r>
              <a:rPr lang="en-US" dirty="0" smtClean="0"/>
              <a:t>Word Study Mini Lesson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9553913"/>
              </p:ext>
            </p:extLst>
          </p:nvPr>
        </p:nvGraphicFramePr>
        <p:xfrm>
          <a:off x="763133" y="2476251"/>
          <a:ext cx="7466466" cy="4114800"/>
        </p:xfrm>
        <a:graphic>
          <a:graphicData uri="http://schemas.openxmlformats.org/drawingml/2006/table">
            <a:tbl>
              <a:tblPr firstRow="1" bandRow="1">
                <a:tableStyleId>{5C22544A-7EE6-4342-B048-85BDC9FD1C3A}</a:tableStyleId>
              </a:tblPr>
              <a:tblGrid>
                <a:gridCol w="3733233">
                  <a:extLst>
                    <a:ext uri="{9D8B030D-6E8A-4147-A177-3AD203B41FA5}">
                      <a16:colId xmlns:a16="http://schemas.microsoft.com/office/drawing/2014/main" val="20000"/>
                    </a:ext>
                  </a:extLst>
                </a:gridCol>
                <a:gridCol w="3733233">
                  <a:extLst>
                    <a:ext uri="{9D8B030D-6E8A-4147-A177-3AD203B41FA5}">
                      <a16:colId xmlns:a16="http://schemas.microsoft.com/office/drawing/2014/main" val="20001"/>
                    </a:ext>
                  </a:extLst>
                </a:gridCol>
              </a:tblGrid>
              <a:tr h="244177">
                <a:tc>
                  <a:txBody>
                    <a:bodyPr/>
                    <a:lstStyle/>
                    <a:p>
                      <a:pPr algn="ctr"/>
                      <a:r>
                        <a:rPr lang="en-US" dirty="0" smtClean="0"/>
                        <a:t>Examples</a:t>
                      </a:r>
                      <a:endParaRPr lang="en-US" dirty="0"/>
                    </a:p>
                  </a:txBody>
                  <a:tcPr/>
                </a:tc>
                <a:tc>
                  <a:txBody>
                    <a:bodyPr/>
                    <a:lstStyle/>
                    <a:p>
                      <a:pPr algn="ctr"/>
                      <a:r>
                        <a:rPr lang="en-US" dirty="0" smtClean="0"/>
                        <a:t>Non-Examples</a:t>
                      </a:r>
                      <a:endParaRPr lang="en-US" dirty="0"/>
                    </a:p>
                  </a:txBody>
                  <a:tcPr/>
                </a:tc>
                <a:extLst>
                  <a:ext uri="{0D108BD9-81ED-4DB2-BD59-A6C34878D82A}">
                    <a16:rowId xmlns:a16="http://schemas.microsoft.com/office/drawing/2014/main" val="10000"/>
                  </a:ext>
                </a:extLst>
              </a:tr>
              <a:tr h="3413422">
                <a:tc>
                  <a:txBody>
                    <a:bodyPr/>
                    <a:lstStyle/>
                    <a:p>
                      <a:pPr algn="ctr"/>
                      <a:r>
                        <a:rPr lang="en-US" sz="2400" dirty="0" smtClean="0">
                          <a:latin typeface="SchoolScriptDashed" panose="00000400000000000000" pitchFamily="2" charset="0"/>
                        </a:rPr>
                        <a:t>Baseball</a:t>
                      </a:r>
                    </a:p>
                    <a:p>
                      <a:pPr algn="ctr"/>
                      <a:r>
                        <a:rPr lang="en-US" sz="2400" dirty="0" smtClean="0">
                          <a:latin typeface="SchoolScriptDashed" panose="00000400000000000000" pitchFamily="2" charset="0"/>
                        </a:rPr>
                        <a:t>Fireworks</a:t>
                      </a:r>
                    </a:p>
                    <a:p>
                      <a:pPr algn="ctr"/>
                      <a:r>
                        <a:rPr lang="en-US" sz="2400" dirty="0" smtClean="0">
                          <a:latin typeface="SchoolScriptDashed" panose="00000400000000000000" pitchFamily="2" charset="0"/>
                        </a:rPr>
                        <a:t>Together</a:t>
                      </a:r>
                    </a:p>
                    <a:p>
                      <a:pPr algn="ctr"/>
                      <a:r>
                        <a:rPr lang="en-US" sz="2400" dirty="0" smtClean="0">
                          <a:latin typeface="SchoolScriptDashed" panose="00000400000000000000" pitchFamily="2" charset="0"/>
                        </a:rPr>
                        <a:t>Football</a:t>
                      </a:r>
                    </a:p>
                    <a:p>
                      <a:pPr algn="ctr"/>
                      <a:r>
                        <a:rPr lang="en-US" sz="2400" dirty="0" smtClean="0">
                          <a:latin typeface="SchoolScriptDashed" panose="00000400000000000000" pitchFamily="2" charset="0"/>
                        </a:rPr>
                        <a:t>Railroad</a:t>
                      </a:r>
                    </a:p>
                    <a:p>
                      <a:pPr algn="ctr"/>
                      <a:r>
                        <a:rPr lang="en-US" sz="2400" dirty="0" smtClean="0">
                          <a:latin typeface="SchoolScriptDashed" panose="00000400000000000000" pitchFamily="2" charset="0"/>
                        </a:rPr>
                        <a:t>Skateboard</a:t>
                      </a:r>
                    </a:p>
                    <a:p>
                      <a:pPr algn="ctr"/>
                      <a:r>
                        <a:rPr lang="en-US" sz="2400" dirty="0" smtClean="0">
                          <a:latin typeface="SchoolScriptDashed" panose="00000400000000000000" pitchFamily="2" charset="0"/>
                        </a:rPr>
                        <a:t>Anybody</a:t>
                      </a:r>
                    </a:p>
                    <a:p>
                      <a:pPr algn="ctr"/>
                      <a:r>
                        <a:rPr lang="en-US" sz="2400" dirty="0" smtClean="0">
                          <a:latin typeface="SchoolScriptDashed" panose="00000400000000000000" pitchFamily="2" charset="0"/>
                        </a:rPr>
                        <a:t>Sometimes</a:t>
                      </a:r>
                    </a:p>
                    <a:p>
                      <a:pPr algn="ctr"/>
                      <a:r>
                        <a:rPr lang="en-US" sz="2400" dirty="0" smtClean="0">
                          <a:latin typeface="SchoolScriptDashed" panose="00000400000000000000" pitchFamily="2" charset="0"/>
                        </a:rPr>
                        <a:t>Upstream</a:t>
                      </a:r>
                    </a:p>
                    <a:p>
                      <a:pPr algn="ctr"/>
                      <a:r>
                        <a:rPr lang="en-US" sz="2400" dirty="0" smtClean="0">
                          <a:latin typeface="SchoolScriptDashed" panose="00000400000000000000" pitchFamily="2" charset="0"/>
                        </a:rPr>
                        <a:t>Sunflower</a:t>
                      </a:r>
                    </a:p>
                  </a:txBody>
                  <a:tcPr/>
                </a:tc>
                <a:tc>
                  <a:txBody>
                    <a:bodyPr/>
                    <a:lstStyle/>
                    <a:p>
                      <a:pPr algn="ctr"/>
                      <a:r>
                        <a:rPr lang="en-US" sz="2400" dirty="0" smtClean="0">
                          <a:latin typeface="SchoolScriptDashed" panose="00000400000000000000" pitchFamily="2" charset="0"/>
                        </a:rPr>
                        <a:t>Alot</a:t>
                      </a:r>
                    </a:p>
                    <a:p>
                      <a:pPr algn="ctr"/>
                      <a:r>
                        <a:rPr lang="en-US" sz="2400" dirty="0" smtClean="0">
                          <a:latin typeface="SchoolScriptDashed" panose="00000400000000000000" pitchFamily="2" charset="0"/>
                        </a:rPr>
                        <a:t>Grateful</a:t>
                      </a:r>
                    </a:p>
                    <a:p>
                      <a:pPr algn="ctr"/>
                      <a:r>
                        <a:rPr lang="en-US" sz="2400" dirty="0" smtClean="0">
                          <a:latin typeface="SchoolScriptDashed" panose="00000400000000000000" pitchFamily="2" charset="0"/>
                        </a:rPr>
                        <a:t>Helpful</a:t>
                      </a:r>
                    </a:p>
                    <a:p>
                      <a:pPr algn="ctr"/>
                      <a:r>
                        <a:rPr lang="en-US" sz="2400" dirty="0" smtClean="0">
                          <a:latin typeface="SchoolScriptDashed" panose="00000400000000000000" pitchFamily="2" charset="0"/>
                        </a:rPr>
                        <a:t>Although</a:t>
                      </a: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219199" y="1752600"/>
            <a:ext cx="7174707" cy="381000"/>
          </a:xfrm>
          <a:prstGeom prst="rect">
            <a:avLst/>
          </a:prstGeom>
          <a:solidFill>
            <a:schemeClr val="accent2">
              <a:lumMod val="20000"/>
              <a:lumOff val="80000"/>
            </a:schemeClr>
          </a:solidFill>
        </p:spPr>
        <p:txBody>
          <a:bodyPr wrap="square" rtlCol="0">
            <a:spAutoFit/>
          </a:bodyPr>
          <a:lstStyle/>
          <a:p>
            <a:r>
              <a:rPr lang="en-US" dirty="0" smtClean="0"/>
              <a:t>I can </a:t>
            </a:r>
            <a:endParaRPr lang="en-US" dirty="0"/>
          </a:p>
        </p:txBody>
      </p:sp>
      <p:sp>
        <p:nvSpPr>
          <p:cNvPr id="15" name="SMARTInkShape-9"/>
          <p:cNvSpPr/>
          <p:nvPr/>
        </p:nvSpPr>
        <p:spPr>
          <a:xfrm>
            <a:off x="6435811" y="1989632"/>
            <a:ext cx="1516663" cy="211501"/>
          </a:xfrm>
          <a:custGeom>
            <a:avLst/>
            <a:gdLst/>
            <a:ahLst/>
            <a:cxnLst/>
            <a:rect l="0" t="0" r="0" b="0"/>
            <a:pathLst>
              <a:path w="1516663" h="211501">
                <a:moveTo>
                  <a:pt x="0" y="183098"/>
                </a:moveTo>
                <a:lnTo>
                  <a:pt x="5466" y="177631"/>
                </a:lnTo>
                <a:lnTo>
                  <a:pt x="8151" y="171896"/>
                </a:lnTo>
                <a:lnTo>
                  <a:pt x="8866" y="168765"/>
                </a:lnTo>
                <a:lnTo>
                  <a:pt x="15763" y="162235"/>
                </a:lnTo>
                <a:lnTo>
                  <a:pt x="74772" y="133889"/>
                </a:lnTo>
                <a:lnTo>
                  <a:pt x="137776" y="90154"/>
                </a:lnTo>
                <a:lnTo>
                  <a:pt x="187205" y="62151"/>
                </a:lnTo>
                <a:lnTo>
                  <a:pt x="190019" y="62422"/>
                </a:lnTo>
                <a:lnTo>
                  <a:pt x="191894" y="63746"/>
                </a:lnTo>
                <a:lnTo>
                  <a:pt x="193146" y="65773"/>
                </a:lnTo>
                <a:lnTo>
                  <a:pt x="192836" y="67124"/>
                </a:lnTo>
                <a:lnTo>
                  <a:pt x="191484" y="68025"/>
                </a:lnTo>
                <a:lnTo>
                  <a:pt x="189440" y="68626"/>
                </a:lnTo>
                <a:lnTo>
                  <a:pt x="133566" y="131756"/>
                </a:lnTo>
                <a:lnTo>
                  <a:pt x="111813" y="159099"/>
                </a:lnTo>
                <a:lnTo>
                  <a:pt x="110010" y="164811"/>
                </a:lnTo>
                <a:lnTo>
                  <a:pt x="109952" y="169762"/>
                </a:lnTo>
                <a:lnTo>
                  <a:pt x="112616" y="185930"/>
                </a:lnTo>
                <a:lnTo>
                  <a:pt x="113978" y="188419"/>
                </a:lnTo>
                <a:lnTo>
                  <a:pt x="116031" y="190077"/>
                </a:lnTo>
                <a:lnTo>
                  <a:pt x="118543" y="191183"/>
                </a:lnTo>
                <a:lnTo>
                  <a:pt x="138478" y="187273"/>
                </a:lnTo>
                <a:lnTo>
                  <a:pt x="197101" y="151197"/>
                </a:lnTo>
                <a:lnTo>
                  <a:pt x="257559" y="107877"/>
                </a:lnTo>
                <a:lnTo>
                  <a:pt x="318969" y="49564"/>
                </a:lnTo>
                <a:lnTo>
                  <a:pt x="313677" y="49331"/>
                </a:lnTo>
                <a:lnTo>
                  <a:pt x="307984" y="55378"/>
                </a:lnTo>
                <a:lnTo>
                  <a:pt x="268342" y="114228"/>
                </a:lnTo>
                <a:lnTo>
                  <a:pt x="249205" y="158020"/>
                </a:lnTo>
                <a:lnTo>
                  <a:pt x="251105" y="166613"/>
                </a:lnTo>
                <a:lnTo>
                  <a:pt x="258609" y="181264"/>
                </a:lnTo>
                <a:lnTo>
                  <a:pt x="265928" y="190999"/>
                </a:lnTo>
                <a:lnTo>
                  <a:pt x="269980" y="192330"/>
                </a:lnTo>
                <a:lnTo>
                  <a:pt x="281904" y="193185"/>
                </a:lnTo>
                <a:lnTo>
                  <a:pt x="316425" y="179044"/>
                </a:lnTo>
                <a:lnTo>
                  <a:pt x="372118" y="130018"/>
                </a:lnTo>
                <a:lnTo>
                  <a:pt x="401452" y="90576"/>
                </a:lnTo>
                <a:lnTo>
                  <a:pt x="396085" y="95934"/>
                </a:lnTo>
                <a:lnTo>
                  <a:pt x="393424" y="101644"/>
                </a:lnTo>
                <a:lnTo>
                  <a:pt x="391716" y="114631"/>
                </a:lnTo>
                <a:lnTo>
                  <a:pt x="392720" y="116859"/>
                </a:lnTo>
                <a:lnTo>
                  <a:pt x="394534" y="118344"/>
                </a:lnTo>
                <a:lnTo>
                  <a:pt x="399601" y="121138"/>
                </a:lnTo>
                <a:lnTo>
                  <a:pt x="405667" y="126194"/>
                </a:lnTo>
                <a:lnTo>
                  <a:pt x="408886" y="126856"/>
                </a:lnTo>
                <a:lnTo>
                  <a:pt x="412176" y="126152"/>
                </a:lnTo>
                <a:lnTo>
                  <a:pt x="420027" y="123464"/>
                </a:lnTo>
                <a:lnTo>
                  <a:pt x="431144" y="122270"/>
                </a:lnTo>
                <a:lnTo>
                  <a:pt x="443712" y="115637"/>
                </a:lnTo>
                <a:lnTo>
                  <a:pt x="499494" y="80245"/>
                </a:lnTo>
                <a:lnTo>
                  <a:pt x="559288" y="53814"/>
                </a:lnTo>
                <a:lnTo>
                  <a:pt x="603464" y="40546"/>
                </a:lnTo>
                <a:lnTo>
                  <a:pt x="604824" y="41153"/>
                </a:lnTo>
                <a:lnTo>
                  <a:pt x="605729" y="42702"/>
                </a:lnTo>
                <a:lnTo>
                  <a:pt x="607182" y="47943"/>
                </a:lnTo>
                <a:lnTo>
                  <a:pt x="610433" y="48659"/>
                </a:lnTo>
                <a:lnTo>
                  <a:pt x="613403" y="48978"/>
                </a:lnTo>
                <a:lnTo>
                  <a:pt x="608537" y="49199"/>
                </a:lnTo>
                <a:lnTo>
                  <a:pt x="596902" y="54689"/>
                </a:lnTo>
                <a:lnTo>
                  <a:pt x="588321" y="63480"/>
                </a:lnTo>
                <a:lnTo>
                  <a:pt x="573486" y="82303"/>
                </a:lnTo>
                <a:lnTo>
                  <a:pt x="538313" y="109508"/>
                </a:lnTo>
                <a:lnTo>
                  <a:pt x="511984" y="152342"/>
                </a:lnTo>
                <a:lnTo>
                  <a:pt x="507864" y="164089"/>
                </a:lnTo>
                <a:lnTo>
                  <a:pt x="506765" y="170425"/>
                </a:lnTo>
                <a:lnTo>
                  <a:pt x="507177" y="174649"/>
                </a:lnTo>
                <a:lnTo>
                  <a:pt x="508595" y="177466"/>
                </a:lnTo>
                <a:lnTo>
                  <a:pt x="519093" y="187452"/>
                </a:lnTo>
                <a:lnTo>
                  <a:pt x="523404" y="188289"/>
                </a:lnTo>
                <a:lnTo>
                  <a:pt x="553293" y="184007"/>
                </a:lnTo>
                <a:lnTo>
                  <a:pt x="558790" y="181416"/>
                </a:lnTo>
                <a:lnTo>
                  <a:pt x="594855" y="149559"/>
                </a:lnTo>
                <a:lnTo>
                  <a:pt x="614577" y="121986"/>
                </a:lnTo>
                <a:lnTo>
                  <a:pt x="617533" y="114747"/>
                </a:lnTo>
                <a:lnTo>
                  <a:pt x="624486" y="104240"/>
                </a:lnTo>
                <a:lnTo>
                  <a:pt x="626513" y="97326"/>
                </a:lnTo>
                <a:lnTo>
                  <a:pt x="625910" y="95025"/>
                </a:lnTo>
                <a:lnTo>
                  <a:pt x="624363" y="93491"/>
                </a:lnTo>
                <a:lnTo>
                  <a:pt x="619127" y="91028"/>
                </a:lnTo>
                <a:lnTo>
                  <a:pt x="612753" y="90602"/>
                </a:lnTo>
                <a:lnTo>
                  <a:pt x="611015" y="91686"/>
                </a:lnTo>
                <a:lnTo>
                  <a:pt x="609857" y="93553"/>
                </a:lnTo>
                <a:lnTo>
                  <a:pt x="607844" y="100919"/>
                </a:lnTo>
                <a:lnTo>
                  <a:pt x="607675" y="105766"/>
                </a:lnTo>
                <a:lnTo>
                  <a:pt x="610652" y="111734"/>
                </a:lnTo>
                <a:lnTo>
                  <a:pt x="613046" y="114928"/>
                </a:lnTo>
                <a:lnTo>
                  <a:pt x="618758" y="118475"/>
                </a:lnTo>
                <a:lnTo>
                  <a:pt x="631458" y="120473"/>
                </a:lnTo>
                <a:lnTo>
                  <a:pt x="662897" y="120059"/>
                </a:lnTo>
                <a:lnTo>
                  <a:pt x="676384" y="115798"/>
                </a:lnTo>
                <a:lnTo>
                  <a:pt x="730843" y="79653"/>
                </a:lnTo>
                <a:lnTo>
                  <a:pt x="736711" y="73050"/>
                </a:lnTo>
                <a:lnTo>
                  <a:pt x="743529" y="59489"/>
                </a:lnTo>
                <a:lnTo>
                  <a:pt x="751560" y="49410"/>
                </a:lnTo>
                <a:lnTo>
                  <a:pt x="746191" y="49286"/>
                </a:lnTo>
                <a:lnTo>
                  <a:pt x="745741" y="50412"/>
                </a:lnTo>
                <a:lnTo>
                  <a:pt x="750186" y="60441"/>
                </a:lnTo>
                <a:lnTo>
                  <a:pt x="750691" y="63570"/>
                </a:lnTo>
                <a:lnTo>
                  <a:pt x="754304" y="70097"/>
                </a:lnTo>
                <a:lnTo>
                  <a:pt x="756869" y="73440"/>
                </a:lnTo>
                <a:lnTo>
                  <a:pt x="762770" y="77154"/>
                </a:lnTo>
                <a:lnTo>
                  <a:pt x="769207" y="79949"/>
                </a:lnTo>
                <a:lnTo>
                  <a:pt x="775881" y="85004"/>
                </a:lnTo>
                <a:lnTo>
                  <a:pt x="779611" y="91065"/>
                </a:lnTo>
                <a:lnTo>
                  <a:pt x="780605" y="94283"/>
                </a:lnTo>
                <a:lnTo>
                  <a:pt x="782414" y="96429"/>
                </a:lnTo>
                <a:lnTo>
                  <a:pt x="787472" y="98812"/>
                </a:lnTo>
                <a:lnTo>
                  <a:pt x="788134" y="101736"/>
                </a:lnTo>
                <a:lnTo>
                  <a:pt x="783551" y="118284"/>
                </a:lnTo>
                <a:lnTo>
                  <a:pt x="771520" y="140266"/>
                </a:lnTo>
                <a:lnTo>
                  <a:pt x="766230" y="148043"/>
                </a:lnTo>
                <a:lnTo>
                  <a:pt x="762557" y="160373"/>
                </a:lnTo>
                <a:lnTo>
                  <a:pt x="765299" y="164607"/>
                </a:lnTo>
                <a:lnTo>
                  <a:pt x="767631" y="167338"/>
                </a:lnTo>
                <a:lnTo>
                  <a:pt x="773275" y="170373"/>
                </a:lnTo>
                <a:lnTo>
                  <a:pt x="786219" y="172321"/>
                </a:lnTo>
                <a:lnTo>
                  <a:pt x="814414" y="161536"/>
                </a:lnTo>
                <a:lnTo>
                  <a:pt x="871851" y="133862"/>
                </a:lnTo>
                <a:lnTo>
                  <a:pt x="929887" y="97709"/>
                </a:lnTo>
                <a:lnTo>
                  <a:pt x="979949" y="76729"/>
                </a:lnTo>
                <a:lnTo>
                  <a:pt x="996545" y="75946"/>
                </a:lnTo>
                <a:lnTo>
                  <a:pt x="1025844" y="84766"/>
                </a:lnTo>
                <a:lnTo>
                  <a:pt x="1033723" y="90959"/>
                </a:lnTo>
                <a:lnTo>
                  <a:pt x="1035824" y="94213"/>
                </a:lnTo>
                <a:lnTo>
                  <a:pt x="1038370" y="96381"/>
                </a:lnTo>
                <a:lnTo>
                  <a:pt x="1044248" y="98791"/>
                </a:lnTo>
                <a:lnTo>
                  <a:pt x="1046273" y="100578"/>
                </a:lnTo>
                <a:lnTo>
                  <a:pt x="1048523" y="105615"/>
                </a:lnTo>
                <a:lnTo>
                  <a:pt x="1050310" y="130013"/>
                </a:lnTo>
                <a:lnTo>
                  <a:pt x="1050325" y="112830"/>
                </a:lnTo>
                <a:lnTo>
                  <a:pt x="1041458" y="102310"/>
                </a:lnTo>
                <a:lnTo>
                  <a:pt x="1025012" y="93957"/>
                </a:lnTo>
                <a:lnTo>
                  <a:pt x="1016953" y="91993"/>
                </a:lnTo>
                <a:lnTo>
                  <a:pt x="1000519" y="96354"/>
                </a:lnTo>
                <a:lnTo>
                  <a:pt x="955462" y="120135"/>
                </a:lnTo>
                <a:lnTo>
                  <a:pt x="924337" y="153802"/>
                </a:lnTo>
                <a:lnTo>
                  <a:pt x="919960" y="164738"/>
                </a:lnTo>
                <a:lnTo>
                  <a:pt x="917151" y="179471"/>
                </a:lnTo>
                <a:lnTo>
                  <a:pt x="918064" y="180680"/>
                </a:lnTo>
                <a:lnTo>
                  <a:pt x="922130" y="182023"/>
                </a:lnTo>
                <a:lnTo>
                  <a:pt x="949548" y="183004"/>
                </a:lnTo>
                <a:lnTo>
                  <a:pt x="966181" y="177603"/>
                </a:lnTo>
                <a:lnTo>
                  <a:pt x="1010257" y="147979"/>
                </a:lnTo>
                <a:lnTo>
                  <a:pt x="1067846" y="101307"/>
                </a:lnTo>
                <a:lnTo>
                  <a:pt x="1108450" y="67570"/>
                </a:lnTo>
                <a:lnTo>
                  <a:pt x="1169205" y="9157"/>
                </a:lnTo>
                <a:lnTo>
                  <a:pt x="1172966" y="0"/>
                </a:lnTo>
                <a:lnTo>
                  <a:pt x="1172131" y="393"/>
                </a:lnTo>
                <a:lnTo>
                  <a:pt x="1109189" y="54258"/>
                </a:lnTo>
                <a:lnTo>
                  <a:pt x="1069819" y="109170"/>
                </a:lnTo>
                <a:lnTo>
                  <a:pt x="1063346" y="126742"/>
                </a:lnTo>
                <a:lnTo>
                  <a:pt x="1061831" y="139363"/>
                </a:lnTo>
                <a:lnTo>
                  <a:pt x="1064210" y="149549"/>
                </a:lnTo>
                <a:lnTo>
                  <a:pt x="1066446" y="153867"/>
                </a:lnTo>
                <a:lnTo>
                  <a:pt x="1075034" y="161716"/>
                </a:lnTo>
                <a:lnTo>
                  <a:pt x="1086476" y="167874"/>
                </a:lnTo>
                <a:lnTo>
                  <a:pt x="1099192" y="170611"/>
                </a:lnTo>
                <a:lnTo>
                  <a:pt x="1152161" y="161311"/>
                </a:lnTo>
                <a:lnTo>
                  <a:pt x="1211710" y="136963"/>
                </a:lnTo>
                <a:lnTo>
                  <a:pt x="1274280" y="98298"/>
                </a:lnTo>
                <a:lnTo>
                  <a:pt x="1311715" y="67718"/>
                </a:lnTo>
                <a:lnTo>
                  <a:pt x="1338297" y="59625"/>
                </a:lnTo>
                <a:lnTo>
                  <a:pt x="1338545" y="65024"/>
                </a:lnTo>
                <a:lnTo>
                  <a:pt x="1315440" y="124669"/>
                </a:lnTo>
                <a:lnTo>
                  <a:pt x="1291786" y="166684"/>
                </a:lnTo>
                <a:lnTo>
                  <a:pt x="1285025" y="190492"/>
                </a:lnTo>
                <a:lnTo>
                  <a:pt x="1282305" y="194892"/>
                </a:lnTo>
                <a:lnTo>
                  <a:pt x="1276231" y="199781"/>
                </a:lnTo>
                <a:lnTo>
                  <a:pt x="1268475" y="202919"/>
                </a:lnTo>
                <a:lnTo>
                  <a:pt x="1264365" y="200298"/>
                </a:lnTo>
                <a:lnTo>
                  <a:pt x="1249115" y="187227"/>
                </a:lnTo>
                <a:lnTo>
                  <a:pt x="1239022" y="184322"/>
                </a:lnTo>
                <a:lnTo>
                  <a:pt x="1232204" y="183642"/>
                </a:lnTo>
                <a:lnTo>
                  <a:pt x="1229929" y="182316"/>
                </a:lnTo>
                <a:lnTo>
                  <a:pt x="1228413" y="180289"/>
                </a:lnTo>
                <a:lnTo>
                  <a:pt x="1227400" y="177792"/>
                </a:lnTo>
                <a:lnTo>
                  <a:pt x="1225583" y="176128"/>
                </a:lnTo>
                <a:lnTo>
                  <a:pt x="1215557" y="172930"/>
                </a:lnTo>
                <a:lnTo>
                  <a:pt x="1229455" y="187144"/>
                </a:lnTo>
                <a:lnTo>
                  <a:pt x="1278126" y="207178"/>
                </a:lnTo>
                <a:lnTo>
                  <a:pt x="1333602" y="211500"/>
                </a:lnTo>
                <a:lnTo>
                  <a:pt x="1386766" y="202523"/>
                </a:lnTo>
                <a:lnTo>
                  <a:pt x="1448255" y="184088"/>
                </a:lnTo>
                <a:lnTo>
                  <a:pt x="1497457" y="146149"/>
                </a:lnTo>
                <a:lnTo>
                  <a:pt x="1514355" y="119519"/>
                </a:lnTo>
                <a:lnTo>
                  <a:pt x="1516662" y="99922"/>
                </a:lnTo>
                <a:lnTo>
                  <a:pt x="1513875" y="82058"/>
                </a:lnTo>
                <a:lnTo>
                  <a:pt x="1503404" y="595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0"/>
          <p:cNvSpPr/>
          <p:nvPr/>
        </p:nvSpPr>
        <p:spPr>
          <a:xfrm>
            <a:off x="4058176" y="1890367"/>
            <a:ext cx="2305555" cy="409062"/>
          </a:xfrm>
          <a:custGeom>
            <a:avLst/>
            <a:gdLst/>
            <a:ahLst/>
            <a:cxnLst/>
            <a:rect l="0" t="0" r="0" b="0"/>
            <a:pathLst>
              <a:path w="2305555" h="409062">
                <a:moveTo>
                  <a:pt x="91635" y="55822"/>
                </a:moveTo>
                <a:lnTo>
                  <a:pt x="91635" y="86673"/>
                </a:lnTo>
                <a:lnTo>
                  <a:pt x="91635" y="72378"/>
                </a:lnTo>
                <a:lnTo>
                  <a:pt x="94686" y="65850"/>
                </a:lnTo>
                <a:lnTo>
                  <a:pt x="98712" y="59135"/>
                </a:lnTo>
                <a:lnTo>
                  <a:pt x="101296" y="45501"/>
                </a:lnTo>
                <a:lnTo>
                  <a:pt x="101807" y="37257"/>
                </a:lnTo>
                <a:lnTo>
                  <a:pt x="96429" y="30362"/>
                </a:lnTo>
                <a:lnTo>
                  <a:pt x="93686" y="29696"/>
                </a:lnTo>
                <a:lnTo>
                  <a:pt x="90714" y="30396"/>
                </a:lnTo>
                <a:lnTo>
                  <a:pt x="87589" y="32006"/>
                </a:lnTo>
                <a:lnTo>
                  <a:pt x="66130" y="36880"/>
                </a:lnTo>
                <a:lnTo>
                  <a:pt x="38555" y="58342"/>
                </a:lnTo>
                <a:lnTo>
                  <a:pt x="6864" y="100792"/>
                </a:lnTo>
                <a:lnTo>
                  <a:pt x="520" y="124921"/>
                </a:lnTo>
                <a:lnTo>
                  <a:pt x="0" y="129348"/>
                </a:lnTo>
                <a:lnTo>
                  <a:pt x="4734" y="146510"/>
                </a:lnTo>
                <a:lnTo>
                  <a:pt x="13383" y="160622"/>
                </a:lnTo>
                <a:lnTo>
                  <a:pt x="17728" y="163445"/>
                </a:lnTo>
                <a:lnTo>
                  <a:pt x="34777" y="167419"/>
                </a:lnTo>
                <a:lnTo>
                  <a:pt x="56609" y="167453"/>
                </a:lnTo>
                <a:lnTo>
                  <a:pt x="89901" y="159580"/>
                </a:lnTo>
                <a:lnTo>
                  <a:pt x="148360" y="130535"/>
                </a:lnTo>
                <a:lnTo>
                  <a:pt x="193037" y="105056"/>
                </a:lnTo>
                <a:lnTo>
                  <a:pt x="251436" y="64589"/>
                </a:lnTo>
                <a:lnTo>
                  <a:pt x="311411" y="39916"/>
                </a:lnTo>
                <a:lnTo>
                  <a:pt x="330043" y="37311"/>
                </a:lnTo>
                <a:lnTo>
                  <a:pt x="343663" y="39205"/>
                </a:lnTo>
                <a:lnTo>
                  <a:pt x="357764" y="46703"/>
                </a:lnTo>
                <a:lnTo>
                  <a:pt x="364374" y="52913"/>
                </a:lnTo>
                <a:lnTo>
                  <a:pt x="367311" y="59487"/>
                </a:lnTo>
                <a:lnTo>
                  <a:pt x="369643" y="94979"/>
                </a:lnTo>
                <a:lnTo>
                  <a:pt x="369656" y="101876"/>
                </a:lnTo>
                <a:lnTo>
                  <a:pt x="370802" y="102543"/>
                </a:lnTo>
                <a:lnTo>
                  <a:pt x="372710" y="101843"/>
                </a:lnTo>
                <a:lnTo>
                  <a:pt x="378527" y="97966"/>
                </a:lnTo>
                <a:lnTo>
                  <a:pt x="379322" y="94385"/>
                </a:lnTo>
                <a:lnTo>
                  <a:pt x="379922" y="63964"/>
                </a:lnTo>
                <a:lnTo>
                  <a:pt x="378791" y="61250"/>
                </a:lnTo>
                <a:lnTo>
                  <a:pt x="376891" y="59441"/>
                </a:lnTo>
                <a:lnTo>
                  <a:pt x="368753" y="53843"/>
                </a:lnTo>
                <a:lnTo>
                  <a:pt x="362393" y="49222"/>
                </a:lnTo>
                <a:lnTo>
                  <a:pt x="355753" y="47168"/>
                </a:lnTo>
                <a:lnTo>
                  <a:pt x="352380" y="47765"/>
                </a:lnTo>
                <a:lnTo>
                  <a:pt x="304040" y="74276"/>
                </a:lnTo>
                <a:lnTo>
                  <a:pt x="284875" y="91546"/>
                </a:lnTo>
                <a:lnTo>
                  <a:pt x="261359" y="124382"/>
                </a:lnTo>
                <a:lnTo>
                  <a:pt x="258600" y="136254"/>
                </a:lnTo>
                <a:lnTo>
                  <a:pt x="260423" y="146108"/>
                </a:lnTo>
                <a:lnTo>
                  <a:pt x="264832" y="158087"/>
                </a:lnTo>
                <a:lnTo>
                  <a:pt x="265451" y="161755"/>
                </a:lnTo>
                <a:lnTo>
                  <a:pt x="269189" y="168883"/>
                </a:lnTo>
                <a:lnTo>
                  <a:pt x="271788" y="172385"/>
                </a:lnTo>
                <a:lnTo>
                  <a:pt x="280778" y="176277"/>
                </a:lnTo>
                <a:lnTo>
                  <a:pt x="286379" y="177315"/>
                </a:lnTo>
                <a:lnTo>
                  <a:pt x="291257" y="176862"/>
                </a:lnTo>
                <a:lnTo>
                  <a:pt x="335827" y="155130"/>
                </a:lnTo>
                <a:lnTo>
                  <a:pt x="356077" y="139530"/>
                </a:lnTo>
                <a:lnTo>
                  <a:pt x="379074" y="113133"/>
                </a:lnTo>
                <a:lnTo>
                  <a:pt x="382802" y="111192"/>
                </a:lnTo>
                <a:lnTo>
                  <a:pt x="385287" y="108753"/>
                </a:lnTo>
                <a:lnTo>
                  <a:pt x="398116" y="86598"/>
                </a:lnTo>
                <a:lnTo>
                  <a:pt x="400072" y="72961"/>
                </a:lnTo>
                <a:lnTo>
                  <a:pt x="399089" y="70680"/>
                </a:lnTo>
                <a:lnTo>
                  <a:pt x="397289" y="69160"/>
                </a:lnTo>
                <a:lnTo>
                  <a:pt x="391646" y="66720"/>
                </a:lnTo>
                <a:lnTo>
                  <a:pt x="385201" y="66297"/>
                </a:lnTo>
                <a:lnTo>
                  <a:pt x="379238" y="69250"/>
                </a:lnTo>
                <a:lnTo>
                  <a:pt x="376046" y="71638"/>
                </a:lnTo>
                <a:lnTo>
                  <a:pt x="372499" y="77344"/>
                </a:lnTo>
                <a:lnTo>
                  <a:pt x="370222" y="90330"/>
                </a:lnTo>
                <a:lnTo>
                  <a:pt x="371179" y="92557"/>
                </a:lnTo>
                <a:lnTo>
                  <a:pt x="372962" y="94042"/>
                </a:lnTo>
                <a:lnTo>
                  <a:pt x="375295" y="95032"/>
                </a:lnTo>
                <a:lnTo>
                  <a:pt x="376850" y="96836"/>
                </a:lnTo>
                <a:lnTo>
                  <a:pt x="378577" y="101891"/>
                </a:lnTo>
                <a:lnTo>
                  <a:pt x="380182" y="103697"/>
                </a:lnTo>
                <a:lnTo>
                  <a:pt x="385016" y="105703"/>
                </a:lnTo>
                <a:lnTo>
                  <a:pt x="412994" y="107168"/>
                </a:lnTo>
                <a:lnTo>
                  <a:pt x="470705" y="86441"/>
                </a:lnTo>
                <a:lnTo>
                  <a:pt x="513781" y="70660"/>
                </a:lnTo>
                <a:lnTo>
                  <a:pt x="577390" y="66172"/>
                </a:lnTo>
                <a:lnTo>
                  <a:pt x="580228" y="67298"/>
                </a:lnTo>
                <a:lnTo>
                  <a:pt x="582121" y="69194"/>
                </a:lnTo>
                <a:lnTo>
                  <a:pt x="584223" y="74351"/>
                </a:lnTo>
                <a:lnTo>
                  <a:pt x="585684" y="95793"/>
                </a:lnTo>
                <a:lnTo>
                  <a:pt x="580373" y="114829"/>
                </a:lnTo>
                <a:lnTo>
                  <a:pt x="561694" y="146554"/>
                </a:lnTo>
                <a:lnTo>
                  <a:pt x="554931" y="153355"/>
                </a:lnTo>
                <a:lnTo>
                  <a:pt x="551526" y="155168"/>
                </a:lnTo>
                <a:lnTo>
                  <a:pt x="549256" y="157521"/>
                </a:lnTo>
                <a:lnTo>
                  <a:pt x="544768" y="168939"/>
                </a:lnTo>
                <a:lnTo>
                  <a:pt x="552947" y="159697"/>
                </a:lnTo>
                <a:lnTo>
                  <a:pt x="593426" y="110509"/>
                </a:lnTo>
                <a:lnTo>
                  <a:pt x="643865" y="70811"/>
                </a:lnTo>
                <a:lnTo>
                  <a:pt x="680567" y="57436"/>
                </a:lnTo>
                <a:lnTo>
                  <a:pt x="684481" y="58042"/>
                </a:lnTo>
                <a:lnTo>
                  <a:pt x="702481" y="64830"/>
                </a:lnTo>
                <a:lnTo>
                  <a:pt x="704812" y="67548"/>
                </a:lnTo>
                <a:lnTo>
                  <a:pt x="707401" y="76670"/>
                </a:lnTo>
                <a:lnTo>
                  <a:pt x="706947" y="81162"/>
                </a:lnTo>
                <a:lnTo>
                  <a:pt x="701050" y="99644"/>
                </a:lnTo>
                <a:lnTo>
                  <a:pt x="698865" y="110767"/>
                </a:lnTo>
                <a:lnTo>
                  <a:pt x="681412" y="146151"/>
                </a:lnTo>
                <a:lnTo>
                  <a:pt x="680468" y="150366"/>
                </a:lnTo>
                <a:lnTo>
                  <a:pt x="678695" y="153176"/>
                </a:lnTo>
                <a:lnTo>
                  <a:pt x="676368" y="155049"/>
                </a:lnTo>
                <a:lnTo>
                  <a:pt x="673674" y="156298"/>
                </a:lnTo>
                <a:lnTo>
                  <a:pt x="671877" y="158274"/>
                </a:lnTo>
                <a:lnTo>
                  <a:pt x="668758" y="167442"/>
                </a:lnTo>
                <a:lnTo>
                  <a:pt x="676598" y="160546"/>
                </a:lnTo>
                <a:lnTo>
                  <a:pt x="737127" y="109112"/>
                </a:lnTo>
                <a:lnTo>
                  <a:pt x="778139" y="83741"/>
                </a:lnTo>
                <a:lnTo>
                  <a:pt x="825032" y="70913"/>
                </a:lnTo>
                <a:lnTo>
                  <a:pt x="846168" y="75466"/>
                </a:lnTo>
                <a:lnTo>
                  <a:pt x="848656" y="78071"/>
                </a:lnTo>
                <a:lnTo>
                  <a:pt x="851422" y="87068"/>
                </a:lnTo>
                <a:lnTo>
                  <a:pt x="851015" y="91527"/>
                </a:lnTo>
                <a:lnTo>
                  <a:pt x="845194" y="109954"/>
                </a:lnTo>
                <a:lnTo>
                  <a:pt x="840837" y="128687"/>
                </a:lnTo>
                <a:lnTo>
                  <a:pt x="834066" y="147033"/>
                </a:lnTo>
                <a:lnTo>
                  <a:pt x="833496" y="152805"/>
                </a:lnTo>
                <a:lnTo>
                  <a:pt x="836293" y="159184"/>
                </a:lnTo>
                <a:lnTo>
                  <a:pt x="838641" y="162487"/>
                </a:lnTo>
                <a:lnTo>
                  <a:pt x="844301" y="166157"/>
                </a:lnTo>
                <a:lnTo>
                  <a:pt x="856971" y="168222"/>
                </a:lnTo>
                <a:lnTo>
                  <a:pt x="868848" y="167561"/>
                </a:lnTo>
                <a:lnTo>
                  <a:pt x="889543" y="159613"/>
                </a:lnTo>
                <a:lnTo>
                  <a:pt x="949369" y="119371"/>
                </a:lnTo>
                <a:lnTo>
                  <a:pt x="1006035" y="68166"/>
                </a:lnTo>
                <a:lnTo>
                  <a:pt x="1006722" y="68628"/>
                </a:lnTo>
                <a:lnTo>
                  <a:pt x="1007484" y="72192"/>
                </a:lnTo>
                <a:lnTo>
                  <a:pt x="1004772" y="77590"/>
                </a:lnTo>
                <a:lnTo>
                  <a:pt x="1000897" y="83803"/>
                </a:lnTo>
                <a:lnTo>
                  <a:pt x="988704" y="113287"/>
                </a:lnTo>
                <a:lnTo>
                  <a:pt x="964761" y="165049"/>
                </a:lnTo>
                <a:lnTo>
                  <a:pt x="948853" y="224781"/>
                </a:lnTo>
                <a:lnTo>
                  <a:pt x="927913" y="281836"/>
                </a:lnTo>
                <a:lnTo>
                  <a:pt x="906953" y="337177"/>
                </a:lnTo>
                <a:lnTo>
                  <a:pt x="868626" y="397112"/>
                </a:lnTo>
                <a:lnTo>
                  <a:pt x="861061" y="406969"/>
                </a:lnTo>
                <a:lnTo>
                  <a:pt x="858585" y="408911"/>
                </a:lnTo>
                <a:lnTo>
                  <a:pt x="856935" y="409061"/>
                </a:lnTo>
                <a:lnTo>
                  <a:pt x="854287" y="406549"/>
                </a:lnTo>
                <a:lnTo>
                  <a:pt x="854907" y="387323"/>
                </a:lnTo>
                <a:lnTo>
                  <a:pt x="867985" y="334337"/>
                </a:lnTo>
                <a:lnTo>
                  <a:pt x="890582" y="283391"/>
                </a:lnTo>
                <a:lnTo>
                  <a:pt x="923861" y="222477"/>
                </a:lnTo>
                <a:lnTo>
                  <a:pt x="958275" y="171501"/>
                </a:lnTo>
                <a:lnTo>
                  <a:pt x="1007605" y="127319"/>
                </a:lnTo>
                <a:lnTo>
                  <a:pt x="1031595" y="115018"/>
                </a:lnTo>
                <a:lnTo>
                  <a:pt x="1062232" y="108832"/>
                </a:lnTo>
                <a:lnTo>
                  <a:pt x="1076395" y="107985"/>
                </a:lnTo>
                <a:lnTo>
                  <a:pt x="1082232" y="110048"/>
                </a:lnTo>
                <a:lnTo>
                  <a:pt x="1091768" y="118442"/>
                </a:lnTo>
                <a:lnTo>
                  <a:pt x="1096770" y="129801"/>
                </a:lnTo>
                <a:lnTo>
                  <a:pt x="1098103" y="136033"/>
                </a:lnTo>
                <a:lnTo>
                  <a:pt x="1096534" y="149060"/>
                </a:lnTo>
                <a:lnTo>
                  <a:pt x="1092022" y="161333"/>
                </a:lnTo>
                <a:lnTo>
                  <a:pt x="1076495" y="182252"/>
                </a:lnTo>
                <a:lnTo>
                  <a:pt x="1066716" y="186383"/>
                </a:lnTo>
                <a:lnTo>
                  <a:pt x="1030504" y="189494"/>
                </a:lnTo>
                <a:lnTo>
                  <a:pt x="1020724" y="186550"/>
                </a:lnTo>
                <a:lnTo>
                  <a:pt x="999967" y="170943"/>
                </a:lnTo>
                <a:lnTo>
                  <a:pt x="992973" y="164174"/>
                </a:lnTo>
                <a:lnTo>
                  <a:pt x="989932" y="158135"/>
                </a:lnTo>
                <a:lnTo>
                  <a:pt x="987542" y="148665"/>
                </a:lnTo>
                <a:lnTo>
                  <a:pt x="987513" y="154014"/>
                </a:lnTo>
                <a:lnTo>
                  <a:pt x="990557" y="159721"/>
                </a:lnTo>
                <a:lnTo>
                  <a:pt x="994580" y="166071"/>
                </a:lnTo>
                <a:lnTo>
                  <a:pt x="997987" y="176080"/>
                </a:lnTo>
                <a:lnTo>
                  <a:pt x="1002840" y="182876"/>
                </a:lnTo>
                <a:lnTo>
                  <a:pt x="1008810" y="186660"/>
                </a:lnTo>
                <a:lnTo>
                  <a:pt x="1012004" y="187669"/>
                </a:lnTo>
                <a:lnTo>
                  <a:pt x="1014133" y="189486"/>
                </a:lnTo>
                <a:lnTo>
                  <a:pt x="1016498" y="194556"/>
                </a:lnTo>
                <a:lnTo>
                  <a:pt x="1019418" y="196365"/>
                </a:lnTo>
                <a:lnTo>
                  <a:pt x="1035603" y="198912"/>
                </a:lnTo>
                <a:lnTo>
                  <a:pt x="1091079" y="198746"/>
                </a:lnTo>
                <a:lnTo>
                  <a:pt x="1121544" y="190591"/>
                </a:lnTo>
                <a:lnTo>
                  <a:pt x="1183165" y="161916"/>
                </a:lnTo>
                <a:lnTo>
                  <a:pt x="1246630" y="121343"/>
                </a:lnTo>
                <a:lnTo>
                  <a:pt x="1254097" y="109383"/>
                </a:lnTo>
                <a:lnTo>
                  <a:pt x="1254475" y="109835"/>
                </a:lnTo>
                <a:lnTo>
                  <a:pt x="1255131" y="116357"/>
                </a:lnTo>
                <a:lnTo>
                  <a:pt x="1221716" y="162727"/>
                </a:lnTo>
                <a:lnTo>
                  <a:pt x="1209585" y="196618"/>
                </a:lnTo>
                <a:lnTo>
                  <a:pt x="1208782" y="202317"/>
                </a:lnTo>
                <a:lnTo>
                  <a:pt x="1210941" y="211699"/>
                </a:lnTo>
                <a:lnTo>
                  <a:pt x="1213119" y="214659"/>
                </a:lnTo>
                <a:lnTo>
                  <a:pt x="1228101" y="225266"/>
                </a:lnTo>
                <a:lnTo>
                  <a:pt x="1231423" y="225992"/>
                </a:lnTo>
                <a:lnTo>
                  <a:pt x="1234781" y="225332"/>
                </a:lnTo>
                <a:lnTo>
                  <a:pt x="1241564" y="222691"/>
                </a:lnTo>
                <a:lnTo>
                  <a:pt x="1248394" y="221518"/>
                </a:lnTo>
                <a:lnTo>
                  <a:pt x="1270321" y="204323"/>
                </a:lnTo>
                <a:lnTo>
                  <a:pt x="1293636" y="178890"/>
                </a:lnTo>
                <a:lnTo>
                  <a:pt x="1302841" y="161698"/>
                </a:lnTo>
                <a:lnTo>
                  <a:pt x="1305950" y="145639"/>
                </a:lnTo>
                <a:lnTo>
                  <a:pt x="1303325" y="138455"/>
                </a:lnTo>
                <a:lnTo>
                  <a:pt x="1291072" y="122620"/>
                </a:lnTo>
                <a:lnTo>
                  <a:pt x="1285270" y="119834"/>
                </a:lnTo>
                <a:lnTo>
                  <a:pt x="1282122" y="119092"/>
                </a:lnTo>
                <a:lnTo>
                  <a:pt x="1278878" y="119741"/>
                </a:lnTo>
                <a:lnTo>
                  <a:pt x="1266115" y="127518"/>
                </a:lnTo>
                <a:lnTo>
                  <a:pt x="1265701" y="133256"/>
                </a:lnTo>
                <a:lnTo>
                  <a:pt x="1267931" y="134904"/>
                </a:lnTo>
                <a:lnTo>
                  <a:pt x="1284901" y="140601"/>
                </a:lnTo>
                <a:lnTo>
                  <a:pt x="1288740" y="143233"/>
                </a:lnTo>
                <a:lnTo>
                  <a:pt x="1293588" y="143844"/>
                </a:lnTo>
                <a:lnTo>
                  <a:pt x="1350096" y="133022"/>
                </a:lnTo>
                <a:lnTo>
                  <a:pt x="1411706" y="110901"/>
                </a:lnTo>
                <a:lnTo>
                  <a:pt x="1418677" y="108373"/>
                </a:lnTo>
                <a:lnTo>
                  <a:pt x="1425192" y="107624"/>
                </a:lnTo>
                <a:lnTo>
                  <a:pt x="1420898" y="107350"/>
                </a:lnTo>
                <a:lnTo>
                  <a:pt x="1380875" y="169252"/>
                </a:lnTo>
                <a:lnTo>
                  <a:pt x="1363052" y="196361"/>
                </a:lnTo>
                <a:lnTo>
                  <a:pt x="1358487" y="222012"/>
                </a:lnTo>
                <a:lnTo>
                  <a:pt x="1358393" y="224967"/>
                </a:lnTo>
                <a:lnTo>
                  <a:pt x="1360616" y="226937"/>
                </a:lnTo>
                <a:lnTo>
                  <a:pt x="1369191" y="229125"/>
                </a:lnTo>
                <a:lnTo>
                  <a:pt x="1380630" y="227047"/>
                </a:lnTo>
                <a:lnTo>
                  <a:pt x="1440864" y="202123"/>
                </a:lnTo>
                <a:lnTo>
                  <a:pt x="1501406" y="152371"/>
                </a:lnTo>
                <a:lnTo>
                  <a:pt x="1508804" y="149075"/>
                </a:lnTo>
                <a:lnTo>
                  <a:pt x="1515905" y="143797"/>
                </a:lnTo>
                <a:lnTo>
                  <a:pt x="1519824" y="137637"/>
                </a:lnTo>
                <a:lnTo>
                  <a:pt x="1520870" y="134392"/>
                </a:lnTo>
                <a:lnTo>
                  <a:pt x="1521566" y="133373"/>
                </a:lnTo>
                <a:lnTo>
                  <a:pt x="1522030" y="133838"/>
                </a:lnTo>
                <a:lnTo>
                  <a:pt x="1522774" y="137339"/>
                </a:lnTo>
                <a:lnTo>
                  <a:pt x="1499744" y="152457"/>
                </a:lnTo>
                <a:lnTo>
                  <a:pt x="1488875" y="167850"/>
                </a:lnTo>
                <a:lnTo>
                  <a:pt x="1483874" y="186904"/>
                </a:lnTo>
                <a:lnTo>
                  <a:pt x="1482394" y="201575"/>
                </a:lnTo>
                <a:lnTo>
                  <a:pt x="1485098" y="209463"/>
                </a:lnTo>
                <a:lnTo>
                  <a:pt x="1487421" y="213168"/>
                </a:lnTo>
                <a:lnTo>
                  <a:pt x="1490114" y="215639"/>
                </a:lnTo>
                <a:lnTo>
                  <a:pt x="1496157" y="218383"/>
                </a:lnTo>
                <a:lnTo>
                  <a:pt x="1511458" y="219929"/>
                </a:lnTo>
                <a:lnTo>
                  <a:pt x="1545147" y="211656"/>
                </a:lnTo>
                <a:lnTo>
                  <a:pt x="1553034" y="207842"/>
                </a:lnTo>
                <a:lnTo>
                  <a:pt x="1609330" y="165163"/>
                </a:lnTo>
                <a:lnTo>
                  <a:pt x="1641213" y="144205"/>
                </a:lnTo>
                <a:lnTo>
                  <a:pt x="1699498" y="119566"/>
                </a:lnTo>
                <a:lnTo>
                  <a:pt x="1703580" y="120057"/>
                </a:lnTo>
                <a:lnTo>
                  <a:pt x="1721868" y="126644"/>
                </a:lnTo>
                <a:lnTo>
                  <a:pt x="1724214" y="129352"/>
                </a:lnTo>
                <a:lnTo>
                  <a:pt x="1726821" y="138463"/>
                </a:lnTo>
                <a:lnTo>
                  <a:pt x="1726371" y="142952"/>
                </a:lnTo>
                <a:lnTo>
                  <a:pt x="1720481" y="161429"/>
                </a:lnTo>
                <a:lnTo>
                  <a:pt x="1718297" y="172551"/>
                </a:lnTo>
                <a:lnTo>
                  <a:pt x="1711778" y="186390"/>
                </a:lnTo>
                <a:lnTo>
                  <a:pt x="1708193" y="203330"/>
                </a:lnTo>
                <a:lnTo>
                  <a:pt x="1700363" y="219884"/>
                </a:lnTo>
                <a:lnTo>
                  <a:pt x="1699580" y="223548"/>
                </a:lnTo>
                <a:lnTo>
                  <a:pt x="1687854" y="240991"/>
                </a:lnTo>
                <a:lnTo>
                  <a:pt x="1693223" y="230187"/>
                </a:lnTo>
                <a:lnTo>
                  <a:pt x="1701986" y="221798"/>
                </a:lnTo>
                <a:lnTo>
                  <a:pt x="1712366" y="213112"/>
                </a:lnTo>
                <a:lnTo>
                  <a:pt x="1726929" y="196501"/>
                </a:lnTo>
                <a:lnTo>
                  <a:pt x="1786978" y="156926"/>
                </a:lnTo>
                <a:lnTo>
                  <a:pt x="1818493" y="141457"/>
                </a:lnTo>
                <a:lnTo>
                  <a:pt x="1834700" y="138844"/>
                </a:lnTo>
                <a:lnTo>
                  <a:pt x="1837192" y="139774"/>
                </a:lnTo>
                <a:lnTo>
                  <a:pt x="1838852" y="141537"/>
                </a:lnTo>
                <a:lnTo>
                  <a:pt x="1840698" y="146548"/>
                </a:lnTo>
                <a:lnTo>
                  <a:pt x="1841519" y="152590"/>
                </a:lnTo>
                <a:lnTo>
                  <a:pt x="1831650" y="185339"/>
                </a:lnTo>
                <a:lnTo>
                  <a:pt x="1825073" y="197425"/>
                </a:lnTo>
                <a:lnTo>
                  <a:pt x="1822041" y="217078"/>
                </a:lnTo>
                <a:lnTo>
                  <a:pt x="1824837" y="222074"/>
                </a:lnTo>
                <a:lnTo>
                  <a:pt x="1830487" y="229138"/>
                </a:lnTo>
                <a:lnTo>
                  <a:pt x="1842398" y="224894"/>
                </a:lnTo>
                <a:lnTo>
                  <a:pt x="1898904" y="191735"/>
                </a:lnTo>
                <a:lnTo>
                  <a:pt x="1950889" y="156913"/>
                </a:lnTo>
                <a:lnTo>
                  <a:pt x="2001970" y="134904"/>
                </a:lnTo>
                <a:lnTo>
                  <a:pt x="2016549" y="134066"/>
                </a:lnTo>
                <a:lnTo>
                  <a:pt x="2044553" y="142850"/>
                </a:lnTo>
                <a:lnTo>
                  <a:pt x="2052256" y="149039"/>
                </a:lnTo>
                <a:lnTo>
                  <a:pt x="2057201" y="156868"/>
                </a:lnTo>
                <a:lnTo>
                  <a:pt x="2058408" y="193456"/>
                </a:lnTo>
                <a:lnTo>
                  <a:pt x="2057269" y="195632"/>
                </a:lnTo>
                <a:lnTo>
                  <a:pt x="2055362" y="197083"/>
                </a:lnTo>
                <a:lnTo>
                  <a:pt x="2049551" y="199411"/>
                </a:lnTo>
                <a:lnTo>
                  <a:pt x="2049074" y="198458"/>
                </a:lnTo>
                <a:lnTo>
                  <a:pt x="2048545" y="194348"/>
                </a:lnTo>
                <a:lnTo>
                  <a:pt x="2049547" y="192795"/>
                </a:lnTo>
                <a:lnTo>
                  <a:pt x="2051360" y="191758"/>
                </a:lnTo>
                <a:lnTo>
                  <a:pt x="2053713" y="191068"/>
                </a:lnTo>
                <a:lnTo>
                  <a:pt x="2055281" y="189463"/>
                </a:lnTo>
                <a:lnTo>
                  <a:pt x="2057024" y="184630"/>
                </a:lnTo>
                <a:lnTo>
                  <a:pt x="2058005" y="175476"/>
                </a:lnTo>
                <a:lnTo>
                  <a:pt x="2055184" y="168878"/>
                </a:lnTo>
                <a:lnTo>
                  <a:pt x="2049515" y="160786"/>
                </a:lnTo>
                <a:lnTo>
                  <a:pt x="2045689" y="159680"/>
                </a:lnTo>
                <a:lnTo>
                  <a:pt x="2009620" y="158847"/>
                </a:lnTo>
                <a:lnTo>
                  <a:pt x="1999353" y="161869"/>
                </a:lnTo>
                <a:lnTo>
                  <a:pt x="1984092" y="173054"/>
                </a:lnTo>
                <a:lnTo>
                  <a:pt x="1940695" y="215945"/>
                </a:lnTo>
                <a:lnTo>
                  <a:pt x="1930153" y="239617"/>
                </a:lnTo>
                <a:lnTo>
                  <a:pt x="1929433" y="243568"/>
                </a:lnTo>
                <a:lnTo>
                  <a:pt x="1930094" y="246203"/>
                </a:lnTo>
                <a:lnTo>
                  <a:pt x="1939377" y="255897"/>
                </a:lnTo>
                <a:lnTo>
                  <a:pt x="1948686" y="259158"/>
                </a:lnTo>
                <a:lnTo>
                  <a:pt x="1954371" y="260028"/>
                </a:lnTo>
                <a:lnTo>
                  <a:pt x="1978774" y="255786"/>
                </a:lnTo>
                <a:lnTo>
                  <a:pt x="2038065" y="223185"/>
                </a:lnTo>
                <a:lnTo>
                  <a:pt x="2089342" y="175326"/>
                </a:lnTo>
                <a:lnTo>
                  <a:pt x="2139895" y="121105"/>
                </a:lnTo>
                <a:lnTo>
                  <a:pt x="2175002" y="66580"/>
                </a:lnTo>
                <a:lnTo>
                  <a:pt x="2219854" y="4879"/>
                </a:lnTo>
                <a:lnTo>
                  <a:pt x="2220962" y="1266"/>
                </a:lnTo>
                <a:lnTo>
                  <a:pt x="2221700" y="0"/>
                </a:lnTo>
                <a:lnTo>
                  <a:pt x="2222191" y="301"/>
                </a:lnTo>
                <a:lnTo>
                  <a:pt x="2222981" y="9005"/>
                </a:lnTo>
                <a:lnTo>
                  <a:pt x="2221901" y="10881"/>
                </a:lnTo>
                <a:lnTo>
                  <a:pt x="2220038" y="12132"/>
                </a:lnTo>
                <a:lnTo>
                  <a:pt x="2217651" y="12965"/>
                </a:lnTo>
                <a:lnTo>
                  <a:pt x="2181001" y="77155"/>
                </a:lnTo>
                <a:lnTo>
                  <a:pt x="2147532" y="135077"/>
                </a:lnTo>
                <a:lnTo>
                  <a:pt x="2118786" y="189276"/>
                </a:lnTo>
                <a:lnTo>
                  <a:pt x="2111660" y="222574"/>
                </a:lnTo>
                <a:lnTo>
                  <a:pt x="2110684" y="237102"/>
                </a:lnTo>
                <a:lnTo>
                  <a:pt x="2111569" y="241892"/>
                </a:lnTo>
                <a:lnTo>
                  <a:pt x="2113304" y="245085"/>
                </a:lnTo>
                <a:lnTo>
                  <a:pt x="2115603" y="247214"/>
                </a:lnTo>
                <a:lnTo>
                  <a:pt x="2124260" y="249579"/>
                </a:lnTo>
                <a:lnTo>
                  <a:pt x="2153930" y="251097"/>
                </a:lnTo>
                <a:lnTo>
                  <a:pt x="2182826" y="240427"/>
                </a:lnTo>
                <a:lnTo>
                  <a:pt x="2241732" y="209731"/>
                </a:lnTo>
                <a:lnTo>
                  <a:pt x="2262315" y="195163"/>
                </a:lnTo>
                <a:lnTo>
                  <a:pt x="2295932" y="153329"/>
                </a:lnTo>
                <a:lnTo>
                  <a:pt x="2305554" y="1279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0" name="SMARTInkShape-Group11"/>
          <p:cNvGrpSpPr/>
          <p:nvPr/>
        </p:nvGrpSpPr>
        <p:grpSpPr>
          <a:xfrm>
            <a:off x="1905000" y="1772182"/>
            <a:ext cx="1939270" cy="500787"/>
            <a:chOff x="1905000" y="1772182"/>
            <a:chExt cx="1939270" cy="500787"/>
          </a:xfrm>
        </p:grpSpPr>
        <p:sp>
          <p:nvSpPr>
            <p:cNvPr id="17" name="SMARTInkShape-11"/>
            <p:cNvSpPr/>
            <p:nvPr/>
          </p:nvSpPr>
          <p:spPr>
            <a:xfrm>
              <a:off x="3315730" y="1781432"/>
              <a:ext cx="10298" cy="1"/>
            </a:xfrm>
            <a:custGeom>
              <a:avLst/>
              <a:gdLst/>
              <a:ahLst/>
              <a:cxnLst/>
              <a:rect l="0" t="0" r="0" b="0"/>
              <a:pathLst>
                <a:path w="10298" h="1">
                  <a:moveTo>
                    <a:pt x="10297"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2"/>
            <p:cNvSpPr/>
            <p:nvPr/>
          </p:nvSpPr>
          <p:spPr>
            <a:xfrm>
              <a:off x="1905000" y="1772182"/>
              <a:ext cx="1939270" cy="500787"/>
            </a:xfrm>
            <a:custGeom>
              <a:avLst/>
              <a:gdLst/>
              <a:ahLst/>
              <a:cxnLst/>
              <a:rect l="0" t="0" r="0" b="0"/>
              <a:pathLst>
                <a:path w="1939270" h="500787">
                  <a:moveTo>
                    <a:pt x="0" y="276980"/>
                  </a:moveTo>
                  <a:lnTo>
                    <a:pt x="5466" y="276980"/>
                  </a:lnTo>
                  <a:lnTo>
                    <a:pt x="11201" y="273929"/>
                  </a:lnTo>
                  <a:lnTo>
                    <a:pt x="72356" y="227617"/>
                  </a:lnTo>
                  <a:lnTo>
                    <a:pt x="133872" y="181945"/>
                  </a:lnTo>
                  <a:lnTo>
                    <a:pt x="151411" y="163011"/>
                  </a:lnTo>
                  <a:lnTo>
                    <a:pt x="159969" y="151958"/>
                  </a:lnTo>
                  <a:lnTo>
                    <a:pt x="178308" y="138813"/>
                  </a:lnTo>
                  <a:lnTo>
                    <a:pt x="182221" y="132431"/>
                  </a:lnTo>
                  <a:lnTo>
                    <a:pt x="184733" y="124478"/>
                  </a:lnTo>
                  <a:lnTo>
                    <a:pt x="184939" y="124970"/>
                  </a:lnTo>
                  <a:lnTo>
                    <a:pt x="185168" y="128567"/>
                  </a:lnTo>
                  <a:lnTo>
                    <a:pt x="184085" y="129984"/>
                  </a:lnTo>
                  <a:lnTo>
                    <a:pt x="179831" y="131558"/>
                  </a:lnTo>
                  <a:lnTo>
                    <a:pt x="178238" y="134267"/>
                  </a:lnTo>
                  <a:lnTo>
                    <a:pt x="176469" y="143378"/>
                  </a:lnTo>
                  <a:lnTo>
                    <a:pt x="173709" y="147867"/>
                  </a:lnTo>
                  <a:lnTo>
                    <a:pt x="161180" y="159651"/>
                  </a:lnTo>
                  <a:lnTo>
                    <a:pt x="136765" y="194591"/>
                  </a:lnTo>
                  <a:lnTo>
                    <a:pt x="134438" y="208329"/>
                  </a:lnTo>
                  <a:lnTo>
                    <a:pt x="133915" y="237792"/>
                  </a:lnTo>
                  <a:lnTo>
                    <a:pt x="135043" y="240558"/>
                  </a:lnTo>
                  <a:lnTo>
                    <a:pt x="136938" y="242401"/>
                  </a:lnTo>
                  <a:lnTo>
                    <a:pt x="139346" y="243630"/>
                  </a:lnTo>
                  <a:lnTo>
                    <a:pt x="172404" y="245872"/>
                  </a:lnTo>
                  <a:lnTo>
                    <a:pt x="207413" y="237203"/>
                  </a:lnTo>
                  <a:lnTo>
                    <a:pt x="269891" y="196283"/>
                  </a:lnTo>
                  <a:lnTo>
                    <a:pt x="329450" y="161509"/>
                  </a:lnTo>
                  <a:lnTo>
                    <a:pt x="393495" y="144280"/>
                  </a:lnTo>
                  <a:lnTo>
                    <a:pt x="414710" y="143269"/>
                  </a:lnTo>
                  <a:lnTo>
                    <a:pt x="421916" y="146235"/>
                  </a:lnTo>
                  <a:lnTo>
                    <a:pt x="425440" y="148627"/>
                  </a:lnTo>
                  <a:lnTo>
                    <a:pt x="429354" y="154337"/>
                  </a:lnTo>
                  <a:lnTo>
                    <a:pt x="431868" y="161858"/>
                  </a:lnTo>
                  <a:lnTo>
                    <a:pt x="442653" y="173867"/>
                  </a:lnTo>
                  <a:lnTo>
                    <a:pt x="442745" y="168499"/>
                  </a:lnTo>
                  <a:lnTo>
                    <a:pt x="441614" y="166903"/>
                  </a:lnTo>
                  <a:lnTo>
                    <a:pt x="439715" y="165838"/>
                  </a:lnTo>
                  <a:lnTo>
                    <a:pt x="433914" y="164130"/>
                  </a:lnTo>
                  <a:lnTo>
                    <a:pt x="433121" y="160845"/>
                  </a:lnTo>
                  <a:lnTo>
                    <a:pt x="432910" y="158368"/>
                  </a:lnTo>
                  <a:lnTo>
                    <a:pt x="429624" y="152564"/>
                  </a:lnTo>
                  <a:lnTo>
                    <a:pt x="423658" y="144982"/>
                  </a:lnTo>
                  <a:lnTo>
                    <a:pt x="419791" y="143945"/>
                  </a:lnTo>
                  <a:lnTo>
                    <a:pt x="402519" y="143279"/>
                  </a:lnTo>
                  <a:lnTo>
                    <a:pt x="393234" y="146239"/>
                  </a:lnTo>
                  <a:lnTo>
                    <a:pt x="367313" y="161833"/>
                  </a:lnTo>
                  <a:lnTo>
                    <a:pt x="347744" y="182239"/>
                  </a:lnTo>
                  <a:lnTo>
                    <a:pt x="336472" y="191395"/>
                  </a:lnTo>
                  <a:lnTo>
                    <a:pt x="316248" y="217077"/>
                  </a:lnTo>
                  <a:lnTo>
                    <a:pt x="312176" y="227854"/>
                  </a:lnTo>
                  <a:lnTo>
                    <a:pt x="311091" y="233932"/>
                  </a:lnTo>
                  <a:lnTo>
                    <a:pt x="311511" y="237984"/>
                  </a:lnTo>
                  <a:lnTo>
                    <a:pt x="312935" y="240686"/>
                  </a:lnTo>
                  <a:lnTo>
                    <a:pt x="315029" y="242486"/>
                  </a:lnTo>
                  <a:lnTo>
                    <a:pt x="320406" y="244488"/>
                  </a:lnTo>
                  <a:lnTo>
                    <a:pt x="333181" y="245772"/>
                  </a:lnTo>
                  <a:lnTo>
                    <a:pt x="348779" y="240528"/>
                  </a:lnTo>
                  <a:lnTo>
                    <a:pt x="408284" y="187793"/>
                  </a:lnTo>
                  <a:lnTo>
                    <a:pt x="445358" y="142607"/>
                  </a:lnTo>
                  <a:lnTo>
                    <a:pt x="488628" y="79119"/>
                  </a:lnTo>
                  <a:lnTo>
                    <a:pt x="494050" y="61521"/>
                  </a:lnTo>
                  <a:lnTo>
                    <a:pt x="494205" y="66436"/>
                  </a:lnTo>
                  <a:lnTo>
                    <a:pt x="493083" y="67968"/>
                  </a:lnTo>
                  <a:lnTo>
                    <a:pt x="488785" y="69672"/>
                  </a:lnTo>
                  <a:lnTo>
                    <a:pt x="483061" y="76531"/>
                  </a:lnTo>
                  <a:lnTo>
                    <a:pt x="456478" y="135510"/>
                  </a:lnTo>
                  <a:lnTo>
                    <a:pt x="447350" y="157770"/>
                  </a:lnTo>
                  <a:lnTo>
                    <a:pt x="442962" y="216162"/>
                  </a:lnTo>
                  <a:lnTo>
                    <a:pt x="445914" y="224397"/>
                  </a:lnTo>
                  <a:lnTo>
                    <a:pt x="457132" y="239007"/>
                  </a:lnTo>
                  <a:lnTo>
                    <a:pt x="463653" y="242941"/>
                  </a:lnTo>
                  <a:lnTo>
                    <a:pt x="466994" y="243990"/>
                  </a:lnTo>
                  <a:lnTo>
                    <a:pt x="476808" y="242105"/>
                  </a:lnTo>
                  <a:lnTo>
                    <a:pt x="538060" y="217329"/>
                  </a:lnTo>
                  <a:lnTo>
                    <a:pt x="599510" y="169498"/>
                  </a:lnTo>
                  <a:lnTo>
                    <a:pt x="623155" y="137512"/>
                  </a:lnTo>
                  <a:lnTo>
                    <a:pt x="628077" y="122714"/>
                  </a:lnTo>
                  <a:lnTo>
                    <a:pt x="622652" y="122578"/>
                  </a:lnTo>
                  <a:lnTo>
                    <a:pt x="616926" y="125597"/>
                  </a:lnTo>
                  <a:lnTo>
                    <a:pt x="593479" y="148309"/>
                  </a:lnTo>
                  <a:lnTo>
                    <a:pt x="573624" y="181104"/>
                  </a:lnTo>
                  <a:lnTo>
                    <a:pt x="567788" y="207233"/>
                  </a:lnTo>
                  <a:lnTo>
                    <a:pt x="566540" y="228330"/>
                  </a:lnTo>
                  <a:lnTo>
                    <a:pt x="569486" y="235526"/>
                  </a:lnTo>
                  <a:lnTo>
                    <a:pt x="571873" y="239047"/>
                  </a:lnTo>
                  <a:lnTo>
                    <a:pt x="575753" y="241394"/>
                  </a:lnTo>
                  <a:lnTo>
                    <a:pt x="586167" y="244002"/>
                  </a:lnTo>
                  <a:lnTo>
                    <a:pt x="598422" y="242110"/>
                  </a:lnTo>
                  <a:lnTo>
                    <a:pt x="624935" y="231572"/>
                  </a:lnTo>
                  <a:lnTo>
                    <a:pt x="683644" y="193963"/>
                  </a:lnTo>
                  <a:lnTo>
                    <a:pt x="741450" y="160229"/>
                  </a:lnTo>
                  <a:lnTo>
                    <a:pt x="799625" y="129517"/>
                  </a:lnTo>
                  <a:lnTo>
                    <a:pt x="813427" y="128681"/>
                  </a:lnTo>
                  <a:lnTo>
                    <a:pt x="820312" y="130060"/>
                  </a:lnTo>
                  <a:lnTo>
                    <a:pt x="824902" y="132124"/>
                  </a:lnTo>
                  <a:lnTo>
                    <a:pt x="827961" y="134643"/>
                  </a:lnTo>
                  <a:lnTo>
                    <a:pt x="832872" y="141442"/>
                  </a:lnTo>
                  <a:lnTo>
                    <a:pt x="833975" y="162767"/>
                  </a:lnTo>
                  <a:lnTo>
                    <a:pt x="828583" y="181610"/>
                  </a:lnTo>
                  <a:lnTo>
                    <a:pt x="795296" y="228343"/>
                  </a:lnTo>
                  <a:lnTo>
                    <a:pt x="793103" y="244003"/>
                  </a:lnTo>
                  <a:lnTo>
                    <a:pt x="792910" y="237039"/>
                  </a:lnTo>
                  <a:lnTo>
                    <a:pt x="798363" y="225228"/>
                  </a:lnTo>
                  <a:lnTo>
                    <a:pt x="807147" y="216604"/>
                  </a:lnTo>
                  <a:lnTo>
                    <a:pt x="865339" y="171372"/>
                  </a:lnTo>
                  <a:lnTo>
                    <a:pt x="908181" y="148063"/>
                  </a:lnTo>
                  <a:lnTo>
                    <a:pt x="925799" y="144093"/>
                  </a:lnTo>
                  <a:lnTo>
                    <a:pt x="929551" y="143767"/>
                  </a:lnTo>
                  <a:lnTo>
                    <a:pt x="932052" y="144694"/>
                  </a:lnTo>
                  <a:lnTo>
                    <a:pt x="933719" y="146456"/>
                  </a:lnTo>
                  <a:lnTo>
                    <a:pt x="935572" y="151465"/>
                  </a:lnTo>
                  <a:lnTo>
                    <a:pt x="936859" y="172804"/>
                  </a:lnTo>
                  <a:lnTo>
                    <a:pt x="926942" y="233402"/>
                  </a:lnTo>
                  <a:lnTo>
                    <a:pt x="926880" y="237631"/>
                  </a:lnTo>
                  <a:lnTo>
                    <a:pt x="927984" y="240450"/>
                  </a:lnTo>
                  <a:lnTo>
                    <a:pt x="929863" y="242330"/>
                  </a:lnTo>
                  <a:lnTo>
                    <a:pt x="935002" y="244418"/>
                  </a:lnTo>
                  <a:lnTo>
                    <a:pt x="941100" y="245346"/>
                  </a:lnTo>
                  <a:lnTo>
                    <a:pt x="947624" y="242707"/>
                  </a:lnTo>
                  <a:lnTo>
                    <a:pt x="1007263" y="195757"/>
                  </a:lnTo>
                  <a:lnTo>
                    <a:pt x="1065946" y="132283"/>
                  </a:lnTo>
                  <a:lnTo>
                    <a:pt x="1117406" y="70987"/>
                  </a:lnTo>
                  <a:lnTo>
                    <a:pt x="1142458" y="30852"/>
                  </a:lnTo>
                  <a:lnTo>
                    <a:pt x="1142839" y="35610"/>
                  </a:lnTo>
                  <a:lnTo>
                    <a:pt x="1137486" y="49732"/>
                  </a:lnTo>
                  <a:lnTo>
                    <a:pt x="1091165" y="113234"/>
                  </a:lnTo>
                  <a:lnTo>
                    <a:pt x="1061495" y="171045"/>
                  </a:lnTo>
                  <a:lnTo>
                    <a:pt x="1043155" y="214936"/>
                  </a:lnTo>
                  <a:lnTo>
                    <a:pt x="1042113" y="221888"/>
                  </a:lnTo>
                  <a:lnTo>
                    <a:pt x="1044005" y="232663"/>
                  </a:lnTo>
                  <a:lnTo>
                    <a:pt x="1049076" y="243436"/>
                  </a:lnTo>
                  <a:lnTo>
                    <a:pt x="1055872" y="244910"/>
                  </a:lnTo>
                  <a:lnTo>
                    <a:pt x="1078880" y="245855"/>
                  </a:lnTo>
                  <a:lnTo>
                    <a:pt x="1105459" y="237822"/>
                  </a:lnTo>
                  <a:lnTo>
                    <a:pt x="1125902" y="227367"/>
                  </a:lnTo>
                  <a:lnTo>
                    <a:pt x="1189890" y="177522"/>
                  </a:lnTo>
                  <a:lnTo>
                    <a:pt x="1233489" y="134992"/>
                  </a:lnTo>
                  <a:lnTo>
                    <a:pt x="1233074" y="134267"/>
                  </a:lnTo>
                  <a:lnTo>
                    <a:pt x="1229562" y="133462"/>
                  </a:lnTo>
                  <a:lnTo>
                    <a:pt x="1228167" y="134392"/>
                  </a:lnTo>
                  <a:lnTo>
                    <a:pt x="1209031" y="170895"/>
                  </a:lnTo>
                  <a:lnTo>
                    <a:pt x="1202572" y="192292"/>
                  </a:lnTo>
                  <a:lnTo>
                    <a:pt x="1199877" y="196495"/>
                  </a:lnTo>
                  <a:lnTo>
                    <a:pt x="1199224" y="200440"/>
                  </a:lnTo>
                  <a:lnTo>
                    <a:pt x="1199933" y="204215"/>
                  </a:lnTo>
                  <a:lnTo>
                    <a:pt x="1203347" y="214994"/>
                  </a:lnTo>
                  <a:lnTo>
                    <a:pt x="1203826" y="218494"/>
                  </a:lnTo>
                  <a:lnTo>
                    <a:pt x="1206434" y="220827"/>
                  </a:lnTo>
                  <a:lnTo>
                    <a:pt x="1222432" y="224879"/>
                  </a:lnTo>
                  <a:lnTo>
                    <a:pt x="1257183" y="225439"/>
                  </a:lnTo>
                  <a:lnTo>
                    <a:pt x="1310137" y="203084"/>
                  </a:lnTo>
                  <a:lnTo>
                    <a:pt x="1346600" y="180715"/>
                  </a:lnTo>
                  <a:lnTo>
                    <a:pt x="1410524" y="122205"/>
                  </a:lnTo>
                  <a:lnTo>
                    <a:pt x="1461294" y="63761"/>
                  </a:lnTo>
                  <a:lnTo>
                    <a:pt x="1487054" y="35032"/>
                  </a:lnTo>
                  <a:lnTo>
                    <a:pt x="1490417" y="27192"/>
                  </a:lnTo>
                  <a:lnTo>
                    <a:pt x="1493038" y="0"/>
                  </a:lnTo>
                  <a:lnTo>
                    <a:pt x="1454568" y="37518"/>
                  </a:lnTo>
                  <a:lnTo>
                    <a:pt x="1417872" y="93543"/>
                  </a:lnTo>
                  <a:lnTo>
                    <a:pt x="1384681" y="146926"/>
                  </a:lnTo>
                  <a:lnTo>
                    <a:pt x="1357282" y="201997"/>
                  </a:lnTo>
                  <a:lnTo>
                    <a:pt x="1325930" y="264711"/>
                  </a:lnTo>
                  <a:lnTo>
                    <a:pt x="1303126" y="323967"/>
                  </a:lnTo>
                  <a:lnTo>
                    <a:pt x="1284024" y="382609"/>
                  </a:lnTo>
                  <a:lnTo>
                    <a:pt x="1277494" y="422171"/>
                  </a:lnTo>
                  <a:lnTo>
                    <a:pt x="1278428" y="425260"/>
                  </a:lnTo>
                  <a:lnTo>
                    <a:pt x="1280195" y="427320"/>
                  </a:lnTo>
                  <a:lnTo>
                    <a:pt x="1282517" y="428693"/>
                  </a:lnTo>
                  <a:lnTo>
                    <a:pt x="1285210" y="428464"/>
                  </a:lnTo>
                  <a:lnTo>
                    <a:pt x="1291252" y="425159"/>
                  </a:lnTo>
                  <a:lnTo>
                    <a:pt x="1322881" y="394448"/>
                  </a:lnTo>
                  <a:lnTo>
                    <a:pt x="1361654" y="338228"/>
                  </a:lnTo>
                  <a:lnTo>
                    <a:pt x="1386312" y="278078"/>
                  </a:lnTo>
                  <a:lnTo>
                    <a:pt x="1397304" y="246983"/>
                  </a:lnTo>
                  <a:lnTo>
                    <a:pt x="1399815" y="229739"/>
                  </a:lnTo>
                  <a:lnTo>
                    <a:pt x="1397107" y="224329"/>
                  </a:lnTo>
                  <a:lnTo>
                    <a:pt x="1393233" y="218111"/>
                  </a:lnTo>
                  <a:lnTo>
                    <a:pt x="1391512" y="211534"/>
                  </a:lnTo>
                  <a:lnTo>
                    <a:pt x="1389909" y="209322"/>
                  </a:lnTo>
                  <a:lnTo>
                    <a:pt x="1387696" y="207848"/>
                  </a:lnTo>
                  <a:lnTo>
                    <a:pt x="1385077" y="206865"/>
                  </a:lnTo>
                  <a:lnTo>
                    <a:pt x="1383331" y="207354"/>
                  </a:lnTo>
                  <a:lnTo>
                    <a:pt x="1382166" y="208824"/>
                  </a:lnTo>
                  <a:lnTo>
                    <a:pt x="1380298" y="213938"/>
                  </a:lnTo>
                  <a:lnTo>
                    <a:pt x="1379878" y="229418"/>
                  </a:lnTo>
                  <a:lnTo>
                    <a:pt x="1381009" y="231543"/>
                  </a:lnTo>
                  <a:lnTo>
                    <a:pt x="1382907" y="232959"/>
                  </a:lnTo>
                  <a:lnTo>
                    <a:pt x="1388066" y="235676"/>
                  </a:lnTo>
                  <a:lnTo>
                    <a:pt x="1394173" y="240698"/>
                  </a:lnTo>
                  <a:lnTo>
                    <a:pt x="1398548" y="241351"/>
                  </a:lnTo>
                  <a:lnTo>
                    <a:pt x="1433763" y="233166"/>
                  </a:lnTo>
                  <a:lnTo>
                    <a:pt x="1480878" y="211915"/>
                  </a:lnTo>
                  <a:lnTo>
                    <a:pt x="1495681" y="202297"/>
                  </a:lnTo>
                  <a:lnTo>
                    <a:pt x="1516880" y="194593"/>
                  </a:lnTo>
                  <a:lnTo>
                    <a:pt x="1550646" y="175701"/>
                  </a:lnTo>
                  <a:lnTo>
                    <a:pt x="1612392" y="150079"/>
                  </a:lnTo>
                  <a:lnTo>
                    <a:pt x="1633586" y="145179"/>
                  </a:lnTo>
                  <a:lnTo>
                    <a:pt x="1638246" y="145635"/>
                  </a:lnTo>
                  <a:lnTo>
                    <a:pt x="1641353" y="147083"/>
                  </a:lnTo>
                  <a:lnTo>
                    <a:pt x="1651806" y="157629"/>
                  </a:lnTo>
                  <a:lnTo>
                    <a:pt x="1652681" y="160800"/>
                  </a:lnTo>
                  <a:lnTo>
                    <a:pt x="1652121" y="164058"/>
                  </a:lnTo>
                  <a:lnTo>
                    <a:pt x="1639817" y="192485"/>
                  </a:lnTo>
                  <a:lnTo>
                    <a:pt x="1632307" y="213380"/>
                  </a:lnTo>
                  <a:lnTo>
                    <a:pt x="1619525" y="235100"/>
                  </a:lnTo>
                  <a:lnTo>
                    <a:pt x="1617238" y="249384"/>
                  </a:lnTo>
                  <a:lnTo>
                    <a:pt x="1618195" y="251718"/>
                  </a:lnTo>
                  <a:lnTo>
                    <a:pt x="1619977" y="253274"/>
                  </a:lnTo>
                  <a:lnTo>
                    <a:pt x="1622309" y="254311"/>
                  </a:lnTo>
                  <a:lnTo>
                    <a:pt x="1623863" y="256147"/>
                  </a:lnTo>
                  <a:lnTo>
                    <a:pt x="1625591" y="261237"/>
                  </a:lnTo>
                  <a:lnTo>
                    <a:pt x="1627196" y="261908"/>
                  </a:lnTo>
                  <a:lnTo>
                    <a:pt x="1629410" y="261211"/>
                  </a:lnTo>
                  <a:lnTo>
                    <a:pt x="1691012" y="226797"/>
                  </a:lnTo>
                  <a:lnTo>
                    <a:pt x="1750360" y="172413"/>
                  </a:lnTo>
                  <a:lnTo>
                    <a:pt x="1791624" y="143182"/>
                  </a:lnTo>
                  <a:lnTo>
                    <a:pt x="1786232" y="148601"/>
                  </a:lnTo>
                  <a:lnTo>
                    <a:pt x="1783565" y="157377"/>
                  </a:lnTo>
                  <a:lnTo>
                    <a:pt x="1782855" y="162920"/>
                  </a:lnTo>
                  <a:lnTo>
                    <a:pt x="1761685" y="224906"/>
                  </a:lnTo>
                  <a:lnTo>
                    <a:pt x="1743143" y="284895"/>
                  </a:lnTo>
                  <a:lnTo>
                    <a:pt x="1732347" y="344558"/>
                  </a:lnTo>
                  <a:lnTo>
                    <a:pt x="1720897" y="399234"/>
                  </a:lnTo>
                  <a:lnTo>
                    <a:pt x="1693052" y="463238"/>
                  </a:lnTo>
                  <a:lnTo>
                    <a:pt x="1675141" y="494289"/>
                  </a:lnTo>
                  <a:lnTo>
                    <a:pt x="1668213" y="499418"/>
                  </a:lnTo>
                  <a:lnTo>
                    <a:pt x="1664763" y="500786"/>
                  </a:lnTo>
                  <a:lnTo>
                    <a:pt x="1662464" y="500553"/>
                  </a:lnTo>
                  <a:lnTo>
                    <a:pt x="1660931" y="499254"/>
                  </a:lnTo>
                  <a:lnTo>
                    <a:pt x="1659229" y="494759"/>
                  </a:lnTo>
                  <a:lnTo>
                    <a:pt x="1657918" y="440458"/>
                  </a:lnTo>
                  <a:lnTo>
                    <a:pt x="1667240" y="392074"/>
                  </a:lnTo>
                  <a:lnTo>
                    <a:pt x="1692982" y="338446"/>
                  </a:lnTo>
                  <a:lnTo>
                    <a:pt x="1730780" y="283782"/>
                  </a:lnTo>
                  <a:lnTo>
                    <a:pt x="1766551" y="253570"/>
                  </a:lnTo>
                  <a:lnTo>
                    <a:pt x="1819639" y="224005"/>
                  </a:lnTo>
                  <a:lnTo>
                    <a:pt x="1882430" y="202175"/>
                  </a:lnTo>
                  <a:lnTo>
                    <a:pt x="1916280" y="195599"/>
                  </a:lnTo>
                  <a:lnTo>
                    <a:pt x="1939242" y="194733"/>
                  </a:lnTo>
                  <a:lnTo>
                    <a:pt x="1939269" y="194689"/>
                  </a:lnTo>
                  <a:lnTo>
                    <a:pt x="1935892" y="1946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3"/>
            <p:cNvSpPr/>
            <p:nvPr/>
          </p:nvSpPr>
          <p:spPr>
            <a:xfrm>
              <a:off x="2914135" y="1847581"/>
              <a:ext cx="175055" cy="16231"/>
            </a:xfrm>
            <a:custGeom>
              <a:avLst/>
              <a:gdLst/>
              <a:ahLst/>
              <a:cxnLst/>
              <a:rect l="0" t="0" r="0" b="0"/>
              <a:pathLst>
                <a:path w="175055" h="16231">
                  <a:moveTo>
                    <a:pt x="0" y="5933"/>
                  </a:moveTo>
                  <a:lnTo>
                    <a:pt x="0" y="466"/>
                  </a:lnTo>
                  <a:lnTo>
                    <a:pt x="2288" y="0"/>
                  </a:lnTo>
                  <a:lnTo>
                    <a:pt x="63483" y="5800"/>
                  </a:lnTo>
                  <a:lnTo>
                    <a:pt x="120665" y="5921"/>
                  </a:lnTo>
                  <a:lnTo>
                    <a:pt x="150433" y="7075"/>
                  </a:lnTo>
                  <a:lnTo>
                    <a:pt x="175054" y="162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1" name="SMARTInkShape-14"/>
          <p:cNvSpPr/>
          <p:nvPr/>
        </p:nvSpPr>
        <p:spPr>
          <a:xfrm>
            <a:off x="8029016" y="3170039"/>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44615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2" y="428925"/>
            <a:ext cx="8260672" cy="990599"/>
          </a:xfrm>
        </p:spPr>
        <p:txBody>
          <a:bodyPr>
            <a:normAutofit fontScale="90000"/>
          </a:bodyPr>
          <a:lstStyle/>
          <a:p>
            <a:r>
              <a:rPr lang="en-US" dirty="0" smtClean="0"/>
              <a:t>I can ask and answer questions about what I have read. </a:t>
            </a:r>
            <a:endParaRPr lang="en-US" dirty="0"/>
          </a:p>
        </p:txBody>
      </p:sp>
      <p:graphicFrame>
        <p:nvGraphicFramePr>
          <p:cNvPr id="485" name="Table 484"/>
          <p:cNvGraphicFramePr>
            <a:graphicFrameLocks noGrp="1"/>
          </p:cNvGraphicFramePr>
          <p:nvPr>
            <p:extLst>
              <p:ext uri="{D42A27DB-BD31-4B8C-83A1-F6EECF244321}">
                <p14:modId xmlns:p14="http://schemas.microsoft.com/office/powerpoint/2010/main" val="2386395135"/>
              </p:ext>
            </p:extLst>
          </p:nvPr>
        </p:nvGraphicFramePr>
        <p:xfrm>
          <a:off x="1524000" y="2133600"/>
          <a:ext cx="6096000" cy="30429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smtClean="0"/>
                        <a:t>Character(s)</a:t>
                      </a:r>
                      <a:endParaRPr lang="en-US" dirty="0"/>
                    </a:p>
                  </a:txBody>
                  <a:tcPr/>
                </a:tc>
                <a:tc>
                  <a:txBody>
                    <a:bodyPr/>
                    <a:lstStyle/>
                    <a:p>
                      <a:r>
                        <a:rPr lang="en-US" dirty="0" smtClean="0"/>
                        <a:t>Setting (Location, Time, Place)</a:t>
                      </a:r>
                      <a:endParaRPr lang="en-US" dirty="0"/>
                    </a:p>
                  </a:txBody>
                  <a:tcPr/>
                </a:tc>
                <a:tc>
                  <a:txBody>
                    <a:bodyPr/>
                    <a:lstStyle/>
                    <a:p>
                      <a:r>
                        <a:rPr lang="en-US" dirty="0" smtClean="0"/>
                        <a:t>Plot Rising action, falling action, climax,</a:t>
                      </a:r>
                      <a:r>
                        <a:rPr lang="en-US" baseline="0" dirty="0" smtClean="0"/>
                        <a:t> resolution</a:t>
                      </a:r>
                      <a:endParaRPr lang="en-US" dirty="0"/>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18717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133" y="370522"/>
            <a:ext cx="8260672" cy="1039427"/>
          </a:xfrm>
        </p:spPr>
        <p:txBody>
          <a:bodyPr/>
          <a:lstStyle/>
          <a:p>
            <a:r>
              <a:rPr lang="en-US" dirty="0" smtClean="0"/>
              <a:t>Word Study Mini Lesson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0007762"/>
              </p:ext>
            </p:extLst>
          </p:nvPr>
        </p:nvGraphicFramePr>
        <p:xfrm>
          <a:off x="763133" y="2476251"/>
          <a:ext cx="7466466" cy="3779182"/>
        </p:xfrm>
        <a:graphic>
          <a:graphicData uri="http://schemas.openxmlformats.org/drawingml/2006/table">
            <a:tbl>
              <a:tblPr firstRow="1" bandRow="1">
                <a:tableStyleId>{5C22544A-7EE6-4342-B048-85BDC9FD1C3A}</a:tableStyleId>
              </a:tblPr>
              <a:tblGrid>
                <a:gridCol w="3733233">
                  <a:extLst>
                    <a:ext uri="{9D8B030D-6E8A-4147-A177-3AD203B41FA5}">
                      <a16:colId xmlns:a16="http://schemas.microsoft.com/office/drawing/2014/main" val="20000"/>
                    </a:ext>
                  </a:extLst>
                </a:gridCol>
                <a:gridCol w="3733233">
                  <a:extLst>
                    <a:ext uri="{9D8B030D-6E8A-4147-A177-3AD203B41FA5}">
                      <a16:colId xmlns:a16="http://schemas.microsoft.com/office/drawing/2014/main" val="20001"/>
                    </a:ext>
                  </a:extLst>
                </a:gridCol>
              </a:tblGrid>
              <a:tr h="244177">
                <a:tc>
                  <a:txBody>
                    <a:bodyPr/>
                    <a:lstStyle/>
                    <a:p>
                      <a:pPr algn="ctr"/>
                      <a:r>
                        <a:rPr lang="en-US" dirty="0" smtClean="0"/>
                        <a:t>Examples</a:t>
                      </a:r>
                      <a:endParaRPr lang="en-US" dirty="0"/>
                    </a:p>
                  </a:txBody>
                  <a:tcPr/>
                </a:tc>
                <a:tc>
                  <a:txBody>
                    <a:bodyPr/>
                    <a:lstStyle/>
                    <a:p>
                      <a:pPr algn="ctr"/>
                      <a:r>
                        <a:rPr lang="en-US" dirty="0" smtClean="0"/>
                        <a:t>Non-Examples</a:t>
                      </a:r>
                      <a:endParaRPr lang="en-US" dirty="0"/>
                    </a:p>
                  </a:txBody>
                  <a:tcPr/>
                </a:tc>
                <a:extLst>
                  <a:ext uri="{0D108BD9-81ED-4DB2-BD59-A6C34878D82A}">
                    <a16:rowId xmlns:a16="http://schemas.microsoft.com/office/drawing/2014/main" val="10000"/>
                  </a:ext>
                </a:extLst>
              </a:tr>
              <a:tr h="3413422">
                <a:tc>
                  <a:txBody>
                    <a:bodyPr/>
                    <a:lstStyle/>
                    <a:p>
                      <a:pPr algn="ctr"/>
                      <a:r>
                        <a:rPr lang="en-US" sz="2400" dirty="0" smtClean="0">
                          <a:latin typeface="SchoolScriptDashed" panose="00000400000000000000" pitchFamily="2" charset="0"/>
                        </a:rPr>
                        <a:t>Undecided</a:t>
                      </a:r>
                    </a:p>
                    <a:p>
                      <a:pPr algn="ctr"/>
                      <a:r>
                        <a:rPr lang="en-US" sz="2400" dirty="0" smtClean="0">
                          <a:latin typeface="SchoolScriptDashed" panose="00000400000000000000" pitchFamily="2" charset="0"/>
                        </a:rPr>
                        <a:t>Ungrateful</a:t>
                      </a:r>
                    </a:p>
                    <a:p>
                      <a:pPr algn="ctr"/>
                      <a:r>
                        <a:rPr lang="en-US" sz="2400" dirty="0" smtClean="0">
                          <a:latin typeface="SchoolScriptDashed" panose="00000400000000000000" pitchFamily="2" charset="0"/>
                        </a:rPr>
                        <a:t>Unavailable</a:t>
                      </a:r>
                    </a:p>
                    <a:p>
                      <a:pPr algn="ctr"/>
                      <a:r>
                        <a:rPr lang="en-US" sz="2400" dirty="0" smtClean="0">
                          <a:latin typeface="SchoolScriptDashed" panose="00000400000000000000" pitchFamily="2" charset="0"/>
                        </a:rPr>
                        <a:t>Unable</a:t>
                      </a:r>
                    </a:p>
                    <a:p>
                      <a:pPr algn="ctr"/>
                      <a:r>
                        <a:rPr lang="en-US" sz="2400" dirty="0" smtClean="0">
                          <a:latin typeface="SchoolScriptDashed" panose="00000400000000000000" pitchFamily="2" charset="0"/>
                        </a:rPr>
                        <a:t>Uncertain</a:t>
                      </a:r>
                    </a:p>
                    <a:p>
                      <a:pPr algn="ctr"/>
                      <a:r>
                        <a:rPr lang="en-US" sz="2400" dirty="0" smtClean="0">
                          <a:latin typeface="SchoolScriptDashed" panose="00000400000000000000" pitchFamily="2" charset="0"/>
                        </a:rPr>
                        <a:t>Uneven</a:t>
                      </a:r>
                    </a:p>
                    <a:p>
                      <a:pPr algn="ctr"/>
                      <a:r>
                        <a:rPr lang="en-US" sz="2400" dirty="0" smtClean="0">
                          <a:latin typeface="SchoolScriptDashed" panose="00000400000000000000" pitchFamily="2" charset="0"/>
                        </a:rPr>
                        <a:t>unpack</a:t>
                      </a:r>
                    </a:p>
                    <a:p>
                      <a:pPr algn="ctr"/>
                      <a:endParaRPr lang="en-US" sz="2400" dirty="0" smtClean="0">
                        <a:latin typeface="SchoolScriptDashed" panose="00000400000000000000" pitchFamily="2" charset="0"/>
                      </a:endParaRPr>
                    </a:p>
                  </a:txBody>
                  <a:tcPr/>
                </a:tc>
                <a:tc>
                  <a:txBody>
                    <a:bodyPr/>
                    <a:lstStyle/>
                    <a:p>
                      <a:pPr algn="ctr"/>
                      <a:r>
                        <a:rPr lang="en-US" sz="2400" dirty="0" smtClean="0">
                          <a:latin typeface="SchoolScriptDashed" panose="00000400000000000000" pitchFamily="2" charset="0"/>
                        </a:rPr>
                        <a:t>Upstream</a:t>
                      </a:r>
                    </a:p>
                    <a:p>
                      <a:pPr algn="ctr"/>
                      <a:r>
                        <a:rPr lang="en-US" sz="2400" dirty="0" smtClean="0">
                          <a:latin typeface="SchoolScriptDashed" panose="00000400000000000000" pitchFamily="2" charset="0"/>
                        </a:rPr>
                        <a:t>Unicorn</a:t>
                      </a:r>
                    </a:p>
                    <a:p>
                      <a:pPr algn="ctr"/>
                      <a:r>
                        <a:rPr lang="en-US" sz="2400" dirty="0" smtClean="0">
                          <a:latin typeface="SchoolScriptDashed" panose="00000400000000000000" pitchFamily="2" charset="0"/>
                        </a:rPr>
                        <a:t>Unicycle</a:t>
                      </a:r>
                    </a:p>
                    <a:p>
                      <a:pPr algn="ctr"/>
                      <a:r>
                        <a:rPr lang="en-US" sz="2400" dirty="0" smtClean="0">
                          <a:latin typeface="SchoolScriptDashed" panose="00000400000000000000" pitchFamily="2" charset="0"/>
                        </a:rPr>
                        <a:t>Umbrella </a:t>
                      </a:r>
                    </a:p>
                    <a:p>
                      <a:pPr algn="ctr"/>
                      <a:r>
                        <a:rPr lang="en-US" sz="2400" dirty="0" smtClean="0">
                          <a:latin typeface="SchoolScriptDashed" panose="00000400000000000000" pitchFamily="2" charset="0"/>
                        </a:rPr>
                        <a:t>Understand</a:t>
                      </a:r>
                    </a:p>
                    <a:p>
                      <a:pPr algn="ctr"/>
                      <a:r>
                        <a:rPr lang="en-US" sz="2400" dirty="0" smtClean="0">
                          <a:latin typeface="SchoolScriptDashed" panose="00000400000000000000" pitchFamily="2" charset="0"/>
                        </a:rPr>
                        <a:t>underneath</a:t>
                      </a:r>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219199" y="1752600"/>
            <a:ext cx="7174707" cy="381000"/>
          </a:xfrm>
          <a:prstGeom prst="rect">
            <a:avLst/>
          </a:prstGeom>
          <a:solidFill>
            <a:schemeClr val="accent2">
              <a:lumMod val="20000"/>
              <a:lumOff val="80000"/>
            </a:schemeClr>
          </a:solidFill>
        </p:spPr>
        <p:txBody>
          <a:bodyPr wrap="square" rtlCol="0">
            <a:spAutoFit/>
          </a:bodyPr>
          <a:lstStyle/>
          <a:p>
            <a:r>
              <a:rPr lang="en-US" dirty="0" smtClean="0"/>
              <a:t>I can </a:t>
            </a:r>
            <a:endParaRPr lang="en-US" dirty="0"/>
          </a:p>
        </p:txBody>
      </p:sp>
      <p:sp>
        <p:nvSpPr>
          <p:cNvPr id="21" name="SMARTInkShape-14"/>
          <p:cNvSpPr/>
          <p:nvPr/>
        </p:nvSpPr>
        <p:spPr>
          <a:xfrm>
            <a:off x="8029016" y="3170039"/>
            <a:ext cx="1" cy="8931"/>
          </a:xfrm>
          <a:custGeom>
            <a:avLst/>
            <a:gdLst/>
            <a:ahLst/>
            <a:cxnLst/>
            <a:rect l="0" t="0" r="0" b="0"/>
            <a:pathLst>
              <a:path w="1" h="8931">
                <a:moveTo>
                  <a:pt x="0" y="0"/>
                </a:moveTo>
                <a:lnTo>
                  <a:pt x="0" y="89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02755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60672" cy="1039427"/>
          </a:xfrm>
        </p:spPr>
        <p:txBody>
          <a:bodyPr/>
          <a:lstStyle/>
          <a:p>
            <a:r>
              <a:rPr lang="en-US" dirty="0" smtClean="0"/>
              <a:t>Word Work</a:t>
            </a:r>
            <a:endParaRPr lang="en-US" dirty="0"/>
          </a:p>
        </p:txBody>
      </p:sp>
      <p:sp>
        <p:nvSpPr>
          <p:cNvPr id="3" name="TextBox 2"/>
          <p:cNvSpPr txBox="1"/>
          <p:nvPr/>
        </p:nvSpPr>
        <p:spPr>
          <a:xfrm>
            <a:off x="533400" y="4538790"/>
            <a:ext cx="81534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With one partner, generate a list of 10 words. Separate each word by prefix, base/ root/suffix. </a:t>
            </a:r>
            <a:r>
              <a:rPr lang="en-US" dirty="0" smtClean="0">
                <a:solidFill>
                  <a:srgbClr val="FF0000"/>
                </a:solidFill>
              </a:rPr>
              <a:t>Five</a:t>
            </a:r>
            <a:r>
              <a:rPr lang="en-US" dirty="0" smtClean="0"/>
              <a:t> of the 10 words must also have a suffix.</a:t>
            </a:r>
          </a:p>
          <a:p>
            <a:endParaRPr lang="en-US" dirty="0" smtClean="0"/>
          </a:p>
          <a:p>
            <a:pPr marL="285750" indent="-285750">
              <a:buFont typeface="Arial" panose="020B0604020202020204" pitchFamily="34" charset="0"/>
              <a:buChar char="•"/>
            </a:pPr>
            <a:r>
              <a:rPr lang="en-US" dirty="0" smtClean="0"/>
              <a:t>Create a Tic-Tac-Toe based on identifying each word by its meaning.</a:t>
            </a:r>
          </a:p>
          <a:p>
            <a:pPr marL="2571750" lvl="5" indent="-285750">
              <a:buFont typeface="Arial" panose="020B0604020202020204" pitchFamily="34" charset="0"/>
              <a:buChar char="•"/>
            </a:pPr>
            <a:r>
              <a:rPr lang="en-US" dirty="0" smtClean="0"/>
              <a:t>OR</a:t>
            </a:r>
          </a:p>
          <a:p>
            <a:pPr marL="285750" indent="-285750">
              <a:buFont typeface="Arial" panose="020B0604020202020204" pitchFamily="34" charset="0"/>
              <a:buChar char="•"/>
            </a:pPr>
            <a:r>
              <a:rPr lang="en-US" dirty="0" smtClean="0"/>
              <a:t>Create a crossword puzzle with at least 5 clues across and 5 clues downward. </a:t>
            </a:r>
          </a:p>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21906792"/>
              </p:ext>
            </p:extLst>
          </p:nvPr>
        </p:nvGraphicFramePr>
        <p:xfrm>
          <a:off x="421105" y="1670556"/>
          <a:ext cx="8229600" cy="29311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431814424"/>
                    </a:ext>
                  </a:extLst>
                </a:gridCol>
                <a:gridCol w="4114800">
                  <a:extLst>
                    <a:ext uri="{9D8B030D-6E8A-4147-A177-3AD203B41FA5}">
                      <a16:colId xmlns:a16="http://schemas.microsoft.com/office/drawing/2014/main" val="1661602685"/>
                    </a:ext>
                  </a:extLst>
                </a:gridCol>
              </a:tblGrid>
              <a:tr h="370840">
                <a:tc>
                  <a:txBody>
                    <a:bodyPr/>
                    <a:lstStyle/>
                    <a:p>
                      <a:r>
                        <a:rPr lang="en-US" dirty="0" smtClean="0"/>
                        <a:t>Example</a:t>
                      </a:r>
                      <a:endParaRPr lang="en-US" dirty="0"/>
                    </a:p>
                  </a:txBody>
                  <a:tcPr/>
                </a:tc>
                <a:tc>
                  <a:txBody>
                    <a:bodyPr/>
                    <a:lstStyle/>
                    <a:p>
                      <a:r>
                        <a:rPr lang="en-US" dirty="0" smtClean="0"/>
                        <a:t>Non-example</a:t>
                      </a:r>
                      <a:endParaRPr lang="en-US" dirty="0"/>
                    </a:p>
                  </a:txBody>
                  <a:tcPr/>
                </a:tc>
                <a:extLst>
                  <a:ext uri="{0D108BD9-81ED-4DB2-BD59-A6C34878D82A}">
                    <a16:rowId xmlns:a16="http://schemas.microsoft.com/office/drawing/2014/main" val="4230917980"/>
                  </a:ext>
                </a:extLst>
              </a:tr>
              <a:tr h="370840">
                <a:tc>
                  <a:txBody>
                    <a:bodyPr/>
                    <a:lstStyle/>
                    <a:p>
                      <a:r>
                        <a:rPr lang="en-US" dirty="0" smtClean="0"/>
                        <a:t>Undecided</a:t>
                      </a:r>
                    </a:p>
                    <a:p>
                      <a:endParaRPr lang="en-US" dirty="0"/>
                    </a:p>
                  </a:txBody>
                  <a:tcPr/>
                </a:tc>
                <a:tc>
                  <a:txBody>
                    <a:bodyPr/>
                    <a:lstStyle/>
                    <a:p>
                      <a:r>
                        <a:rPr lang="en-US" dirty="0" smtClean="0"/>
                        <a:t>Unicorn</a:t>
                      </a:r>
                    </a:p>
                    <a:p>
                      <a:r>
                        <a:rPr lang="en-US" dirty="0" smtClean="0"/>
                        <a:t>Unicycle</a:t>
                      </a:r>
                    </a:p>
                    <a:p>
                      <a:r>
                        <a:rPr lang="en-US" dirty="0" smtClean="0"/>
                        <a:t>Umbrella</a:t>
                      </a:r>
                    </a:p>
                    <a:p>
                      <a:endParaRPr lang="en-US" dirty="0" smtClean="0"/>
                    </a:p>
                    <a:p>
                      <a:endParaRPr lang="en-US" dirty="0" smtClean="0"/>
                    </a:p>
                    <a:p>
                      <a:endParaRPr lang="en-US" dirty="0" smtClean="0"/>
                    </a:p>
                    <a:p>
                      <a:endParaRPr lang="en-US" dirty="0" smtClean="0"/>
                    </a:p>
                    <a:p>
                      <a:endParaRPr lang="en-US" dirty="0" smtClean="0"/>
                    </a:p>
                    <a:p>
                      <a:endParaRPr lang="en-US" dirty="0"/>
                    </a:p>
                  </a:txBody>
                  <a:tcPr/>
                </a:tc>
                <a:extLst>
                  <a:ext uri="{0D108BD9-81ED-4DB2-BD59-A6C34878D82A}">
                    <a16:rowId xmlns:a16="http://schemas.microsoft.com/office/drawing/2014/main" val="894623669"/>
                  </a:ext>
                </a:extLst>
              </a:tr>
            </a:tbl>
          </a:graphicData>
        </a:graphic>
      </p:graphicFrame>
    </p:spTree>
    <p:extLst>
      <p:ext uri="{BB962C8B-B14F-4D97-AF65-F5344CB8AC3E}">
        <p14:creationId xmlns:p14="http://schemas.microsoft.com/office/powerpoint/2010/main" val="3021280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665" y="882015"/>
            <a:ext cx="8260672" cy="1039427"/>
          </a:xfrm>
        </p:spPr>
        <p:txBody>
          <a:bodyPr/>
          <a:lstStyle/>
          <a:p>
            <a:r>
              <a:rPr lang="en-US" dirty="0" smtClean="0"/>
              <a:t>Word Work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0567604"/>
              </p:ext>
            </p:extLst>
          </p:nvPr>
        </p:nvGraphicFramePr>
        <p:xfrm>
          <a:off x="188833" y="1752600"/>
          <a:ext cx="8534400" cy="3024219"/>
        </p:xfrm>
        <a:graphic>
          <a:graphicData uri="http://schemas.openxmlformats.org/drawingml/2006/table">
            <a:tbl>
              <a:tblPr firstRow="1" bandRow="1">
                <a:tableStyleId>{5C22544A-7EE6-4342-B048-85BDC9FD1C3A}</a:tableStyleId>
              </a:tblPr>
              <a:tblGrid>
                <a:gridCol w="1422400">
                  <a:extLst>
                    <a:ext uri="{9D8B030D-6E8A-4147-A177-3AD203B41FA5}">
                      <a16:colId xmlns:a16="http://schemas.microsoft.com/office/drawing/2014/main" val="20000"/>
                    </a:ext>
                  </a:extLst>
                </a:gridCol>
                <a:gridCol w="14224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22400">
                  <a:extLst>
                    <a:ext uri="{9D8B030D-6E8A-4147-A177-3AD203B41FA5}">
                      <a16:colId xmlns:a16="http://schemas.microsoft.com/office/drawing/2014/main" val="20003"/>
                    </a:ext>
                  </a:extLst>
                </a:gridCol>
                <a:gridCol w="1193800">
                  <a:extLst>
                    <a:ext uri="{9D8B030D-6E8A-4147-A177-3AD203B41FA5}">
                      <a16:colId xmlns:a16="http://schemas.microsoft.com/office/drawing/2014/main" val="20004"/>
                    </a:ext>
                  </a:extLst>
                </a:gridCol>
                <a:gridCol w="1651000">
                  <a:extLst>
                    <a:ext uri="{9D8B030D-6E8A-4147-A177-3AD203B41FA5}">
                      <a16:colId xmlns:a16="http://schemas.microsoft.com/office/drawing/2014/main" val="20005"/>
                    </a:ext>
                  </a:extLst>
                </a:gridCol>
              </a:tblGrid>
              <a:tr h="317337">
                <a:tc>
                  <a:txBody>
                    <a:bodyPr/>
                    <a:lstStyle/>
                    <a:p>
                      <a:r>
                        <a:rPr lang="en-US" dirty="0" smtClean="0"/>
                        <a:t>Word</a:t>
                      </a:r>
                      <a:endParaRPr lang="en-US" dirty="0"/>
                    </a:p>
                  </a:txBody>
                  <a:tcPr/>
                </a:tc>
                <a:tc>
                  <a:txBody>
                    <a:bodyPr/>
                    <a:lstStyle/>
                    <a:p>
                      <a:r>
                        <a:rPr lang="en-US" dirty="0" smtClean="0"/>
                        <a:t>Prefix</a:t>
                      </a:r>
                      <a:endParaRPr lang="en-US" dirty="0"/>
                    </a:p>
                  </a:txBody>
                  <a:tcPr/>
                </a:tc>
                <a:tc>
                  <a:txBody>
                    <a:bodyPr/>
                    <a:lstStyle/>
                    <a:p>
                      <a:r>
                        <a:rPr lang="en-US" dirty="0" smtClean="0"/>
                        <a:t>Prefix</a:t>
                      </a:r>
                      <a:endParaRPr lang="en-US" dirty="0"/>
                    </a:p>
                  </a:txBody>
                  <a:tcPr/>
                </a:tc>
                <a:tc>
                  <a:txBody>
                    <a:bodyPr/>
                    <a:lstStyle/>
                    <a:p>
                      <a:r>
                        <a:rPr lang="en-US" dirty="0" smtClean="0"/>
                        <a:t>Base</a:t>
                      </a:r>
                      <a:r>
                        <a:rPr lang="en-US" baseline="0" dirty="0" smtClean="0"/>
                        <a:t> or Root </a:t>
                      </a:r>
                      <a:endParaRPr lang="en-US" dirty="0"/>
                    </a:p>
                  </a:txBody>
                  <a:tcPr/>
                </a:tc>
                <a:tc>
                  <a:txBody>
                    <a:bodyPr/>
                    <a:lstStyle/>
                    <a:p>
                      <a:r>
                        <a:rPr lang="en-US" dirty="0" smtClean="0"/>
                        <a:t>Suffix</a:t>
                      </a:r>
                      <a:endParaRPr lang="en-US" dirty="0"/>
                    </a:p>
                  </a:txBody>
                  <a:tcPr/>
                </a:tc>
                <a:tc>
                  <a:txBody>
                    <a:bodyPr/>
                    <a:lstStyle/>
                    <a:p>
                      <a:r>
                        <a:rPr lang="en-US" dirty="0" smtClean="0"/>
                        <a:t>Meaning </a:t>
                      </a:r>
                      <a:endParaRPr lang="en-US" dirty="0"/>
                    </a:p>
                  </a:txBody>
                  <a:tcPr/>
                </a:tc>
                <a:extLst>
                  <a:ext uri="{0D108BD9-81ED-4DB2-BD59-A6C34878D82A}">
                    <a16:rowId xmlns:a16="http://schemas.microsoft.com/office/drawing/2014/main" val="10000"/>
                  </a:ext>
                </a:extLst>
              </a:tr>
              <a:tr h="321744">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extLst>
                  <a:ext uri="{0D108BD9-81ED-4DB2-BD59-A6C34878D82A}">
                    <a16:rowId xmlns:a16="http://schemas.microsoft.com/office/drawing/2014/main" val="10001"/>
                  </a:ext>
                </a:extLst>
              </a:tr>
              <a:tr h="555339">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extLst>
                  <a:ext uri="{0D108BD9-81ED-4DB2-BD59-A6C34878D82A}">
                    <a16:rowId xmlns:a16="http://schemas.microsoft.com/office/drawing/2014/main" val="10002"/>
                  </a:ext>
                </a:extLst>
              </a:tr>
              <a:tr h="304800">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extLst>
                  <a:ext uri="{0D108BD9-81ED-4DB2-BD59-A6C34878D82A}">
                    <a16:rowId xmlns:a16="http://schemas.microsoft.com/office/drawing/2014/main" val="10003"/>
                  </a:ext>
                </a:extLst>
              </a:tr>
              <a:tr h="321744">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extLst>
                  <a:ext uri="{0D108BD9-81ED-4DB2-BD59-A6C34878D82A}">
                    <a16:rowId xmlns:a16="http://schemas.microsoft.com/office/drawing/2014/main" val="10004"/>
                  </a:ext>
                </a:extLst>
              </a:tr>
              <a:tr h="321744">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extLst>
                  <a:ext uri="{0D108BD9-81ED-4DB2-BD59-A6C34878D82A}">
                    <a16:rowId xmlns:a16="http://schemas.microsoft.com/office/drawing/2014/main" val="10005"/>
                  </a:ext>
                </a:extLst>
              </a:tr>
              <a:tr h="321744">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tc>
                  <a:txBody>
                    <a:bodyPr/>
                    <a:lstStyle/>
                    <a:p>
                      <a:endParaRPr lang="en-US" dirty="0">
                        <a:latin typeface="SchoolScriptDashed" panose="00000400000000000000" pitchFamily="2" charset="0"/>
                      </a:endParaRPr>
                    </a:p>
                  </a:txBody>
                  <a:tcPr/>
                </a:tc>
                <a:extLst>
                  <a:ext uri="{0D108BD9-81ED-4DB2-BD59-A6C34878D82A}">
                    <a16:rowId xmlns:a16="http://schemas.microsoft.com/office/drawing/2014/main" val="10006"/>
                  </a:ext>
                </a:extLst>
              </a:tr>
            </a:tbl>
          </a:graphicData>
        </a:graphic>
      </p:graphicFrame>
      <p:sp>
        <p:nvSpPr>
          <p:cNvPr id="3" name="TextBox 2"/>
          <p:cNvSpPr txBox="1"/>
          <p:nvPr/>
        </p:nvSpPr>
        <p:spPr>
          <a:xfrm>
            <a:off x="533400" y="4538790"/>
            <a:ext cx="81534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With one partner, generate a list of 10 words. Separate each word by prefix, base/ root/suffix. </a:t>
            </a:r>
            <a:r>
              <a:rPr lang="en-US" dirty="0" smtClean="0">
                <a:solidFill>
                  <a:srgbClr val="FF0000"/>
                </a:solidFill>
              </a:rPr>
              <a:t>Five</a:t>
            </a:r>
            <a:r>
              <a:rPr lang="en-US" dirty="0" smtClean="0"/>
              <a:t> of the 10 words must also have a suffix.</a:t>
            </a:r>
          </a:p>
          <a:p>
            <a:endParaRPr lang="en-US" dirty="0" smtClean="0"/>
          </a:p>
          <a:p>
            <a:pPr marL="285750" indent="-285750">
              <a:buFont typeface="Arial" panose="020B0604020202020204" pitchFamily="34" charset="0"/>
              <a:buChar char="•"/>
            </a:pPr>
            <a:r>
              <a:rPr lang="en-US" dirty="0" smtClean="0"/>
              <a:t>Create a Tic-Tac-Toe based on identifying each word by its meaning.</a:t>
            </a:r>
          </a:p>
          <a:p>
            <a:pPr marL="2571750" lvl="5" indent="-285750">
              <a:buFont typeface="Arial" panose="020B0604020202020204" pitchFamily="34" charset="0"/>
              <a:buChar char="•"/>
            </a:pPr>
            <a:r>
              <a:rPr lang="en-US" dirty="0" smtClean="0"/>
              <a:t>OR</a:t>
            </a:r>
          </a:p>
          <a:p>
            <a:pPr marL="285750" indent="-285750">
              <a:buFont typeface="Arial" panose="020B0604020202020204" pitchFamily="34" charset="0"/>
              <a:buChar char="•"/>
            </a:pPr>
            <a:r>
              <a:rPr lang="en-US" dirty="0" smtClean="0"/>
              <a:t>Create a crossword puzzle with at least 5 clues across and 5 clues downward. </a:t>
            </a:r>
          </a:p>
          <a:p>
            <a:endParaRPr lang="en-US" dirty="0"/>
          </a:p>
        </p:txBody>
      </p:sp>
    </p:spTree>
    <p:extLst>
      <p:ext uri="{BB962C8B-B14F-4D97-AF65-F5344CB8AC3E}">
        <p14:creationId xmlns:p14="http://schemas.microsoft.com/office/powerpoint/2010/main" val="147316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ACRR- third Grade</a:t>
            </a:r>
          </a:p>
          <a:p>
            <a:endParaRPr lang="en-US" dirty="0"/>
          </a:p>
        </p:txBody>
      </p:sp>
      <p:sp>
        <p:nvSpPr>
          <p:cNvPr id="2" name="Title 1"/>
          <p:cNvSpPr>
            <a:spLocks noGrp="1"/>
          </p:cNvSpPr>
          <p:nvPr>
            <p:ph type="ctrTitle"/>
          </p:nvPr>
        </p:nvSpPr>
        <p:spPr/>
        <p:txBody>
          <a:bodyPr/>
          <a:lstStyle/>
          <a:p>
            <a:r>
              <a:rPr lang="en-US" dirty="0" smtClean="0"/>
              <a:t>Writer’s Workshop</a:t>
            </a:r>
            <a:endParaRPr lang="en-US" dirty="0"/>
          </a:p>
        </p:txBody>
      </p:sp>
      <p:sp>
        <p:nvSpPr>
          <p:cNvPr id="8" name="SMARTInkShape-3158"/>
          <p:cNvSpPr/>
          <p:nvPr/>
        </p:nvSpPr>
        <p:spPr>
          <a:xfrm>
            <a:off x="223242" y="5652492"/>
            <a:ext cx="1" cy="35720"/>
          </a:xfrm>
          <a:custGeom>
            <a:avLst/>
            <a:gdLst/>
            <a:ahLst/>
            <a:cxnLst/>
            <a:rect l="0" t="0" r="0" b="0"/>
            <a:pathLst>
              <a:path w="1" h="35720">
                <a:moveTo>
                  <a:pt x="0" y="0"/>
                </a:moveTo>
                <a:lnTo>
                  <a:pt x="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3893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third-grade notebook writers…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3696886"/>
              </p:ext>
            </p:extLst>
          </p:nvPr>
        </p:nvGraphicFramePr>
        <p:xfrm>
          <a:off x="457200" y="1752600"/>
          <a:ext cx="8229600" cy="45770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263123294"/>
                    </a:ext>
                  </a:extLst>
                </a:gridCol>
                <a:gridCol w="4114800">
                  <a:extLst>
                    <a:ext uri="{9D8B030D-6E8A-4147-A177-3AD203B41FA5}">
                      <a16:colId xmlns:a16="http://schemas.microsoft.com/office/drawing/2014/main" val="2180677553"/>
                    </a:ext>
                  </a:extLst>
                </a:gridCol>
              </a:tblGrid>
              <a:tr h="370840">
                <a:tc>
                  <a:txBody>
                    <a:bodyPr/>
                    <a:lstStyle/>
                    <a:p>
                      <a:r>
                        <a:rPr lang="en-US" dirty="0" smtClean="0"/>
                        <a:t>Do…</a:t>
                      </a:r>
                      <a:endParaRPr lang="en-US" dirty="0"/>
                    </a:p>
                  </a:txBody>
                  <a:tcPr/>
                </a:tc>
                <a:tc>
                  <a:txBody>
                    <a:bodyPr/>
                    <a:lstStyle/>
                    <a:p>
                      <a:r>
                        <a:rPr lang="en-US" dirty="0" smtClean="0"/>
                        <a:t>Don’t…</a:t>
                      </a:r>
                      <a:endParaRPr lang="en-US" dirty="0"/>
                    </a:p>
                  </a:txBody>
                  <a:tcPr/>
                </a:tc>
                <a:extLst>
                  <a:ext uri="{0D108BD9-81ED-4DB2-BD59-A6C34878D82A}">
                    <a16:rowId xmlns:a16="http://schemas.microsoft.com/office/drawing/2014/main" val="2925908160"/>
                  </a:ext>
                </a:extLst>
              </a:tr>
              <a:tr h="370840">
                <a:tc>
                  <a:txBody>
                    <a:bodyPr/>
                    <a:lstStyle/>
                    <a:p>
                      <a:pPr marL="285750" indent="-285750">
                        <a:buFont typeface="Arial" panose="020B0604020202020204" pitchFamily="34" charset="0"/>
                        <a:buChar char="•"/>
                      </a:pPr>
                      <a:r>
                        <a:rPr lang="en-US" dirty="0" smtClean="0"/>
                        <a:t>Neat</a:t>
                      </a:r>
                      <a:r>
                        <a:rPr lang="en-US" baseline="0" dirty="0" smtClean="0"/>
                        <a:t> and organized</a:t>
                      </a:r>
                    </a:p>
                    <a:p>
                      <a:pPr marL="285750" indent="-285750">
                        <a:buFont typeface="Arial" panose="020B0604020202020204" pitchFamily="34" charset="0"/>
                        <a:buChar char="•"/>
                      </a:pPr>
                      <a:r>
                        <a:rPr lang="en-US" baseline="0" dirty="0" smtClean="0"/>
                        <a:t>Appropriate punctuation marks</a:t>
                      </a:r>
                    </a:p>
                    <a:p>
                      <a:pPr marL="285750" indent="-285750">
                        <a:buFont typeface="Arial" panose="020B0604020202020204" pitchFamily="34" charset="0"/>
                        <a:buChar char="•"/>
                      </a:pPr>
                      <a:r>
                        <a:rPr lang="en-US" baseline="0" dirty="0" smtClean="0"/>
                        <a:t>Take your time</a:t>
                      </a:r>
                    </a:p>
                    <a:p>
                      <a:pPr marL="285750" indent="-285750">
                        <a:buFont typeface="Arial" panose="020B0604020202020204" pitchFamily="34" charset="0"/>
                        <a:buChar char="•"/>
                      </a:pPr>
                      <a:r>
                        <a:rPr lang="en-US" baseline="0" dirty="0" smtClean="0"/>
                        <a:t>Words are spaced out legibly</a:t>
                      </a:r>
                    </a:p>
                    <a:p>
                      <a:pPr marL="285750" indent="-285750">
                        <a:buFont typeface="Arial" panose="020B0604020202020204" pitchFamily="34" charset="0"/>
                        <a:buChar char="•"/>
                      </a:pPr>
                      <a:r>
                        <a:rPr lang="en-US" baseline="0" dirty="0" smtClean="0"/>
                        <a:t>Proper grammar and word choice</a:t>
                      </a:r>
                    </a:p>
                    <a:p>
                      <a:pPr marL="285750" indent="-285750">
                        <a:buFont typeface="Arial" panose="020B0604020202020204" pitchFamily="34" charset="0"/>
                        <a:buChar char="•"/>
                      </a:pPr>
                      <a:r>
                        <a:rPr lang="en-US" dirty="0" smtClean="0"/>
                        <a:t>Descriptive</a:t>
                      </a:r>
                      <a:r>
                        <a:rPr lang="en-US" baseline="0" dirty="0" smtClean="0"/>
                        <a:t>, colorful words</a:t>
                      </a:r>
                    </a:p>
                    <a:p>
                      <a:pPr marL="285750" indent="-285750">
                        <a:buFont typeface="Arial" panose="020B0604020202020204" pitchFamily="34" charset="0"/>
                        <a:buChar char="•"/>
                      </a:pPr>
                      <a:r>
                        <a:rPr lang="en-US" baseline="0" dirty="0" smtClean="0"/>
                        <a:t>Lots of sentences</a:t>
                      </a:r>
                    </a:p>
                    <a:p>
                      <a:pPr marL="285750" indent="-285750">
                        <a:buFont typeface="Arial" panose="020B0604020202020204" pitchFamily="34" charset="0"/>
                        <a:buChar char="•"/>
                      </a:pPr>
                      <a:r>
                        <a:rPr lang="en-US" baseline="0" dirty="0" smtClean="0"/>
                        <a:t>Name, date &amp; target goal</a:t>
                      </a:r>
                    </a:p>
                    <a:p>
                      <a:pPr marL="285750" indent="-285750">
                        <a:buFont typeface="Arial" panose="020B0604020202020204" pitchFamily="34" charset="0"/>
                        <a:buChar char="•"/>
                      </a:pPr>
                      <a:r>
                        <a:rPr lang="en-US" baseline="0" dirty="0" smtClean="0"/>
                        <a:t>In sequence or in order. </a:t>
                      </a:r>
                    </a:p>
                    <a:p>
                      <a:pPr marL="285750" indent="-285750">
                        <a:buFont typeface="Arial" panose="020B0604020202020204" pitchFamily="34" charset="0"/>
                        <a:buChar char="•"/>
                      </a:pPr>
                      <a:r>
                        <a:rPr lang="en-US" baseline="0" dirty="0" smtClean="0"/>
                        <a:t>Transition words- after, eventually, all of a sudden…</a:t>
                      </a:r>
                    </a:p>
                    <a:p>
                      <a:pPr marL="285750" indent="-285750">
                        <a:buFont typeface="Arial" panose="020B0604020202020204" pitchFamily="34" charset="0"/>
                        <a:buChar char="•"/>
                      </a:pPr>
                      <a:r>
                        <a:rPr lang="en-US" baseline="0" dirty="0" smtClean="0"/>
                        <a:t>Capital letters of beginning of sentence and proper nouns</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smtClean="0"/>
                        <a:t>Sloppy</a:t>
                      </a:r>
                    </a:p>
                    <a:p>
                      <a:pPr marL="285750" indent="-285750">
                        <a:buFont typeface="Arial" panose="020B0604020202020204" pitchFamily="34" charset="0"/>
                        <a:buChar char="•"/>
                      </a:pPr>
                      <a:r>
                        <a:rPr lang="en-US" dirty="0" smtClean="0"/>
                        <a:t>No loose papers</a:t>
                      </a:r>
                    </a:p>
                    <a:p>
                      <a:pPr marL="285750" indent="-285750">
                        <a:buFont typeface="Arial" panose="020B0604020202020204" pitchFamily="34" charset="0"/>
                        <a:buChar char="•"/>
                      </a:pPr>
                      <a:r>
                        <a:rPr lang="en-US" dirty="0" smtClean="0"/>
                        <a:t>More than one type</a:t>
                      </a:r>
                      <a:r>
                        <a:rPr lang="en-US" baseline="0" dirty="0" smtClean="0"/>
                        <a:t> of story</a:t>
                      </a:r>
                    </a:p>
                    <a:p>
                      <a:pPr marL="285750" indent="-285750">
                        <a:buFont typeface="Arial" panose="020B0604020202020204" pitchFamily="34" charset="0"/>
                        <a:buChar char="•"/>
                      </a:pPr>
                      <a:r>
                        <a:rPr lang="en-US" baseline="0" dirty="0" smtClean="0"/>
                        <a:t>No bad words</a:t>
                      </a:r>
                    </a:p>
                    <a:p>
                      <a:pPr marL="285750" indent="-285750">
                        <a:buFont typeface="Arial" panose="020B0604020202020204" pitchFamily="34" charset="0"/>
                        <a:buChar char="•"/>
                      </a:pPr>
                      <a:r>
                        <a:rPr lang="en-US" baseline="0" dirty="0" smtClean="0"/>
                        <a:t>No boring words</a:t>
                      </a:r>
                    </a:p>
                    <a:p>
                      <a:pPr marL="285750" indent="-285750">
                        <a:buFont typeface="Arial" panose="020B0604020202020204" pitchFamily="34" charset="0"/>
                        <a:buChar char="•"/>
                      </a:pPr>
                      <a:r>
                        <a:rPr lang="en-US" baseline="0" dirty="0" smtClean="0"/>
                        <a:t>Doodling/drawing</a:t>
                      </a:r>
                    </a:p>
                    <a:p>
                      <a:pPr marL="285750" indent="-285750">
                        <a:buFont typeface="Arial" panose="020B0604020202020204" pitchFamily="34" charset="0"/>
                        <a:buChar char="•"/>
                      </a:pPr>
                      <a:r>
                        <a:rPr lang="en-US" baseline="0" dirty="0" smtClean="0"/>
                        <a:t>Skip pages, jumping all over the pages </a:t>
                      </a:r>
                      <a:endParaRPr lang="en-US" dirty="0" smtClean="0"/>
                    </a:p>
                    <a:p>
                      <a:pPr marL="285750" indent="-285750">
                        <a:buFont typeface="Arial" panose="020B0604020202020204" pitchFamily="34" charset="0"/>
                        <a:buChar char="•"/>
                      </a:pPr>
                      <a:endParaRPr lang="en-US" dirty="0" smtClean="0"/>
                    </a:p>
                    <a:p>
                      <a:endParaRPr lang="en-US" dirty="0"/>
                    </a:p>
                  </a:txBody>
                  <a:tcPr/>
                </a:tc>
                <a:extLst>
                  <a:ext uri="{0D108BD9-81ED-4DB2-BD59-A6C34878D82A}">
                    <a16:rowId xmlns:a16="http://schemas.microsoft.com/office/drawing/2014/main" val="374390375"/>
                  </a:ext>
                </a:extLst>
              </a:tr>
            </a:tbl>
          </a:graphicData>
        </a:graphic>
      </p:graphicFrame>
    </p:spTree>
    <p:extLst>
      <p:ext uri="{BB962C8B-B14F-4D97-AF65-F5344CB8AC3E}">
        <p14:creationId xmlns:p14="http://schemas.microsoft.com/office/powerpoint/2010/main" val="1417249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can use mentor texts to improve my writing.</a:t>
            </a:r>
            <a:endParaRPr lang="en-US" dirty="0"/>
          </a:p>
        </p:txBody>
      </p:sp>
      <p:sp>
        <p:nvSpPr>
          <p:cNvPr id="4" name="TextBox 3"/>
          <p:cNvSpPr txBox="1"/>
          <p:nvPr/>
        </p:nvSpPr>
        <p:spPr>
          <a:xfrm>
            <a:off x="2895600" y="1334869"/>
            <a:ext cx="5181600" cy="923330"/>
          </a:xfrm>
          <a:prstGeom prst="rect">
            <a:avLst/>
          </a:prstGeom>
          <a:noFill/>
        </p:spPr>
        <p:txBody>
          <a:bodyPr wrap="square" rtlCol="0">
            <a:spAutoFit/>
          </a:bodyPr>
          <a:lstStyle/>
          <a:p>
            <a:endParaRPr lang="en-US" dirty="0"/>
          </a:p>
          <a:p>
            <a:r>
              <a:rPr lang="en-US" dirty="0" smtClean="0">
                <a:solidFill>
                  <a:srgbClr val="FF0000"/>
                </a:solidFill>
              </a:rPr>
              <a:t>Record this into you Mentor Sentence Journal</a:t>
            </a:r>
            <a:r>
              <a:rPr lang="en-US" dirty="0" smtClean="0"/>
              <a:t>.</a:t>
            </a:r>
            <a:endParaRPr lang="en-US" dirty="0"/>
          </a:p>
        </p:txBody>
      </p:sp>
      <p:sp>
        <p:nvSpPr>
          <p:cNvPr id="3" name="TextBox 2"/>
          <p:cNvSpPr txBox="1"/>
          <p:nvPr/>
        </p:nvSpPr>
        <p:spPr>
          <a:xfrm>
            <a:off x="1066800" y="1614054"/>
            <a:ext cx="1552028" cy="369332"/>
          </a:xfrm>
          <a:prstGeom prst="rect">
            <a:avLst/>
          </a:prstGeom>
          <a:noFill/>
        </p:spPr>
        <p:txBody>
          <a:bodyPr wrap="none" rtlCol="0">
            <a:spAutoFit/>
          </a:bodyPr>
          <a:lstStyle/>
          <a:p>
            <a:r>
              <a:rPr lang="en-US" dirty="0" smtClean="0"/>
              <a:t>Mentor Text:</a:t>
            </a:r>
            <a:endParaRPr lang="en-US" dirty="0"/>
          </a:p>
        </p:txBody>
      </p:sp>
      <p:sp>
        <p:nvSpPr>
          <p:cNvPr id="6" name="TextBox 5"/>
          <p:cNvSpPr txBox="1"/>
          <p:nvPr/>
        </p:nvSpPr>
        <p:spPr>
          <a:xfrm>
            <a:off x="535643" y="2971800"/>
            <a:ext cx="8453898" cy="2585323"/>
          </a:xfrm>
          <a:prstGeom prst="rect">
            <a:avLst/>
          </a:prstGeom>
          <a:noFill/>
          <a:ln>
            <a:solidFill>
              <a:srgbClr val="002060"/>
            </a:solidFill>
          </a:ln>
        </p:spPr>
        <p:txBody>
          <a:bodyPr wrap="square" rtlCol="0">
            <a:spAutoFit/>
          </a:bodyPr>
          <a:lstStyle/>
          <a:p>
            <a:r>
              <a:rPr lang="en-US" dirty="0" smtClean="0"/>
              <a:t>The house was locked. </a:t>
            </a:r>
            <a:r>
              <a:rPr lang="en-US" dirty="0" err="1" smtClean="0"/>
              <a:t>Ardis</a:t>
            </a:r>
            <a:r>
              <a:rPr lang="en-US" dirty="0" smtClean="0"/>
              <a:t> could peer through the</a:t>
            </a:r>
          </a:p>
          <a:p>
            <a:endParaRPr lang="en-US" dirty="0"/>
          </a:p>
          <a:p>
            <a:r>
              <a:rPr lang="en-US" dirty="0" smtClean="0"/>
              <a:t> cracks between the rocks and see her doll lying inside, </a:t>
            </a:r>
          </a:p>
          <a:p>
            <a:endParaRPr lang="en-US" dirty="0"/>
          </a:p>
          <a:p>
            <a:r>
              <a:rPr lang="en-US" dirty="0" smtClean="0"/>
              <a:t>but there was no way to get it out. After that, she was sad</a:t>
            </a:r>
          </a:p>
          <a:p>
            <a:endParaRPr lang="en-US" dirty="0"/>
          </a:p>
          <a:p>
            <a:r>
              <a:rPr lang="en-US" dirty="0" smtClean="0"/>
              <a:t> all the time. At night, she would swim up to the spot where the whistle</a:t>
            </a:r>
          </a:p>
          <a:p>
            <a:endParaRPr lang="en-US" dirty="0"/>
          </a:p>
          <a:p>
            <a:r>
              <a:rPr lang="en-US" dirty="0" smtClean="0"/>
              <a:t> hung, and weep for hours. </a:t>
            </a:r>
            <a:endParaRPr lang="en-US" dirty="0"/>
          </a:p>
        </p:txBody>
      </p:sp>
      <p:sp>
        <p:nvSpPr>
          <p:cNvPr id="7" name="TextBox 6"/>
          <p:cNvSpPr txBox="1"/>
          <p:nvPr/>
        </p:nvSpPr>
        <p:spPr>
          <a:xfrm>
            <a:off x="1009421" y="5393560"/>
            <a:ext cx="6629400" cy="1200329"/>
          </a:xfrm>
          <a:prstGeom prst="rect">
            <a:avLst/>
          </a:prstGeom>
          <a:noFill/>
        </p:spPr>
        <p:txBody>
          <a:bodyPr wrap="square" rtlCol="0">
            <a:spAutoFit/>
          </a:bodyPr>
          <a:lstStyle/>
          <a:p>
            <a:r>
              <a:rPr lang="en-US" dirty="0" smtClean="0"/>
              <a:t>How can you expand the sentence to make improvements?</a:t>
            </a:r>
          </a:p>
          <a:p>
            <a:endParaRPr lang="en-US" dirty="0" smtClean="0"/>
          </a:p>
          <a:p>
            <a:endParaRPr lang="en-US" dirty="0"/>
          </a:p>
        </p:txBody>
      </p:sp>
      <p:grpSp>
        <p:nvGrpSpPr>
          <p:cNvPr id="63" name="SMARTInkShape-Group1"/>
          <p:cNvGrpSpPr/>
          <p:nvPr/>
        </p:nvGrpSpPr>
        <p:grpSpPr>
          <a:xfrm>
            <a:off x="170751" y="5962560"/>
            <a:ext cx="8453900" cy="740981"/>
            <a:chOff x="170751" y="5962560"/>
            <a:chExt cx="8453900" cy="740981"/>
          </a:xfrm>
        </p:grpSpPr>
        <p:sp>
          <p:nvSpPr>
            <p:cNvPr id="5" name="SMARTInkShape-1"/>
            <p:cNvSpPr/>
            <p:nvPr/>
          </p:nvSpPr>
          <p:spPr>
            <a:xfrm>
              <a:off x="3270055" y="6456406"/>
              <a:ext cx="144164" cy="126868"/>
            </a:xfrm>
            <a:custGeom>
              <a:avLst/>
              <a:gdLst/>
              <a:ahLst/>
              <a:cxnLst/>
              <a:rect l="0" t="0" r="0" b="0"/>
              <a:pathLst>
                <a:path w="144164" h="126868">
                  <a:moveTo>
                    <a:pt x="0" y="0"/>
                  </a:moveTo>
                  <a:lnTo>
                    <a:pt x="1145" y="64302"/>
                  </a:lnTo>
                  <a:lnTo>
                    <a:pt x="14332" y="90704"/>
                  </a:lnTo>
                  <a:lnTo>
                    <a:pt x="23913" y="100571"/>
                  </a:lnTo>
                  <a:lnTo>
                    <a:pt x="34655" y="107625"/>
                  </a:lnTo>
                  <a:lnTo>
                    <a:pt x="47136" y="111598"/>
                  </a:lnTo>
                  <a:lnTo>
                    <a:pt x="54510" y="112527"/>
                  </a:lnTo>
                  <a:lnTo>
                    <a:pt x="70562" y="107582"/>
                  </a:lnTo>
                  <a:lnTo>
                    <a:pt x="80177" y="98919"/>
                  </a:lnTo>
                  <a:lnTo>
                    <a:pt x="106277" y="54681"/>
                  </a:lnTo>
                  <a:lnTo>
                    <a:pt x="113217" y="31121"/>
                  </a:lnTo>
                  <a:lnTo>
                    <a:pt x="113271" y="89475"/>
                  </a:lnTo>
                  <a:lnTo>
                    <a:pt x="118737" y="109906"/>
                  </a:lnTo>
                  <a:lnTo>
                    <a:pt x="127603" y="124986"/>
                  </a:lnTo>
                  <a:lnTo>
                    <a:pt x="130834" y="126801"/>
                  </a:lnTo>
                  <a:lnTo>
                    <a:pt x="134133" y="126867"/>
                  </a:lnTo>
                  <a:lnTo>
                    <a:pt x="142181" y="124219"/>
                  </a:lnTo>
                  <a:lnTo>
                    <a:pt x="142841" y="122858"/>
                  </a:lnTo>
                  <a:lnTo>
                    <a:pt x="144163"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
            <p:cNvSpPr/>
            <p:nvPr/>
          </p:nvSpPr>
          <p:spPr>
            <a:xfrm>
              <a:off x="4660665" y="6415698"/>
              <a:ext cx="215769" cy="205298"/>
            </a:xfrm>
            <a:custGeom>
              <a:avLst/>
              <a:gdLst/>
              <a:ahLst/>
              <a:cxnLst/>
              <a:rect l="0" t="0" r="0" b="0"/>
              <a:pathLst>
                <a:path w="215769" h="205298">
                  <a:moveTo>
                    <a:pt x="61310" y="112789"/>
                  </a:moveTo>
                  <a:lnTo>
                    <a:pt x="42271" y="112789"/>
                  </a:lnTo>
                  <a:lnTo>
                    <a:pt x="32802" y="119865"/>
                  </a:lnTo>
                  <a:lnTo>
                    <a:pt x="23241" y="123276"/>
                  </a:lnTo>
                  <a:lnTo>
                    <a:pt x="16550" y="128127"/>
                  </a:lnTo>
                  <a:lnTo>
                    <a:pt x="12813" y="134098"/>
                  </a:lnTo>
                  <a:lnTo>
                    <a:pt x="10008" y="140566"/>
                  </a:lnTo>
                  <a:lnTo>
                    <a:pt x="3139" y="150640"/>
                  </a:lnTo>
                  <a:lnTo>
                    <a:pt x="597" y="160870"/>
                  </a:lnTo>
                  <a:lnTo>
                    <a:pt x="0" y="167720"/>
                  </a:lnTo>
                  <a:lnTo>
                    <a:pt x="2788" y="174578"/>
                  </a:lnTo>
                  <a:lnTo>
                    <a:pt x="24034" y="199023"/>
                  </a:lnTo>
                  <a:lnTo>
                    <a:pt x="30632" y="202602"/>
                  </a:lnTo>
                  <a:lnTo>
                    <a:pt x="47607" y="205087"/>
                  </a:lnTo>
                  <a:lnTo>
                    <a:pt x="54456" y="205297"/>
                  </a:lnTo>
                  <a:lnTo>
                    <a:pt x="61315" y="202338"/>
                  </a:lnTo>
                  <a:lnTo>
                    <a:pt x="75040" y="191117"/>
                  </a:lnTo>
                  <a:lnTo>
                    <a:pt x="78853" y="184594"/>
                  </a:lnTo>
                  <a:lnTo>
                    <a:pt x="86768" y="165619"/>
                  </a:lnTo>
                  <a:lnTo>
                    <a:pt x="118541" y="109036"/>
                  </a:lnTo>
                  <a:lnTo>
                    <a:pt x="131165" y="50363"/>
                  </a:lnTo>
                  <a:lnTo>
                    <a:pt x="133389" y="0"/>
                  </a:lnTo>
                  <a:lnTo>
                    <a:pt x="133390" y="5127"/>
                  </a:lnTo>
                  <a:lnTo>
                    <a:pt x="132245" y="6689"/>
                  </a:lnTo>
                  <a:lnTo>
                    <a:pt x="127924" y="8426"/>
                  </a:lnTo>
                  <a:lnTo>
                    <a:pt x="126313" y="10034"/>
                  </a:lnTo>
                  <a:lnTo>
                    <a:pt x="124524" y="14872"/>
                  </a:lnTo>
                  <a:lnTo>
                    <a:pt x="120099" y="53483"/>
                  </a:lnTo>
                  <a:lnTo>
                    <a:pt x="114961" y="72333"/>
                  </a:lnTo>
                  <a:lnTo>
                    <a:pt x="112822" y="136634"/>
                  </a:lnTo>
                  <a:lnTo>
                    <a:pt x="112799" y="156934"/>
                  </a:lnTo>
                  <a:lnTo>
                    <a:pt x="115848" y="164064"/>
                  </a:lnTo>
                  <a:lnTo>
                    <a:pt x="119873" y="171046"/>
                  </a:lnTo>
                  <a:lnTo>
                    <a:pt x="122669" y="182823"/>
                  </a:lnTo>
                  <a:lnTo>
                    <a:pt x="123955" y="183505"/>
                  </a:lnTo>
                  <a:lnTo>
                    <a:pt x="131922" y="184689"/>
                  </a:lnTo>
                  <a:lnTo>
                    <a:pt x="164489" y="156816"/>
                  </a:lnTo>
                  <a:lnTo>
                    <a:pt x="171238" y="154096"/>
                  </a:lnTo>
                  <a:lnTo>
                    <a:pt x="202009" y="135287"/>
                  </a:lnTo>
                  <a:lnTo>
                    <a:pt x="215768" y="1333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3"/>
            <p:cNvSpPr/>
            <p:nvPr/>
          </p:nvSpPr>
          <p:spPr>
            <a:xfrm>
              <a:off x="4898633" y="6499151"/>
              <a:ext cx="68418" cy="121999"/>
            </a:xfrm>
            <a:custGeom>
              <a:avLst/>
              <a:gdLst/>
              <a:ahLst/>
              <a:cxnLst/>
              <a:rect l="0" t="0" r="0" b="0"/>
              <a:pathLst>
                <a:path w="68418" h="121999">
                  <a:moveTo>
                    <a:pt x="18989" y="19038"/>
                  </a:moveTo>
                  <a:lnTo>
                    <a:pt x="24456" y="19039"/>
                  </a:lnTo>
                  <a:lnTo>
                    <a:pt x="30191" y="15987"/>
                  </a:lnTo>
                  <a:lnTo>
                    <a:pt x="37729" y="10172"/>
                  </a:lnTo>
                  <a:lnTo>
                    <a:pt x="37202" y="8550"/>
                  </a:lnTo>
                  <a:lnTo>
                    <a:pt x="33568" y="3699"/>
                  </a:lnTo>
                  <a:lnTo>
                    <a:pt x="28140" y="779"/>
                  </a:lnTo>
                  <a:lnTo>
                    <a:pt x="25089" y="0"/>
                  </a:lnTo>
                  <a:lnTo>
                    <a:pt x="21912" y="626"/>
                  </a:lnTo>
                  <a:lnTo>
                    <a:pt x="15330" y="4371"/>
                  </a:lnTo>
                  <a:lnTo>
                    <a:pt x="13117" y="6972"/>
                  </a:lnTo>
                  <a:lnTo>
                    <a:pt x="0" y="27368"/>
                  </a:lnTo>
                  <a:lnTo>
                    <a:pt x="4337" y="39685"/>
                  </a:lnTo>
                  <a:lnTo>
                    <a:pt x="16268" y="59782"/>
                  </a:lnTo>
                  <a:lnTo>
                    <a:pt x="17175" y="63362"/>
                  </a:lnTo>
                  <a:lnTo>
                    <a:pt x="24285" y="70393"/>
                  </a:lnTo>
                  <a:lnTo>
                    <a:pt x="68417" y="109678"/>
                  </a:lnTo>
                  <a:lnTo>
                    <a:pt x="67958" y="111501"/>
                  </a:lnTo>
                  <a:lnTo>
                    <a:pt x="64399" y="116578"/>
                  </a:lnTo>
                  <a:lnTo>
                    <a:pt x="59004" y="119596"/>
                  </a:lnTo>
                  <a:lnTo>
                    <a:pt x="42862" y="121693"/>
                  </a:lnTo>
                  <a:lnTo>
                    <a:pt x="21017" y="121998"/>
                  </a:lnTo>
                  <a:lnTo>
                    <a:pt x="20341" y="120859"/>
                  </a:lnTo>
                  <a:lnTo>
                    <a:pt x="19590" y="116541"/>
                  </a:lnTo>
                  <a:lnTo>
                    <a:pt x="22306" y="110808"/>
                  </a:lnTo>
                  <a:lnTo>
                    <a:pt x="29287" y="1014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4"/>
            <p:cNvSpPr/>
            <p:nvPr/>
          </p:nvSpPr>
          <p:spPr>
            <a:xfrm>
              <a:off x="1663677" y="6075406"/>
              <a:ext cx="102974" cy="113051"/>
            </a:xfrm>
            <a:custGeom>
              <a:avLst/>
              <a:gdLst/>
              <a:ahLst/>
              <a:cxnLst/>
              <a:rect l="0" t="0" r="0" b="0"/>
              <a:pathLst>
                <a:path w="102974" h="113051">
                  <a:moveTo>
                    <a:pt x="0" y="10296"/>
                  </a:moveTo>
                  <a:lnTo>
                    <a:pt x="0" y="15763"/>
                  </a:lnTo>
                  <a:lnTo>
                    <a:pt x="3051" y="21498"/>
                  </a:lnTo>
                  <a:lnTo>
                    <a:pt x="41212" y="84611"/>
                  </a:lnTo>
                  <a:lnTo>
                    <a:pt x="54923" y="104811"/>
                  </a:lnTo>
                  <a:lnTo>
                    <a:pt x="61785" y="109511"/>
                  </a:lnTo>
                  <a:lnTo>
                    <a:pt x="71478" y="113050"/>
                  </a:lnTo>
                  <a:lnTo>
                    <a:pt x="80942" y="54686"/>
                  </a:lnTo>
                  <a:lnTo>
                    <a:pt x="87419" y="34255"/>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5"/>
            <p:cNvSpPr/>
            <p:nvPr/>
          </p:nvSpPr>
          <p:spPr>
            <a:xfrm>
              <a:off x="860487" y="6168081"/>
              <a:ext cx="133866" cy="5934"/>
            </a:xfrm>
            <a:custGeom>
              <a:avLst/>
              <a:gdLst/>
              <a:ahLst/>
              <a:cxnLst/>
              <a:rect l="0" t="0" r="0" b="0"/>
              <a:pathLst>
                <a:path w="133866" h="5934">
                  <a:moveTo>
                    <a:pt x="0" y="0"/>
                  </a:moveTo>
                  <a:lnTo>
                    <a:pt x="5467" y="0"/>
                  </a:lnTo>
                  <a:lnTo>
                    <a:pt x="26929" y="5933"/>
                  </a:lnTo>
                  <a:lnTo>
                    <a:pt x="86945" y="448"/>
                  </a:lnTo>
                  <a:lnTo>
                    <a:pt x="13386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6"/>
            <p:cNvSpPr/>
            <p:nvPr/>
          </p:nvSpPr>
          <p:spPr>
            <a:xfrm>
              <a:off x="6040028" y="6446108"/>
              <a:ext cx="1" cy="216244"/>
            </a:xfrm>
            <a:custGeom>
              <a:avLst/>
              <a:gdLst/>
              <a:ahLst/>
              <a:cxnLst/>
              <a:rect l="0" t="0" r="0" b="0"/>
              <a:pathLst>
                <a:path w="1" h="216244">
                  <a:moveTo>
                    <a:pt x="0" y="0"/>
                  </a:moveTo>
                  <a:lnTo>
                    <a:pt x="0" y="55378"/>
                  </a:lnTo>
                  <a:lnTo>
                    <a:pt x="0" y="117667"/>
                  </a:lnTo>
                  <a:lnTo>
                    <a:pt x="0" y="179367"/>
                  </a:lnTo>
                  <a:lnTo>
                    <a:pt x="0"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7"/>
            <p:cNvSpPr/>
            <p:nvPr/>
          </p:nvSpPr>
          <p:spPr>
            <a:xfrm>
              <a:off x="1632785" y="6487297"/>
              <a:ext cx="282661" cy="102234"/>
            </a:xfrm>
            <a:custGeom>
              <a:avLst/>
              <a:gdLst/>
              <a:ahLst/>
              <a:cxnLst/>
              <a:rect l="0" t="0" r="0" b="0"/>
              <a:pathLst>
                <a:path w="282661" h="102234">
                  <a:moveTo>
                    <a:pt x="0" y="0"/>
                  </a:moveTo>
                  <a:lnTo>
                    <a:pt x="5466" y="5467"/>
                  </a:lnTo>
                  <a:lnTo>
                    <a:pt x="14252" y="8150"/>
                  </a:lnTo>
                  <a:lnTo>
                    <a:pt x="32064" y="12712"/>
                  </a:lnTo>
                  <a:lnTo>
                    <a:pt x="46286" y="17091"/>
                  </a:lnTo>
                  <a:lnTo>
                    <a:pt x="104564" y="20287"/>
                  </a:lnTo>
                  <a:lnTo>
                    <a:pt x="149350" y="17483"/>
                  </a:lnTo>
                  <a:lnTo>
                    <a:pt x="192149" y="10928"/>
                  </a:lnTo>
                  <a:lnTo>
                    <a:pt x="205706" y="10308"/>
                  </a:lnTo>
                  <a:lnTo>
                    <a:pt x="197764" y="29651"/>
                  </a:lnTo>
                  <a:lnTo>
                    <a:pt x="195773" y="63712"/>
                  </a:lnTo>
                  <a:lnTo>
                    <a:pt x="201151" y="80534"/>
                  </a:lnTo>
                  <a:lnTo>
                    <a:pt x="209917" y="90332"/>
                  </a:lnTo>
                  <a:lnTo>
                    <a:pt x="220296" y="97355"/>
                  </a:lnTo>
                  <a:lnTo>
                    <a:pt x="228723" y="100476"/>
                  </a:lnTo>
                  <a:lnTo>
                    <a:pt x="245366" y="102233"/>
                  </a:lnTo>
                  <a:lnTo>
                    <a:pt x="249389" y="101336"/>
                  </a:lnTo>
                  <a:lnTo>
                    <a:pt x="252070" y="99593"/>
                  </a:lnTo>
                  <a:lnTo>
                    <a:pt x="281545" y="54258"/>
                  </a:lnTo>
                  <a:lnTo>
                    <a:pt x="282660" y="48758"/>
                  </a:lnTo>
                  <a:lnTo>
                    <a:pt x="282261" y="43946"/>
                  </a:lnTo>
                  <a:lnTo>
                    <a:pt x="278863" y="28004"/>
                  </a:lnTo>
                  <a:lnTo>
                    <a:pt x="278275" y="17324"/>
                  </a:lnTo>
                  <a:lnTo>
                    <a:pt x="275904" y="13838"/>
                  </a:lnTo>
                  <a:lnTo>
                    <a:pt x="267168" y="6913"/>
                  </a:lnTo>
                  <a:lnTo>
                    <a:pt x="255657" y="3072"/>
                  </a:lnTo>
                  <a:lnTo>
                    <a:pt x="235088" y="607"/>
                  </a:lnTo>
                  <a:lnTo>
                    <a:pt x="218140" y="5647"/>
                  </a:lnTo>
                  <a:lnTo>
                    <a:pt x="204093" y="14386"/>
                  </a:lnTo>
                  <a:lnTo>
                    <a:pt x="201278" y="18744"/>
                  </a:lnTo>
                  <a:lnTo>
                    <a:pt x="195648" y="411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8"/>
            <p:cNvSpPr/>
            <p:nvPr/>
          </p:nvSpPr>
          <p:spPr>
            <a:xfrm>
              <a:off x="8562866" y="6477041"/>
              <a:ext cx="20596" cy="226500"/>
            </a:xfrm>
            <a:custGeom>
              <a:avLst/>
              <a:gdLst/>
              <a:ahLst/>
              <a:cxnLst/>
              <a:rect l="0" t="0" r="0" b="0"/>
              <a:pathLst>
                <a:path w="20596" h="226500">
                  <a:moveTo>
                    <a:pt x="0" y="20553"/>
                  </a:moveTo>
                  <a:lnTo>
                    <a:pt x="0" y="5214"/>
                  </a:lnTo>
                  <a:lnTo>
                    <a:pt x="1144" y="3462"/>
                  </a:lnTo>
                  <a:lnTo>
                    <a:pt x="3052" y="2295"/>
                  </a:lnTo>
                  <a:lnTo>
                    <a:pt x="10171" y="0"/>
                  </a:lnTo>
                  <a:lnTo>
                    <a:pt x="10296" y="62654"/>
                  </a:lnTo>
                  <a:lnTo>
                    <a:pt x="10296" y="126000"/>
                  </a:lnTo>
                  <a:lnTo>
                    <a:pt x="20312" y="188477"/>
                  </a:lnTo>
                  <a:lnTo>
                    <a:pt x="20595" y="2264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9"/>
            <p:cNvSpPr/>
            <p:nvPr/>
          </p:nvSpPr>
          <p:spPr>
            <a:xfrm>
              <a:off x="5107339" y="6507892"/>
              <a:ext cx="26528" cy="121025"/>
            </a:xfrm>
            <a:custGeom>
              <a:avLst/>
              <a:gdLst/>
              <a:ahLst/>
              <a:cxnLst/>
              <a:rect l="0" t="0" r="0" b="0"/>
              <a:pathLst>
                <a:path w="26528" h="121025">
                  <a:moveTo>
                    <a:pt x="5934" y="0"/>
                  </a:moveTo>
                  <a:lnTo>
                    <a:pt x="466" y="5466"/>
                  </a:lnTo>
                  <a:lnTo>
                    <a:pt x="0" y="8220"/>
                  </a:lnTo>
                  <a:lnTo>
                    <a:pt x="834" y="11202"/>
                  </a:lnTo>
                  <a:lnTo>
                    <a:pt x="3666" y="17565"/>
                  </a:lnTo>
                  <a:lnTo>
                    <a:pt x="5893" y="77455"/>
                  </a:lnTo>
                  <a:lnTo>
                    <a:pt x="7059" y="88200"/>
                  </a:lnTo>
                  <a:lnTo>
                    <a:pt x="15804" y="121024"/>
                  </a:lnTo>
                  <a:lnTo>
                    <a:pt x="17089" y="120728"/>
                  </a:lnTo>
                  <a:lnTo>
                    <a:pt x="26527"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10"/>
            <p:cNvSpPr/>
            <p:nvPr/>
          </p:nvSpPr>
          <p:spPr>
            <a:xfrm>
              <a:off x="2582180" y="5985407"/>
              <a:ext cx="162714" cy="203270"/>
            </a:xfrm>
            <a:custGeom>
              <a:avLst/>
              <a:gdLst/>
              <a:ahLst/>
              <a:cxnLst/>
              <a:rect l="0" t="0" r="0" b="0"/>
              <a:pathLst>
                <a:path w="162714" h="203270">
                  <a:moveTo>
                    <a:pt x="70037" y="79701"/>
                  </a:moveTo>
                  <a:lnTo>
                    <a:pt x="25787" y="79701"/>
                  </a:lnTo>
                  <a:lnTo>
                    <a:pt x="18716" y="82752"/>
                  </a:lnTo>
                  <a:lnTo>
                    <a:pt x="15228" y="85167"/>
                  </a:lnTo>
                  <a:lnTo>
                    <a:pt x="4853" y="99499"/>
                  </a:lnTo>
                  <a:lnTo>
                    <a:pt x="0" y="118239"/>
                  </a:lnTo>
                  <a:lnTo>
                    <a:pt x="1916" y="131535"/>
                  </a:lnTo>
                  <a:lnTo>
                    <a:pt x="12468" y="158715"/>
                  </a:lnTo>
                  <a:lnTo>
                    <a:pt x="21950" y="169356"/>
                  </a:lnTo>
                  <a:lnTo>
                    <a:pt x="32647" y="176754"/>
                  </a:lnTo>
                  <a:lnTo>
                    <a:pt x="45102" y="180921"/>
                  </a:lnTo>
                  <a:lnTo>
                    <a:pt x="52471" y="181895"/>
                  </a:lnTo>
                  <a:lnTo>
                    <a:pt x="59560" y="179277"/>
                  </a:lnTo>
                  <a:lnTo>
                    <a:pt x="73434" y="168272"/>
                  </a:lnTo>
                  <a:lnTo>
                    <a:pt x="97494" y="110895"/>
                  </a:lnTo>
                  <a:lnTo>
                    <a:pt x="106649" y="86528"/>
                  </a:lnTo>
                  <a:lnTo>
                    <a:pt x="119109" y="28916"/>
                  </a:lnTo>
                  <a:lnTo>
                    <a:pt x="121382" y="0"/>
                  </a:lnTo>
                  <a:lnTo>
                    <a:pt x="121522" y="63440"/>
                  </a:lnTo>
                  <a:lnTo>
                    <a:pt x="124574" y="122513"/>
                  </a:lnTo>
                  <a:lnTo>
                    <a:pt x="140264" y="182134"/>
                  </a:lnTo>
                  <a:lnTo>
                    <a:pt x="144344" y="191206"/>
                  </a:lnTo>
                  <a:lnTo>
                    <a:pt x="147035" y="195227"/>
                  </a:lnTo>
                  <a:lnTo>
                    <a:pt x="162713" y="20326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1"/>
            <p:cNvSpPr/>
            <p:nvPr/>
          </p:nvSpPr>
          <p:spPr>
            <a:xfrm>
              <a:off x="170751" y="6188689"/>
              <a:ext cx="390936" cy="380076"/>
            </a:xfrm>
            <a:custGeom>
              <a:avLst/>
              <a:gdLst/>
              <a:ahLst/>
              <a:cxnLst/>
              <a:rect l="0" t="0" r="0" b="0"/>
              <a:pathLst>
                <a:path w="390936" h="380076">
                  <a:moveTo>
                    <a:pt x="298439" y="20581"/>
                  </a:moveTo>
                  <a:lnTo>
                    <a:pt x="284107" y="20581"/>
                  </a:lnTo>
                  <a:lnTo>
                    <a:pt x="277577" y="17530"/>
                  </a:lnTo>
                  <a:lnTo>
                    <a:pt x="259503" y="4161"/>
                  </a:lnTo>
                  <a:lnTo>
                    <a:pt x="229183" y="536"/>
                  </a:lnTo>
                  <a:lnTo>
                    <a:pt x="167991" y="0"/>
                  </a:lnTo>
                  <a:lnTo>
                    <a:pt x="140544" y="8211"/>
                  </a:lnTo>
                  <a:lnTo>
                    <a:pt x="93425" y="28710"/>
                  </a:lnTo>
                  <a:lnTo>
                    <a:pt x="38519" y="85919"/>
                  </a:lnTo>
                  <a:lnTo>
                    <a:pt x="21277" y="116332"/>
                  </a:lnTo>
                  <a:lnTo>
                    <a:pt x="2944" y="167160"/>
                  </a:lnTo>
                  <a:lnTo>
                    <a:pt x="0" y="228100"/>
                  </a:lnTo>
                  <a:lnTo>
                    <a:pt x="8075" y="266883"/>
                  </a:lnTo>
                  <a:lnTo>
                    <a:pt x="24028" y="304911"/>
                  </a:lnTo>
                  <a:lnTo>
                    <a:pt x="39662" y="325902"/>
                  </a:lnTo>
                  <a:lnTo>
                    <a:pt x="65446" y="345273"/>
                  </a:lnTo>
                  <a:lnTo>
                    <a:pt x="119969" y="374067"/>
                  </a:lnTo>
                  <a:lnTo>
                    <a:pt x="162429" y="380075"/>
                  </a:lnTo>
                  <a:lnTo>
                    <a:pt x="205693" y="379722"/>
                  </a:lnTo>
                  <a:lnTo>
                    <a:pt x="248525" y="366637"/>
                  </a:lnTo>
                  <a:lnTo>
                    <a:pt x="308530" y="327061"/>
                  </a:lnTo>
                  <a:lnTo>
                    <a:pt x="346856" y="288097"/>
                  </a:lnTo>
                  <a:lnTo>
                    <a:pt x="380738" y="226522"/>
                  </a:lnTo>
                  <a:lnTo>
                    <a:pt x="386503" y="212795"/>
                  </a:lnTo>
                  <a:lnTo>
                    <a:pt x="390935" y="163345"/>
                  </a:lnTo>
                  <a:lnTo>
                    <a:pt x="379890" y="133216"/>
                  </a:lnTo>
                  <a:lnTo>
                    <a:pt x="366905" y="111733"/>
                  </a:lnTo>
                  <a:lnTo>
                    <a:pt x="346477" y="89398"/>
                  </a:lnTo>
                  <a:lnTo>
                    <a:pt x="325683" y="76677"/>
                  </a:lnTo>
                  <a:lnTo>
                    <a:pt x="313122" y="72290"/>
                  </a:lnTo>
                  <a:lnTo>
                    <a:pt x="301010" y="65396"/>
                  </a:lnTo>
                  <a:lnTo>
                    <a:pt x="289666" y="63382"/>
                  </a:lnTo>
                  <a:lnTo>
                    <a:pt x="280047" y="65537"/>
                  </a:lnTo>
                  <a:lnTo>
                    <a:pt x="270017" y="70778"/>
                  </a:lnTo>
                  <a:lnTo>
                    <a:pt x="257250" y="720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2"/>
            <p:cNvSpPr/>
            <p:nvPr/>
          </p:nvSpPr>
          <p:spPr>
            <a:xfrm>
              <a:off x="2590433" y="6461563"/>
              <a:ext cx="257434" cy="97759"/>
            </a:xfrm>
            <a:custGeom>
              <a:avLst/>
              <a:gdLst/>
              <a:ahLst/>
              <a:cxnLst/>
              <a:rect l="0" t="0" r="0" b="0"/>
              <a:pathLst>
                <a:path w="257434" h="97759">
                  <a:moveTo>
                    <a:pt x="0" y="15437"/>
                  </a:moveTo>
                  <a:lnTo>
                    <a:pt x="0" y="20904"/>
                  </a:lnTo>
                  <a:lnTo>
                    <a:pt x="3051" y="26637"/>
                  </a:lnTo>
                  <a:lnTo>
                    <a:pt x="5467" y="29769"/>
                  </a:lnTo>
                  <a:lnTo>
                    <a:pt x="8150" y="39350"/>
                  </a:lnTo>
                  <a:lnTo>
                    <a:pt x="10297" y="97623"/>
                  </a:lnTo>
                  <a:lnTo>
                    <a:pt x="15765" y="97758"/>
                  </a:lnTo>
                  <a:lnTo>
                    <a:pt x="17374" y="95489"/>
                  </a:lnTo>
                  <a:lnTo>
                    <a:pt x="20786" y="82507"/>
                  </a:lnTo>
                  <a:lnTo>
                    <a:pt x="50230" y="38933"/>
                  </a:lnTo>
                  <a:lnTo>
                    <a:pt x="68867" y="20121"/>
                  </a:lnTo>
                  <a:lnTo>
                    <a:pt x="85749" y="10087"/>
                  </a:lnTo>
                  <a:lnTo>
                    <a:pt x="94555" y="7337"/>
                  </a:lnTo>
                  <a:lnTo>
                    <a:pt x="98505" y="7749"/>
                  </a:lnTo>
                  <a:lnTo>
                    <a:pt x="105945" y="11258"/>
                  </a:lnTo>
                  <a:lnTo>
                    <a:pt x="108387" y="13795"/>
                  </a:lnTo>
                  <a:lnTo>
                    <a:pt x="119919" y="33900"/>
                  </a:lnTo>
                  <a:lnTo>
                    <a:pt x="123550" y="77801"/>
                  </a:lnTo>
                  <a:lnTo>
                    <a:pt x="123556" y="81040"/>
                  </a:lnTo>
                  <a:lnTo>
                    <a:pt x="126614" y="87690"/>
                  </a:lnTo>
                  <a:lnTo>
                    <a:pt x="132433" y="95815"/>
                  </a:lnTo>
                  <a:lnTo>
                    <a:pt x="132910" y="95338"/>
                  </a:lnTo>
                  <a:lnTo>
                    <a:pt x="134925" y="80134"/>
                  </a:lnTo>
                  <a:lnTo>
                    <a:pt x="177107" y="18685"/>
                  </a:lnTo>
                  <a:lnTo>
                    <a:pt x="184739" y="11159"/>
                  </a:lnTo>
                  <a:lnTo>
                    <a:pt x="198960" y="863"/>
                  </a:lnTo>
                  <a:lnTo>
                    <a:pt x="202433" y="0"/>
                  </a:lnTo>
                  <a:lnTo>
                    <a:pt x="205893" y="569"/>
                  </a:lnTo>
                  <a:lnTo>
                    <a:pt x="214199" y="4237"/>
                  </a:lnTo>
                  <a:lnTo>
                    <a:pt x="222916" y="27335"/>
                  </a:lnTo>
                  <a:lnTo>
                    <a:pt x="226611" y="41337"/>
                  </a:lnTo>
                  <a:lnTo>
                    <a:pt x="233299" y="53876"/>
                  </a:lnTo>
                  <a:lnTo>
                    <a:pt x="236933" y="70431"/>
                  </a:lnTo>
                  <a:lnTo>
                    <a:pt x="241838" y="79161"/>
                  </a:lnTo>
                  <a:lnTo>
                    <a:pt x="247832" y="83803"/>
                  </a:lnTo>
                  <a:lnTo>
                    <a:pt x="257433" y="875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3"/>
            <p:cNvSpPr/>
            <p:nvPr/>
          </p:nvSpPr>
          <p:spPr>
            <a:xfrm>
              <a:off x="5525163" y="6538784"/>
              <a:ext cx="102974" cy="30893"/>
            </a:xfrm>
            <a:custGeom>
              <a:avLst/>
              <a:gdLst/>
              <a:ahLst/>
              <a:cxnLst/>
              <a:rect l="0" t="0" r="0" b="0"/>
              <a:pathLst>
                <a:path w="102974" h="30893">
                  <a:moveTo>
                    <a:pt x="0" y="0"/>
                  </a:moveTo>
                  <a:lnTo>
                    <a:pt x="5466" y="5465"/>
                  </a:lnTo>
                  <a:lnTo>
                    <a:pt x="52871" y="24205"/>
                  </a:lnTo>
                  <a:lnTo>
                    <a:pt x="102973" y="308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4"/>
            <p:cNvSpPr/>
            <p:nvPr/>
          </p:nvSpPr>
          <p:spPr>
            <a:xfrm>
              <a:off x="6691341" y="6432285"/>
              <a:ext cx="131283" cy="188878"/>
            </a:xfrm>
            <a:custGeom>
              <a:avLst/>
              <a:gdLst/>
              <a:ahLst/>
              <a:cxnLst/>
              <a:rect l="0" t="0" r="0" b="0"/>
              <a:pathLst>
                <a:path w="131283" h="188878">
                  <a:moveTo>
                    <a:pt x="69497" y="157985"/>
                  </a:moveTo>
                  <a:lnTo>
                    <a:pt x="74964" y="152518"/>
                  </a:lnTo>
                  <a:lnTo>
                    <a:pt x="77649" y="146784"/>
                  </a:lnTo>
                  <a:lnTo>
                    <a:pt x="79668" y="123608"/>
                  </a:lnTo>
                  <a:lnTo>
                    <a:pt x="76688" y="116773"/>
                  </a:lnTo>
                  <a:lnTo>
                    <a:pt x="74290" y="113347"/>
                  </a:lnTo>
                  <a:lnTo>
                    <a:pt x="68577" y="109543"/>
                  </a:lnTo>
                  <a:lnTo>
                    <a:pt x="58930" y="107401"/>
                  </a:lnTo>
                  <a:lnTo>
                    <a:pt x="55586" y="107100"/>
                  </a:lnTo>
                  <a:lnTo>
                    <a:pt x="33782" y="114838"/>
                  </a:lnTo>
                  <a:lnTo>
                    <a:pt x="20826" y="120883"/>
                  </a:lnTo>
                  <a:lnTo>
                    <a:pt x="10490" y="130435"/>
                  </a:lnTo>
                  <a:lnTo>
                    <a:pt x="3229" y="142308"/>
                  </a:lnTo>
                  <a:lnTo>
                    <a:pt x="0" y="155213"/>
                  </a:lnTo>
                  <a:lnTo>
                    <a:pt x="1615" y="165524"/>
                  </a:lnTo>
                  <a:lnTo>
                    <a:pt x="8959" y="177763"/>
                  </a:lnTo>
                  <a:lnTo>
                    <a:pt x="11976" y="181467"/>
                  </a:lnTo>
                  <a:lnTo>
                    <a:pt x="16276" y="182793"/>
                  </a:lnTo>
                  <a:lnTo>
                    <a:pt x="40680" y="179360"/>
                  </a:lnTo>
                  <a:lnTo>
                    <a:pt x="57400" y="167879"/>
                  </a:lnTo>
                  <a:lnTo>
                    <a:pt x="88236" y="106990"/>
                  </a:lnTo>
                  <a:lnTo>
                    <a:pt x="108188" y="46825"/>
                  </a:lnTo>
                  <a:lnTo>
                    <a:pt x="119335" y="15707"/>
                  </a:lnTo>
                  <a:lnTo>
                    <a:pt x="120659" y="0"/>
                  </a:lnTo>
                  <a:lnTo>
                    <a:pt x="120768" y="31"/>
                  </a:lnTo>
                  <a:lnTo>
                    <a:pt x="119832" y="38539"/>
                  </a:lnTo>
                  <a:lnTo>
                    <a:pt x="112117" y="95163"/>
                  </a:lnTo>
                  <a:lnTo>
                    <a:pt x="111914" y="150658"/>
                  </a:lnTo>
                  <a:lnTo>
                    <a:pt x="119563" y="179918"/>
                  </a:lnTo>
                  <a:lnTo>
                    <a:pt x="121181" y="182904"/>
                  </a:lnTo>
                  <a:lnTo>
                    <a:pt x="131282" y="18887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5"/>
            <p:cNvSpPr/>
            <p:nvPr/>
          </p:nvSpPr>
          <p:spPr>
            <a:xfrm>
              <a:off x="5856709" y="6549081"/>
              <a:ext cx="59753" cy="133866"/>
            </a:xfrm>
            <a:custGeom>
              <a:avLst/>
              <a:gdLst/>
              <a:ahLst/>
              <a:cxnLst/>
              <a:rect l="0" t="0" r="0" b="0"/>
              <a:pathLst>
                <a:path w="59753" h="133866">
                  <a:moveTo>
                    <a:pt x="59752" y="0"/>
                  </a:moveTo>
                  <a:lnTo>
                    <a:pt x="54284" y="0"/>
                  </a:lnTo>
                  <a:lnTo>
                    <a:pt x="48549" y="6102"/>
                  </a:lnTo>
                  <a:lnTo>
                    <a:pt x="25375" y="53879"/>
                  </a:lnTo>
                  <a:lnTo>
                    <a:pt x="2541" y="114343"/>
                  </a:lnTo>
                  <a:lnTo>
                    <a:pt x="0" y="124426"/>
                  </a:lnTo>
                  <a:lnTo>
                    <a:pt x="467" y="127573"/>
                  </a:lnTo>
                  <a:lnTo>
                    <a:pt x="1922" y="129670"/>
                  </a:lnTo>
                  <a:lnTo>
                    <a:pt x="7012" y="133037"/>
                  </a:lnTo>
                  <a:lnTo>
                    <a:pt x="18564"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Shape-16"/>
            <p:cNvSpPr/>
            <p:nvPr/>
          </p:nvSpPr>
          <p:spPr>
            <a:xfrm>
              <a:off x="2106461" y="6065108"/>
              <a:ext cx="102973" cy="122913"/>
            </a:xfrm>
            <a:custGeom>
              <a:avLst/>
              <a:gdLst/>
              <a:ahLst/>
              <a:cxnLst/>
              <a:rect l="0" t="0" r="0" b="0"/>
              <a:pathLst>
                <a:path w="102973" h="122913">
                  <a:moveTo>
                    <a:pt x="0" y="0"/>
                  </a:moveTo>
                  <a:lnTo>
                    <a:pt x="1144" y="55356"/>
                  </a:lnTo>
                  <a:lnTo>
                    <a:pt x="9661" y="99947"/>
                  </a:lnTo>
                  <a:lnTo>
                    <a:pt x="10286" y="122912"/>
                  </a:lnTo>
                  <a:lnTo>
                    <a:pt x="11441" y="97745"/>
                  </a:lnTo>
                  <a:lnTo>
                    <a:pt x="19640" y="65271"/>
                  </a:lnTo>
                  <a:lnTo>
                    <a:pt x="21455" y="48198"/>
                  </a:lnTo>
                  <a:lnTo>
                    <a:pt x="28731" y="35383"/>
                  </a:lnTo>
                  <a:lnTo>
                    <a:pt x="34889" y="27931"/>
                  </a:lnTo>
                  <a:lnTo>
                    <a:pt x="44492" y="23855"/>
                  </a:lnTo>
                  <a:lnTo>
                    <a:pt x="102972"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7"/>
            <p:cNvSpPr/>
            <p:nvPr/>
          </p:nvSpPr>
          <p:spPr>
            <a:xfrm>
              <a:off x="3990866" y="6487297"/>
              <a:ext cx="257433" cy="179405"/>
            </a:xfrm>
            <a:custGeom>
              <a:avLst/>
              <a:gdLst/>
              <a:ahLst/>
              <a:cxnLst/>
              <a:rect l="0" t="0" r="0" b="0"/>
              <a:pathLst>
                <a:path w="257433" h="179405">
                  <a:moveTo>
                    <a:pt x="0" y="0"/>
                  </a:moveTo>
                  <a:lnTo>
                    <a:pt x="0" y="5467"/>
                  </a:lnTo>
                  <a:lnTo>
                    <a:pt x="1143" y="7078"/>
                  </a:lnTo>
                  <a:lnTo>
                    <a:pt x="3051" y="8150"/>
                  </a:lnTo>
                  <a:lnTo>
                    <a:pt x="5466" y="8866"/>
                  </a:lnTo>
                  <a:lnTo>
                    <a:pt x="7076" y="10487"/>
                  </a:lnTo>
                  <a:lnTo>
                    <a:pt x="41253" y="72816"/>
                  </a:lnTo>
                  <a:lnTo>
                    <a:pt x="54932" y="94220"/>
                  </a:lnTo>
                  <a:lnTo>
                    <a:pt x="77803" y="120025"/>
                  </a:lnTo>
                  <a:lnTo>
                    <a:pt x="81776" y="131816"/>
                  </a:lnTo>
                  <a:lnTo>
                    <a:pt x="81977" y="131354"/>
                  </a:lnTo>
                  <a:lnTo>
                    <a:pt x="83404" y="124096"/>
                  </a:lnTo>
                  <a:lnTo>
                    <a:pt x="93556" y="104773"/>
                  </a:lnTo>
                  <a:lnTo>
                    <a:pt x="98787" y="96908"/>
                  </a:lnTo>
                  <a:lnTo>
                    <a:pt x="110827" y="68507"/>
                  </a:lnTo>
                  <a:lnTo>
                    <a:pt x="127130" y="48488"/>
                  </a:lnTo>
                  <a:lnTo>
                    <a:pt x="133922" y="44434"/>
                  </a:lnTo>
                  <a:lnTo>
                    <a:pt x="143563" y="41380"/>
                  </a:lnTo>
                  <a:lnTo>
                    <a:pt x="149451" y="46713"/>
                  </a:lnTo>
                  <a:lnTo>
                    <a:pt x="152233" y="55467"/>
                  </a:lnTo>
                  <a:lnTo>
                    <a:pt x="156850" y="73261"/>
                  </a:lnTo>
                  <a:lnTo>
                    <a:pt x="178626" y="134537"/>
                  </a:lnTo>
                  <a:lnTo>
                    <a:pt x="187517" y="163037"/>
                  </a:lnTo>
                  <a:lnTo>
                    <a:pt x="192035" y="170858"/>
                  </a:lnTo>
                  <a:lnTo>
                    <a:pt x="194577" y="179404"/>
                  </a:lnTo>
                  <a:lnTo>
                    <a:pt x="194935" y="179098"/>
                  </a:lnTo>
                  <a:lnTo>
                    <a:pt x="195173" y="177750"/>
                  </a:lnTo>
                  <a:lnTo>
                    <a:pt x="196475" y="176850"/>
                  </a:lnTo>
                  <a:lnTo>
                    <a:pt x="200975" y="175853"/>
                  </a:lnTo>
                  <a:lnTo>
                    <a:pt x="206787" y="169308"/>
                  </a:lnTo>
                  <a:lnTo>
                    <a:pt x="212041" y="158770"/>
                  </a:lnTo>
                  <a:lnTo>
                    <a:pt x="216142" y="141118"/>
                  </a:lnTo>
                  <a:lnTo>
                    <a:pt x="232554" y="101740"/>
                  </a:lnTo>
                  <a:lnTo>
                    <a:pt x="244682" y="58545"/>
                  </a:lnTo>
                  <a:lnTo>
                    <a:pt x="256867" y="23239"/>
                  </a:lnTo>
                  <a:lnTo>
                    <a:pt x="257432"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8"/>
            <p:cNvSpPr/>
            <p:nvPr/>
          </p:nvSpPr>
          <p:spPr>
            <a:xfrm>
              <a:off x="273541" y="6260798"/>
              <a:ext cx="164758" cy="205905"/>
            </a:xfrm>
            <a:custGeom>
              <a:avLst/>
              <a:gdLst/>
              <a:ahLst/>
              <a:cxnLst/>
              <a:rect l="0" t="0" r="0" b="0"/>
              <a:pathLst>
                <a:path w="164758" h="205905">
                  <a:moveTo>
                    <a:pt x="0" y="30851"/>
                  </a:moveTo>
                  <a:lnTo>
                    <a:pt x="8866" y="30851"/>
                  </a:lnTo>
                  <a:lnTo>
                    <a:pt x="18236" y="23774"/>
                  </a:lnTo>
                  <a:lnTo>
                    <a:pt x="27778" y="20363"/>
                  </a:lnTo>
                  <a:lnTo>
                    <a:pt x="37851" y="13759"/>
                  </a:lnTo>
                  <a:lnTo>
                    <a:pt x="48082" y="10150"/>
                  </a:lnTo>
                  <a:lnTo>
                    <a:pt x="58360" y="3487"/>
                  </a:lnTo>
                  <a:lnTo>
                    <a:pt x="68651" y="1004"/>
                  </a:lnTo>
                  <a:lnTo>
                    <a:pt x="96108" y="0"/>
                  </a:lnTo>
                  <a:lnTo>
                    <a:pt x="102973" y="3028"/>
                  </a:lnTo>
                  <a:lnTo>
                    <a:pt x="106406" y="5438"/>
                  </a:lnTo>
                  <a:lnTo>
                    <a:pt x="110220" y="11166"/>
                  </a:lnTo>
                  <a:lnTo>
                    <a:pt x="112668" y="18699"/>
                  </a:lnTo>
                  <a:lnTo>
                    <a:pt x="113218" y="43589"/>
                  </a:lnTo>
                  <a:lnTo>
                    <a:pt x="97930" y="90786"/>
                  </a:lnTo>
                  <a:lnTo>
                    <a:pt x="88909" y="100585"/>
                  </a:lnTo>
                  <a:lnTo>
                    <a:pt x="78416" y="109898"/>
                  </a:lnTo>
                  <a:lnTo>
                    <a:pt x="25004" y="170534"/>
                  </a:lnTo>
                  <a:lnTo>
                    <a:pt x="15164" y="181567"/>
                  </a:lnTo>
                  <a:lnTo>
                    <a:pt x="12460" y="188604"/>
                  </a:lnTo>
                  <a:lnTo>
                    <a:pt x="10595" y="190938"/>
                  </a:lnTo>
                  <a:lnTo>
                    <a:pt x="3648" y="195368"/>
                  </a:lnTo>
                  <a:lnTo>
                    <a:pt x="143" y="205426"/>
                  </a:lnTo>
                  <a:lnTo>
                    <a:pt x="60390" y="205904"/>
                  </a:lnTo>
                  <a:lnTo>
                    <a:pt x="123363" y="205904"/>
                  </a:lnTo>
                  <a:lnTo>
                    <a:pt x="147780" y="204760"/>
                  </a:lnTo>
                  <a:lnTo>
                    <a:pt x="164757" y="1956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9"/>
            <p:cNvSpPr/>
            <p:nvPr/>
          </p:nvSpPr>
          <p:spPr>
            <a:xfrm>
              <a:off x="4320520" y="6508063"/>
              <a:ext cx="112657" cy="139308"/>
            </a:xfrm>
            <a:custGeom>
              <a:avLst/>
              <a:gdLst/>
              <a:ahLst/>
              <a:cxnLst/>
              <a:rect l="0" t="0" r="0" b="0"/>
              <a:pathLst>
                <a:path w="112657" h="139308">
                  <a:moveTo>
                    <a:pt x="30751" y="20424"/>
                  </a:moveTo>
                  <a:lnTo>
                    <a:pt x="25284" y="20424"/>
                  </a:lnTo>
                  <a:lnTo>
                    <a:pt x="23674" y="21568"/>
                  </a:lnTo>
                  <a:lnTo>
                    <a:pt x="22600" y="23475"/>
                  </a:lnTo>
                  <a:lnTo>
                    <a:pt x="19593" y="37986"/>
                  </a:lnTo>
                  <a:lnTo>
                    <a:pt x="11625" y="49334"/>
                  </a:lnTo>
                  <a:lnTo>
                    <a:pt x="10592" y="56195"/>
                  </a:lnTo>
                  <a:lnTo>
                    <a:pt x="10286" y="70940"/>
                  </a:lnTo>
                  <a:lnTo>
                    <a:pt x="13265" y="80250"/>
                  </a:lnTo>
                  <a:lnTo>
                    <a:pt x="17259" y="88202"/>
                  </a:lnTo>
                  <a:lnTo>
                    <a:pt x="20652" y="99111"/>
                  </a:lnTo>
                  <a:lnTo>
                    <a:pt x="27251" y="109590"/>
                  </a:lnTo>
                  <a:lnTo>
                    <a:pt x="29195" y="116498"/>
                  </a:lnTo>
                  <a:lnTo>
                    <a:pt x="30858" y="118798"/>
                  </a:lnTo>
                  <a:lnTo>
                    <a:pt x="33112" y="120331"/>
                  </a:lnTo>
                  <a:lnTo>
                    <a:pt x="38665" y="123178"/>
                  </a:lnTo>
                  <a:lnTo>
                    <a:pt x="48225" y="130070"/>
                  </a:lnTo>
                  <a:lnTo>
                    <a:pt x="58303" y="133763"/>
                  </a:lnTo>
                  <a:lnTo>
                    <a:pt x="65117" y="138682"/>
                  </a:lnTo>
                  <a:lnTo>
                    <a:pt x="68537" y="139307"/>
                  </a:lnTo>
                  <a:lnTo>
                    <a:pt x="71958" y="138580"/>
                  </a:lnTo>
                  <a:lnTo>
                    <a:pt x="80208" y="134659"/>
                  </a:lnTo>
                  <a:lnTo>
                    <a:pt x="90058" y="126808"/>
                  </a:lnTo>
                  <a:lnTo>
                    <a:pt x="96393" y="124913"/>
                  </a:lnTo>
                  <a:lnTo>
                    <a:pt x="98539" y="123264"/>
                  </a:lnTo>
                  <a:lnTo>
                    <a:pt x="109532" y="98845"/>
                  </a:lnTo>
                  <a:lnTo>
                    <a:pt x="112656" y="79158"/>
                  </a:lnTo>
                  <a:lnTo>
                    <a:pt x="97777" y="32553"/>
                  </a:lnTo>
                  <a:lnTo>
                    <a:pt x="94886" y="28510"/>
                  </a:lnTo>
                  <a:lnTo>
                    <a:pt x="65047" y="4214"/>
                  </a:lnTo>
                  <a:lnTo>
                    <a:pt x="54769" y="1128"/>
                  </a:lnTo>
                  <a:lnTo>
                    <a:pt x="43083" y="0"/>
                  </a:lnTo>
                  <a:lnTo>
                    <a:pt x="30116" y="11053"/>
                  </a:lnTo>
                  <a:lnTo>
                    <a:pt x="23604" y="16260"/>
                  </a:lnTo>
                  <a:lnTo>
                    <a:pt x="16897" y="18573"/>
                  </a:lnTo>
                  <a:lnTo>
                    <a:pt x="14649" y="20334"/>
                  </a:lnTo>
                  <a:lnTo>
                    <a:pt x="3475" y="39023"/>
                  </a:lnTo>
                  <a:lnTo>
                    <a:pt x="0" y="74930"/>
                  </a:lnTo>
                  <a:lnTo>
                    <a:pt x="1099" y="77355"/>
                  </a:lnTo>
                  <a:lnTo>
                    <a:pt x="2973" y="78973"/>
                  </a:lnTo>
                  <a:lnTo>
                    <a:pt x="8108" y="81914"/>
                  </a:lnTo>
                  <a:lnTo>
                    <a:pt x="18602" y="90884"/>
                  </a:lnTo>
                  <a:lnTo>
                    <a:pt x="29158" y="92362"/>
                  </a:lnTo>
                  <a:lnTo>
                    <a:pt x="41049" y="925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0"/>
            <p:cNvSpPr/>
            <p:nvPr/>
          </p:nvSpPr>
          <p:spPr>
            <a:xfrm>
              <a:off x="1982893" y="6477000"/>
              <a:ext cx="92676" cy="102958"/>
            </a:xfrm>
            <a:custGeom>
              <a:avLst/>
              <a:gdLst/>
              <a:ahLst/>
              <a:cxnLst/>
              <a:rect l="0" t="0" r="0" b="0"/>
              <a:pathLst>
                <a:path w="92676" h="102958">
                  <a:moveTo>
                    <a:pt x="0" y="20594"/>
                  </a:moveTo>
                  <a:lnTo>
                    <a:pt x="8866" y="29460"/>
                  </a:lnTo>
                  <a:lnTo>
                    <a:pt x="10293" y="92450"/>
                  </a:lnTo>
                  <a:lnTo>
                    <a:pt x="10294" y="95958"/>
                  </a:lnTo>
                  <a:lnTo>
                    <a:pt x="11439" y="98296"/>
                  </a:lnTo>
                  <a:lnTo>
                    <a:pt x="13348" y="99855"/>
                  </a:lnTo>
                  <a:lnTo>
                    <a:pt x="20557" y="102957"/>
                  </a:lnTo>
                  <a:lnTo>
                    <a:pt x="20583" y="92035"/>
                  </a:lnTo>
                  <a:lnTo>
                    <a:pt x="23641" y="83619"/>
                  </a:lnTo>
                  <a:lnTo>
                    <a:pt x="34926" y="63427"/>
                  </a:lnTo>
                  <a:lnTo>
                    <a:pt x="42240" y="37403"/>
                  </a:lnTo>
                  <a:lnTo>
                    <a:pt x="64225" y="8852"/>
                  </a:lnTo>
                  <a:lnTo>
                    <a:pt x="71640" y="3935"/>
                  </a:lnTo>
                  <a:lnTo>
                    <a:pt x="82248" y="1166"/>
                  </a:lnTo>
                  <a:lnTo>
                    <a:pt x="9267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1"/>
            <p:cNvSpPr/>
            <p:nvPr/>
          </p:nvSpPr>
          <p:spPr>
            <a:xfrm>
              <a:off x="6299692" y="6467289"/>
              <a:ext cx="141931" cy="143577"/>
            </a:xfrm>
            <a:custGeom>
              <a:avLst/>
              <a:gdLst/>
              <a:ahLst/>
              <a:cxnLst/>
              <a:rect l="0" t="0" r="0" b="0"/>
              <a:pathLst>
                <a:path w="141931" h="143577">
                  <a:moveTo>
                    <a:pt x="90443" y="30305"/>
                  </a:moveTo>
                  <a:lnTo>
                    <a:pt x="90444" y="15974"/>
                  </a:lnTo>
                  <a:lnTo>
                    <a:pt x="87392" y="9444"/>
                  </a:lnTo>
                  <a:lnTo>
                    <a:pt x="84978" y="6101"/>
                  </a:lnTo>
                  <a:lnTo>
                    <a:pt x="79244" y="2385"/>
                  </a:lnTo>
                  <a:lnTo>
                    <a:pt x="70592" y="734"/>
                  </a:lnTo>
                  <a:lnTo>
                    <a:pt x="55306" y="0"/>
                  </a:lnTo>
                  <a:lnTo>
                    <a:pt x="40121" y="5776"/>
                  </a:lnTo>
                  <a:lnTo>
                    <a:pt x="26890" y="15971"/>
                  </a:lnTo>
                  <a:lnTo>
                    <a:pt x="5304" y="47840"/>
                  </a:lnTo>
                  <a:lnTo>
                    <a:pt x="0" y="73640"/>
                  </a:lnTo>
                  <a:lnTo>
                    <a:pt x="4863" y="89991"/>
                  </a:lnTo>
                  <a:lnTo>
                    <a:pt x="14651" y="103742"/>
                  </a:lnTo>
                  <a:lnTo>
                    <a:pt x="26630" y="113668"/>
                  </a:lnTo>
                  <a:lnTo>
                    <a:pt x="39580" y="118842"/>
                  </a:lnTo>
                  <a:lnTo>
                    <a:pt x="46238" y="120221"/>
                  </a:lnTo>
                  <a:lnTo>
                    <a:pt x="56687" y="118704"/>
                  </a:lnTo>
                  <a:lnTo>
                    <a:pt x="78182" y="108407"/>
                  </a:lnTo>
                  <a:lnTo>
                    <a:pt x="97745" y="87771"/>
                  </a:lnTo>
                  <a:lnTo>
                    <a:pt x="126683" y="38464"/>
                  </a:lnTo>
                  <a:lnTo>
                    <a:pt x="131310" y="24841"/>
                  </a:lnTo>
                  <a:lnTo>
                    <a:pt x="137132" y="15847"/>
                  </a:lnTo>
                  <a:lnTo>
                    <a:pt x="136443" y="16090"/>
                  </a:lnTo>
                  <a:lnTo>
                    <a:pt x="134840" y="17396"/>
                  </a:lnTo>
                  <a:lnTo>
                    <a:pt x="133058" y="24950"/>
                  </a:lnTo>
                  <a:lnTo>
                    <a:pt x="131759" y="89133"/>
                  </a:lnTo>
                  <a:lnTo>
                    <a:pt x="132833" y="109082"/>
                  </a:lnTo>
                  <a:lnTo>
                    <a:pt x="141930" y="1435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2"/>
            <p:cNvSpPr/>
            <p:nvPr/>
          </p:nvSpPr>
          <p:spPr>
            <a:xfrm>
              <a:off x="2909649" y="6457659"/>
              <a:ext cx="112795" cy="194278"/>
            </a:xfrm>
            <a:custGeom>
              <a:avLst/>
              <a:gdLst/>
              <a:ahLst/>
              <a:cxnLst/>
              <a:rect l="0" t="0" r="0" b="0"/>
              <a:pathLst>
                <a:path w="112795" h="194278">
                  <a:moveTo>
                    <a:pt x="0" y="19341"/>
                  </a:moveTo>
                  <a:lnTo>
                    <a:pt x="5467" y="24808"/>
                  </a:lnTo>
                  <a:lnTo>
                    <a:pt x="8152" y="30541"/>
                  </a:lnTo>
                  <a:lnTo>
                    <a:pt x="13294" y="92617"/>
                  </a:lnTo>
                  <a:lnTo>
                    <a:pt x="20168" y="154708"/>
                  </a:lnTo>
                  <a:lnTo>
                    <a:pt x="20593" y="194277"/>
                  </a:lnTo>
                  <a:lnTo>
                    <a:pt x="21740" y="177930"/>
                  </a:lnTo>
                  <a:lnTo>
                    <a:pt x="28746" y="149615"/>
                  </a:lnTo>
                  <a:lnTo>
                    <a:pt x="36233" y="89781"/>
                  </a:lnTo>
                  <a:lnTo>
                    <a:pt x="58463" y="27466"/>
                  </a:lnTo>
                  <a:lnTo>
                    <a:pt x="68682" y="8272"/>
                  </a:lnTo>
                  <a:lnTo>
                    <a:pt x="75528" y="2980"/>
                  </a:lnTo>
                  <a:lnTo>
                    <a:pt x="85816" y="0"/>
                  </a:lnTo>
                  <a:lnTo>
                    <a:pt x="89247" y="727"/>
                  </a:lnTo>
                  <a:lnTo>
                    <a:pt x="96110" y="4584"/>
                  </a:lnTo>
                  <a:lnTo>
                    <a:pt x="98397" y="7215"/>
                  </a:lnTo>
                  <a:lnTo>
                    <a:pt x="109649" y="27490"/>
                  </a:lnTo>
                  <a:lnTo>
                    <a:pt x="112794" y="57719"/>
                  </a:lnTo>
                  <a:lnTo>
                    <a:pt x="110008" y="68053"/>
                  </a:lnTo>
                  <a:lnTo>
                    <a:pt x="107663" y="72410"/>
                  </a:lnTo>
                  <a:lnTo>
                    <a:pt x="93430" y="84009"/>
                  </a:lnTo>
                  <a:lnTo>
                    <a:pt x="80187" y="89225"/>
                  </a:lnTo>
                  <a:lnTo>
                    <a:pt x="55061" y="91229"/>
                  </a:lnTo>
                  <a:lnTo>
                    <a:pt x="50025" y="88285"/>
                  </a:lnTo>
                  <a:lnTo>
                    <a:pt x="47079" y="85898"/>
                  </a:lnTo>
                  <a:lnTo>
                    <a:pt x="41190" y="708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3"/>
            <p:cNvSpPr/>
            <p:nvPr/>
          </p:nvSpPr>
          <p:spPr>
            <a:xfrm>
              <a:off x="8501084" y="6590270"/>
              <a:ext cx="123567" cy="41191"/>
            </a:xfrm>
            <a:custGeom>
              <a:avLst/>
              <a:gdLst/>
              <a:ahLst/>
              <a:cxnLst/>
              <a:rect l="0" t="0" r="0" b="0"/>
              <a:pathLst>
                <a:path w="123567" h="41191">
                  <a:moveTo>
                    <a:pt x="0" y="0"/>
                  </a:moveTo>
                  <a:lnTo>
                    <a:pt x="5464" y="0"/>
                  </a:lnTo>
                  <a:lnTo>
                    <a:pt x="11200" y="3052"/>
                  </a:lnTo>
                  <a:lnTo>
                    <a:pt x="14329" y="5466"/>
                  </a:lnTo>
                  <a:lnTo>
                    <a:pt x="23912" y="8150"/>
                  </a:lnTo>
                  <a:lnTo>
                    <a:pt x="42170" y="12711"/>
                  </a:lnTo>
                  <a:lnTo>
                    <a:pt x="83833" y="29000"/>
                  </a:lnTo>
                  <a:lnTo>
                    <a:pt x="109629" y="30726"/>
                  </a:lnTo>
                  <a:lnTo>
                    <a:pt x="123566" y="4119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4"/>
            <p:cNvSpPr/>
            <p:nvPr/>
          </p:nvSpPr>
          <p:spPr>
            <a:xfrm>
              <a:off x="901677" y="5972432"/>
              <a:ext cx="10298" cy="162407"/>
            </a:xfrm>
            <a:custGeom>
              <a:avLst/>
              <a:gdLst/>
              <a:ahLst/>
              <a:cxnLst/>
              <a:rect l="0" t="0" r="0" b="0"/>
              <a:pathLst>
                <a:path w="10298" h="162407">
                  <a:moveTo>
                    <a:pt x="10297" y="0"/>
                  </a:moveTo>
                  <a:lnTo>
                    <a:pt x="10297" y="63615"/>
                  </a:lnTo>
                  <a:lnTo>
                    <a:pt x="10297" y="125107"/>
                  </a:lnTo>
                  <a:lnTo>
                    <a:pt x="10297" y="162406"/>
                  </a:lnTo>
                  <a:lnTo>
                    <a:pt x="9153" y="162045"/>
                  </a:lnTo>
                  <a:lnTo>
                    <a:pt x="0"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5"/>
            <p:cNvSpPr/>
            <p:nvPr/>
          </p:nvSpPr>
          <p:spPr>
            <a:xfrm>
              <a:off x="4516029" y="6497594"/>
              <a:ext cx="123569" cy="113221"/>
            </a:xfrm>
            <a:custGeom>
              <a:avLst/>
              <a:gdLst/>
              <a:ahLst/>
              <a:cxnLst/>
              <a:rect l="0" t="0" r="0" b="0"/>
              <a:pathLst>
                <a:path w="123569" h="113221">
                  <a:moveTo>
                    <a:pt x="0" y="0"/>
                  </a:moveTo>
                  <a:lnTo>
                    <a:pt x="0" y="61786"/>
                  </a:lnTo>
                  <a:lnTo>
                    <a:pt x="0" y="97115"/>
                  </a:lnTo>
                  <a:lnTo>
                    <a:pt x="3051" y="103421"/>
                  </a:lnTo>
                  <a:lnTo>
                    <a:pt x="10259" y="113220"/>
                  </a:lnTo>
                  <a:lnTo>
                    <a:pt x="10296" y="78805"/>
                  </a:lnTo>
                  <a:lnTo>
                    <a:pt x="13347" y="72019"/>
                  </a:lnTo>
                  <a:lnTo>
                    <a:pt x="17373" y="65189"/>
                  </a:lnTo>
                  <a:lnTo>
                    <a:pt x="19957" y="51481"/>
                  </a:lnTo>
                  <a:lnTo>
                    <a:pt x="20169" y="48051"/>
                  </a:lnTo>
                  <a:lnTo>
                    <a:pt x="21455" y="45763"/>
                  </a:lnTo>
                  <a:lnTo>
                    <a:pt x="23456" y="44238"/>
                  </a:lnTo>
                  <a:lnTo>
                    <a:pt x="25935" y="43223"/>
                  </a:lnTo>
                  <a:lnTo>
                    <a:pt x="27587" y="41401"/>
                  </a:lnTo>
                  <a:lnTo>
                    <a:pt x="29423" y="36325"/>
                  </a:lnTo>
                  <a:lnTo>
                    <a:pt x="31055" y="34515"/>
                  </a:lnTo>
                  <a:lnTo>
                    <a:pt x="41292" y="30067"/>
                  </a:lnTo>
                  <a:lnTo>
                    <a:pt x="49100" y="23910"/>
                  </a:lnTo>
                  <a:lnTo>
                    <a:pt x="58662" y="21577"/>
                  </a:lnTo>
                  <a:lnTo>
                    <a:pt x="65353" y="21032"/>
                  </a:lnTo>
                  <a:lnTo>
                    <a:pt x="72142" y="23840"/>
                  </a:lnTo>
                  <a:lnTo>
                    <a:pt x="78972" y="27759"/>
                  </a:lnTo>
                  <a:lnTo>
                    <a:pt x="92680" y="30274"/>
                  </a:lnTo>
                  <a:lnTo>
                    <a:pt x="123568" y="308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6"/>
            <p:cNvSpPr/>
            <p:nvPr/>
          </p:nvSpPr>
          <p:spPr>
            <a:xfrm>
              <a:off x="3682586" y="6333687"/>
              <a:ext cx="102335" cy="250547"/>
            </a:xfrm>
            <a:custGeom>
              <a:avLst/>
              <a:gdLst/>
              <a:ahLst/>
              <a:cxnLst/>
              <a:rect l="0" t="0" r="0" b="0"/>
              <a:pathLst>
                <a:path w="102335" h="250547">
                  <a:moveTo>
                    <a:pt x="71443" y="163907"/>
                  </a:moveTo>
                  <a:lnTo>
                    <a:pt x="71443" y="158440"/>
                  </a:lnTo>
                  <a:lnTo>
                    <a:pt x="68392" y="152707"/>
                  </a:lnTo>
                  <a:lnTo>
                    <a:pt x="57109" y="139703"/>
                  </a:lnTo>
                  <a:lnTo>
                    <a:pt x="50579" y="135987"/>
                  </a:lnTo>
                  <a:lnTo>
                    <a:pt x="47236" y="134996"/>
                  </a:lnTo>
                  <a:lnTo>
                    <a:pt x="37419" y="136947"/>
                  </a:lnTo>
                  <a:lnTo>
                    <a:pt x="31599" y="139069"/>
                  </a:lnTo>
                  <a:lnTo>
                    <a:pt x="22078" y="147529"/>
                  </a:lnTo>
                  <a:lnTo>
                    <a:pt x="6645" y="171605"/>
                  </a:lnTo>
                  <a:lnTo>
                    <a:pt x="1518" y="191614"/>
                  </a:lnTo>
                  <a:lnTo>
                    <a:pt x="0" y="206568"/>
                  </a:lnTo>
                  <a:lnTo>
                    <a:pt x="5016" y="223711"/>
                  </a:lnTo>
                  <a:lnTo>
                    <a:pt x="13699" y="233583"/>
                  </a:lnTo>
                  <a:lnTo>
                    <a:pt x="32450" y="249243"/>
                  </a:lnTo>
                  <a:lnTo>
                    <a:pt x="37438" y="250546"/>
                  </a:lnTo>
                  <a:lnTo>
                    <a:pt x="49083" y="248941"/>
                  </a:lnTo>
                  <a:lnTo>
                    <a:pt x="63037" y="241606"/>
                  </a:lnTo>
                  <a:lnTo>
                    <a:pt x="65839" y="237445"/>
                  </a:lnTo>
                  <a:lnTo>
                    <a:pt x="82315" y="180231"/>
                  </a:lnTo>
                  <a:lnTo>
                    <a:pt x="90117" y="128739"/>
                  </a:lnTo>
                  <a:lnTo>
                    <a:pt x="91658" y="75642"/>
                  </a:lnTo>
                  <a:lnTo>
                    <a:pt x="92015" y="13660"/>
                  </a:lnTo>
                  <a:lnTo>
                    <a:pt x="92022" y="8824"/>
                  </a:lnTo>
                  <a:lnTo>
                    <a:pt x="90882" y="5599"/>
                  </a:lnTo>
                  <a:lnTo>
                    <a:pt x="88980" y="3450"/>
                  </a:lnTo>
                  <a:lnTo>
                    <a:pt x="83169" y="0"/>
                  </a:lnTo>
                  <a:lnTo>
                    <a:pt x="81928" y="27767"/>
                  </a:lnTo>
                  <a:lnTo>
                    <a:pt x="84807" y="86527"/>
                  </a:lnTo>
                  <a:lnTo>
                    <a:pt x="91402" y="148046"/>
                  </a:lnTo>
                  <a:lnTo>
                    <a:pt x="94900" y="179802"/>
                  </a:lnTo>
                  <a:lnTo>
                    <a:pt x="102043" y="221652"/>
                  </a:lnTo>
                  <a:lnTo>
                    <a:pt x="102334" y="1948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7"/>
            <p:cNvSpPr/>
            <p:nvPr/>
          </p:nvSpPr>
          <p:spPr>
            <a:xfrm>
              <a:off x="3445109" y="6478431"/>
              <a:ext cx="164758" cy="101543"/>
            </a:xfrm>
            <a:custGeom>
              <a:avLst/>
              <a:gdLst/>
              <a:ahLst/>
              <a:cxnLst/>
              <a:rect l="0" t="0" r="0" b="0"/>
              <a:pathLst>
                <a:path w="164758" h="101543">
                  <a:moveTo>
                    <a:pt x="0" y="8866"/>
                  </a:moveTo>
                  <a:lnTo>
                    <a:pt x="8866" y="0"/>
                  </a:lnTo>
                  <a:lnTo>
                    <a:pt x="9343" y="667"/>
                  </a:lnTo>
                  <a:lnTo>
                    <a:pt x="9873" y="4460"/>
                  </a:lnTo>
                  <a:lnTo>
                    <a:pt x="11159" y="5929"/>
                  </a:lnTo>
                  <a:lnTo>
                    <a:pt x="15639" y="7561"/>
                  </a:lnTo>
                  <a:lnTo>
                    <a:pt x="17290" y="10284"/>
                  </a:lnTo>
                  <a:lnTo>
                    <a:pt x="19942" y="31098"/>
                  </a:lnTo>
                  <a:lnTo>
                    <a:pt x="20590" y="92501"/>
                  </a:lnTo>
                  <a:lnTo>
                    <a:pt x="20592" y="96381"/>
                  </a:lnTo>
                  <a:lnTo>
                    <a:pt x="20594" y="94290"/>
                  </a:lnTo>
                  <a:lnTo>
                    <a:pt x="26061" y="86681"/>
                  </a:lnTo>
                  <a:lnTo>
                    <a:pt x="69803" y="26093"/>
                  </a:lnTo>
                  <a:lnTo>
                    <a:pt x="80985" y="17285"/>
                  </a:lnTo>
                  <a:lnTo>
                    <a:pt x="93582" y="12608"/>
                  </a:lnTo>
                  <a:lnTo>
                    <a:pt x="114847" y="9606"/>
                  </a:lnTo>
                  <a:lnTo>
                    <a:pt x="117755" y="10504"/>
                  </a:lnTo>
                  <a:lnTo>
                    <a:pt x="119692" y="12245"/>
                  </a:lnTo>
                  <a:lnTo>
                    <a:pt x="130134" y="34694"/>
                  </a:lnTo>
                  <a:lnTo>
                    <a:pt x="136698" y="78002"/>
                  </a:lnTo>
                  <a:lnTo>
                    <a:pt x="140845" y="86503"/>
                  </a:lnTo>
                  <a:lnTo>
                    <a:pt x="142688" y="94095"/>
                  </a:lnTo>
                  <a:lnTo>
                    <a:pt x="144325" y="96578"/>
                  </a:lnTo>
                  <a:lnTo>
                    <a:pt x="146559" y="98233"/>
                  </a:lnTo>
                  <a:lnTo>
                    <a:pt x="152092" y="100071"/>
                  </a:lnTo>
                  <a:lnTo>
                    <a:pt x="164757" y="10154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8"/>
            <p:cNvSpPr/>
            <p:nvPr/>
          </p:nvSpPr>
          <p:spPr>
            <a:xfrm>
              <a:off x="809001" y="5962560"/>
              <a:ext cx="205947" cy="9873"/>
            </a:xfrm>
            <a:custGeom>
              <a:avLst/>
              <a:gdLst/>
              <a:ahLst/>
              <a:cxnLst/>
              <a:rect l="0" t="0" r="0" b="0"/>
              <a:pathLst>
                <a:path w="205947" h="9873">
                  <a:moveTo>
                    <a:pt x="0" y="9872"/>
                  </a:moveTo>
                  <a:lnTo>
                    <a:pt x="62280" y="9872"/>
                  </a:lnTo>
                  <a:lnTo>
                    <a:pt x="119684" y="4406"/>
                  </a:lnTo>
                  <a:lnTo>
                    <a:pt x="167278" y="0"/>
                  </a:lnTo>
                  <a:lnTo>
                    <a:pt x="180370" y="2815"/>
                  </a:lnTo>
                  <a:lnTo>
                    <a:pt x="205946" y="98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9"/>
            <p:cNvSpPr/>
            <p:nvPr/>
          </p:nvSpPr>
          <p:spPr>
            <a:xfrm>
              <a:off x="1499013" y="6096136"/>
              <a:ext cx="113178" cy="102838"/>
            </a:xfrm>
            <a:custGeom>
              <a:avLst/>
              <a:gdLst/>
              <a:ahLst/>
              <a:cxnLst/>
              <a:rect l="0" t="0" r="0" b="0"/>
              <a:pathLst>
                <a:path w="113178" h="102838">
                  <a:moveTo>
                    <a:pt x="71988" y="20458"/>
                  </a:moveTo>
                  <a:lnTo>
                    <a:pt x="71988" y="11592"/>
                  </a:lnTo>
                  <a:lnTo>
                    <a:pt x="63122" y="1421"/>
                  </a:lnTo>
                  <a:lnTo>
                    <a:pt x="56648" y="324"/>
                  </a:lnTo>
                  <a:lnTo>
                    <a:pt x="42017" y="0"/>
                  </a:lnTo>
                  <a:lnTo>
                    <a:pt x="32734" y="2975"/>
                  </a:lnTo>
                  <a:lnTo>
                    <a:pt x="11985" y="14208"/>
                  </a:lnTo>
                  <a:lnTo>
                    <a:pt x="7959" y="18580"/>
                  </a:lnTo>
                  <a:lnTo>
                    <a:pt x="3485" y="29540"/>
                  </a:lnTo>
                  <a:lnTo>
                    <a:pt x="0" y="65967"/>
                  </a:lnTo>
                  <a:lnTo>
                    <a:pt x="2999" y="72339"/>
                  </a:lnTo>
                  <a:lnTo>
                    <a:pt x="5401" y="75640"/>
                  </a:lnTo>
                  <a:lnTo>
                    <a:pt x="11120" y="79309"/>
                  </a:lnTo>
                  <a:lnTo>
                    <a:pt x="23824" y="81373"/>
                  </a:lnTo>
                  <a:lnTo>
                    <a:pt x="29581" y="81663"/>
                  </a:lnTo>
                  <a:lnTo>
                    <a:pt x="39031" y="78935"/>
                  </a:lnTo>
                  <a:lnTo>
                    <a:pt x="54417" y="67859"/>
                  </a:lnTo>
                  <a:lnTo>
                    <a:pt x="58458" y="61357"/>
                  </a:lnTo>
                  <a:lnTo>
                    <a:pt x="72052" y="24834"/>
                  </a:lnTo>
                  <a:lnTo>
                    <a:pt x="79925" y="10348"/>
                  </a:lnTo>
                  <a:lnTo>
                    <a:pt x="81236" y="5668"/>
                  </a:lnTo>
                  <a:lnTo>
                    <a:pt x="81586" y="6021"/>
                  </a:lnTo>
                  <a:lnTo>
                    <a:pt x="82284" y="69125"/>
                  </a:lnTo>
                  <a:lnTo>
                    <a:pt x="87751" y="89288"/>
                  </a:lnTo>
                  <a:lnTo>
                    <a:pt x="90506" y="93804"/>
                  </a:lnTo>
                  <a:lnTo>
                    <a:pt x="101024" y="101648"/>
                  </a:lnTo>
                  <a:lnTo>
                    <a:pt x="113177" y="1028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30"/>
            <p:cNvSpPr/>
            <p:nvPr/>
          </p:nvSpPr>
          <p:spPr>
            <a:xfrm>
              <a:off x="1818136" y="6065748"/>
              <a:ext cx="113271" cy="116693"/>
            </a:xfrm>
            <a:custGeom>
              <a:avLst/>
              <a:gdLst/>
              <a:ahLst/>
              <a:cxnLst/>
              <a:rect l="0" t="0" r="0" b="0"/>
              <a:pathLst>
                <a:path w="113271" h="116693">
                  <a:moveTo>
                    <a:pt x="0" y="71441"/>
                  </a:moveTo>
                  <a:lnTo>
                    <a:pt x="16442" y="70297"/>
                  </a:lnTo>
                  <a:lnTo>
                    <a:pt x="33984" y="63220"/>
                  </a:lnTo>
                  <a:lnTo>
                    <a:pt x="65097" y="42719"/>
                  </a:lnTo>
                  <a:lnTo>
                    <a:pt x="76749" y="26574"/>
                  </a:lnTo>
                  <a:lnTo>
                    <a:pt x="80710" y="14034"/>
                  </a:lnTo>
                  <a:lnTo>
                    <a:pt x="81637" y="6644"/>
                  </a:lnTo>
                  <a:lnTo>
                    <a:pt x="80740" y="4216"/>
                  </a:lnTo>
                  <a:lnTo>
                    <a:pt x="78998" y="2598"/>
                  </a:lnTo>
                  <a:lnTo>
                    <a:pt x="74011" y="799"/>
                  </a:lnTo>
                  <a:lnTo>
                    <a:pt x="67981" y="0"/>
                  </a:lnTo>
                  <a:lnTo>
                    <a:pt x="40197" y="10645"/>
                  </a:lnTo>
                  <a:lnTo>
                    <a:pt x="33663" y="13748"/>
                  </a:lnTo>
                  <a:lnTo>
                    <a:pt x="23352" y="23299"/>
                  </a:lnTo>
                  <a:lnTo>
                    <a:pt x="16100" y="35171"/>
                  </a:lnTo>
                  <a:lnTo>
                    <a:pt x="12016" y="55864"/>
                  </a:lnTo>
                  <a:lnTo>
                    <a:pt x="11062" y="73671"/>
                  </a:lnTo>
                  <a:lnTo>
                    <a:pt x="13095" y="80937"/>
                  </a:lnTo>
                  <a:lnTo>
                    <a:pt x="33563" y="104756"/>
                  </a:lnTo>
                  <a:lnTo>
                    <a:pt x="49862" y="115764"/>
                  </a:lnTo>
                  <a:lnTo>
                    <a:pt x="65639" y="116692"/>
                  </a:lnTo>
                  <a:lnTo>
                    <a:pt x="113270" y="1126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1"/>
            <p:cNvSpPr/>
            <p:nvPr/>
          </p:nvSpPr>
          <p:spPr>
            <a:xfrm>
              <a:off x="1144609" y="6446108"/>
              <a:ext cx="106528" cy="112614"/>
            </a:xfrm>
            <a:custGeom>
              <a:avLst/>
              <a:gdLst/>
              <a:ahLst/>
              <a:cxnLst/>
              <a:rect l="0" t="0" r="0" b="0"/>
              <a:pathLst>
                <a:path w="106528" h="112614">
                  <a:moveTo>
                    <a:pt x="45392" y="0"/>
                  </a:moveTo>
                  <a:lnTo>
                    <a:pt x="31060" y="0"/>
                  </a:lnTo>
                  <a:lnTo>
                    <a:pt x="24529" y="3050"/>
                  </a:lnTo>
                  <a:lnTo>
                    <a:pt x="11015" y="14333"/>
                  </a:lnTo>
                  <a:lnTo>
                    <a:pt x="755" y="35139"/>
                  </a:lnTo>
                  <a:lnTo>
                    <a:pt x="0" y="50323"/>
                  </a:lnTo>
                  <a:lnTo>
                    <a:pt x="3373" y="78716"/>
                  </a:lnTo>
                  <a:lnTo>
                    <a:pt x="5938" y="84514"/>
                  </a:lnTo>
                  <a:lnTo>
                    <a:pt x="14890" y="94005"/>
                  </a:lnTo>
                  <a:lnTo>
                    <a:pt x="41659" y="111051"/>
                  </a:lnTo>
                  <a:lnTo>
                    <a:pt x="55219" y="112613"/>
                  </a:lnTo>
                  <a:lnTo>
                    <a:pt x="73729" y="107609"/>
                  </a:lnTo>
                  <a:lnTo>
                    <a:pt x="83920" y="98931"/>
                  </a:lnTo>
                  <a:lnTo>
                    <a:pt x="99785" y="74716"/>
                  </a:lnTo>
                  <a:lnTo>
                    <a:pt x="104986" y="54682"/>
                  </a:lnTo>
                  <a:lnTo>
                    <a:pt x="106527" y="34254"/>
                  </a:lnTo>
                  <a:lnTo>
                    <a:pt x="101517" y="13709"/>
                  </a:lnTo>
                  <a:lnTo>
                    <a:pt x="97682" y="9138"/>
                  </a:lnTo>
                  <a:lnTo>
                    <a:pt x="87320" y="4061"/>
                  </a:lnTo>
                  <a:lnTo>
                    <a:pt x="68621" y="1202"/>
                  </a:lnTo>
                  <a:lnTo>
                    <a:pt x="4203"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2"/>
            <p:cNvSpPr/>
            <p:nvPr/>
          </p:nvSpPr>
          <p:spPr>
            <a:xfrm>
              <a:off x="1313568" y="5982730"/>
              <a:ext cx="113272" cy="216244"/>
            </a:xfrm>
            <a:custGeom>
              <a:avLst/>
              <a:gdLst/>
              <a:ahLst/>
              <a:cxnLst/>
              <a:rect l="0" t="0" r="0" b="0"/>
              <a:pathLst>
                <a:path w="113272" h="216244">
                  <a:moveTo>
                    <a:pt x="0" y="0"/>
                  </a:moveTo>
                  <a:lnTo>
                    <a:pt x="1" y="63042"/>
                  </a:lnTo>
                  <a:lnTo>
                    <a:pt x="8150" y="126937"/>
                  </a:lnTo>
                  <a:lnTo>
                    <a:pt x="10242" y="185438"/>
                  </a:lnTo>
                  <a:lnTo>
                    <a:pt x="10297" y="205589"/>
                  </a:lnTo>
                  <a:lnTo>
                    <a:pt x="11442" y="180140"/>
                  </a:lnTo>
                  <a:lnTo>
                    <a:pt x="24630" y="147360"/>
                  </a:lnTo>
                  <a:lnTo>
                    <a:pt x="48075" y="117317"/>
                  </a:lnTo>
                  <a:lnTo>
                    <a:pt x="53021" y="115068"/>
                  </a:lnTo>
                  <a:lnTo>
                    <a:pt x="65520" y="113625"/>
                  </a:lnTo>
                  <a:lnTo>
                    <a:pt x="81070" y="118843"/>
                  </a:lnTo>
                  <a:lnTo>
                    <a:pt x="84939" y="122705"/>
                  </a:lnTo>
                  <a:lnTo>
                    <a:pt x="100374" y="162057"/>
                  </a:lnTo>
                  <a:lnTo>
                    <a:pt x="104016" y="207386"/>
                  </a:lnTo>
                  <a:lnTo>
                    <a:pt x="113271"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33"/>
            <p:cNvSpPr/>
            <p:nvPr/>
          </p:nvSpPr>
          <p:spPr>
            <a:xfrm>
              <a:off x="7183379" y="6366047"/>
              <a:ext cx="133461" cy="265414"/>
            </a:xfrm>
            <a:custGeom>
              <a:avLst/>
              <a:gdLst/>
              <a:ahLst/>
              <a:cxnLst/>
              <a:rect l="0" t="0" r="0" b="0"/>
              <a:pathLst>
                <a:path w="133461" h="265414">
                  <a:moveTo>
                    <a:pt x="61434" y="265413"/>
                  </a:moveTo>
                  <a:lnTo>
                    <a:pt x="66899" y="259946"/>
                  </a:lnTo>
                  <a:lnTo>
                    <a:pt x="85638" y="218008"/>
                  </a:lnTo>
                  <a:lnTo>
                    <a:pt x="86303" y="203917"/>
                  </a:lnTo>
                  <a:lnTo>
                    <a:pt x="77406" y="176226"/>
                  </a:lnTo>
                  <a:lnTo>
                    <a:pt x="67945" y="161058"/>
                  </a:lnTo>
                  <a:lnTo>
                    <a:pt x="63487" y="158086"/>
                  </a:lnTo>
                  <a:lnTo>
                    <a:pt x="52430" y="154784"/>
                  </a:lnTo>
                  <a:lnTo>
                    <a:pt x="39887" y="156367"/>
                  </a:lnTo>
                  <a:lnTo>
                    <a:pt x="13191" y="166707"/>
                  </a:lnTo>
                  <a:lnTo>
                    <a:pt x="5667" y="173107"/>
                  </a:lnTo>
                  <a:lnTo>
                    <a:pt x="3662" y="176416"/>
                  </a:lnTo>
                  <a:lnTo>
                    <a:pt x="837" y="192006"/>
                  </a:lnTo>
                  <a:lnTo>
                    <a:pt x="0" y="211118"/>
                  </a:lnTo>
                  <a:lnTo>
                    <a:pt x="2854" y="221449"/>
                  </a:lnTo>
                  <a:lnTo>
                    <a:pt x="5219" y="225806"/>
                  </a:lnTo>
                  <a:lnTo>
                    <a:pt x="19479" y="237405"/>
                  </a:lnTo>
                  <a:lnTo>
                    <a:pt x="38196" y="242621"/>
                  </a:lnTo>
                  <a:lnTo>
                    <a:pt x="43652" y="241065"/>
                  </a:lnTo>
                  <a:lnTo>
                    <a:pt x="52768" y="233235"/>
                  </a:lnTo>
                  <a:lnTo>
                    <a:pt x="94909" y="170915"/>
                  </a:lnTo>
                  <a:lnTo>
                    <a:pt x="115789" y="106828"/>
                  </a:lnTo>
                  <a:lnTo>
                    <a:pt x="130390" y="44882"/>
                  </a:lnTo>
                  <a:lnTo>
                    <a:pt x="133460" y="0"/>
                  </a:lnTo>
                  <a:lnTo>
                    <a:pt x="128031" y="9303"/>
                  </a:lnTo>
                  <a:lnTo>
                    <a:pt x="117090" y="42311"/>
                  </a:lnTo>
                  <a:lnTo>
                    <a:pt x="113468" y="99527"/>
                  </a:lnTo>
                  <a:lnTo>
                    <a:pt x="112992" y="160144"/>
                  </a:lnTo>
                  <a:lnTo>
                    <a:pt x="114095" y="179726"/>
                  </a:lnTo>
                  <a:lnTo>
                    <a:pt x="123216" y="2139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34"/>
            <p:cNvSpPr/>
            <p:nvPr/>
          </p:nvSpPr>
          <p:spPr>
            <a:xfrm>
              <a:off x="5823786" y="6518189"/>
              <a:ext cx="92676" cy="154461"/>
            </a:xfrm>
            <a:custGeom>
              <a:avLst/>
              <a:gdLst/>
              <a:ahLst/>
              <a:cxnLst/>
              <a:rect l="0" t="0" r="0" b="0"/>
              <a:pathLst>
                <a:path w="92676" h="154461">
                  <a:moveTo>
                    <a:pt x="0" y="0"/>
                  </a:moveTo>
                  <a:lnTo>
                    <a:pt x="29671" y="59344"/>
                  </a:lnTo>
                  <a:lnTo>
                    <a:pt x="59977" y="123353"/>
                  </a:lnTo>
                  <a:lnTo>
                    <a:pt x="92675" y="1544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5"/>
            <p:cNvSpPr/>
            <p:nvPr/>
          </p:nvSpPr>
          <p:spPr>
            <a:xfrm>
              <a:off x="6513704" y="6497594"/>
              <a:ext cx="113271" cy="113272"/>
            </a:xfrm>
            <a:custGeom>
              <a:avLst/>
              <a:gdLst/>
              <a:ahLst/>
              <a:cxnLst/>
              <a:rect l="0" t="0" r="0" b="0"/>
              <a:pathLst>
                <a:path w="113271" h="113272">
                  <a:moveTo>
                    <a:pt x="10297" y="0"/>
                  </a:moveTo>
                  <a:lnTo>
                    <a:pt x="10297" y="5466"/>
                  </a:lnTo>
                  <a:lnTo>
                    <a:pt x="7245" y="11203"/>
                  </a:lnTo>
                  <a:lnTo>
                    <a:pt x="4830" y="14333"/>
                  </a:lnTo>
                  <a:lnTo>
                    <a:pt x="2145" y="23914"/>
                  </a:lnTo>
                  <a:lnTo>
                    <a:pt x="15" y="86789"/>
                  </a:lnTo>
                  <a:lnTo>
                    <a:pt x="0" y="92332"/>
                  </a:lnTo>
                  <a:lnTo>
                    <a:pt x="23914" y="50938"/>
                  </a:lnTo>
                  <a:lnTo>
                    <a:pt x="63376" y="8867"/>
                  </a:lnTo>
                  <a:lnTo>
                    <a:pt x="74314" y="3941"/>
                  </a:lnTo>
                  <a:lnTo>
                    <a:pt x="94514" y="779"/>
                  </a:lnTo>
                  <a:lnTo>
                    <a:pt x="97334" y="1663"/>
                  </a:lnTo>
                  <a:lnTo>
                    <a:pt x="99214" y="3397"/>
                  </a:lnTo>
                  <a:lnTo>
                    <a:pt x="100467" y="5697"/>
                  </a:lnTo>
                  <a:lnTo>
                    <a:pt x="102927" y="65375"/>
                  </a:lnTo>
                  <a:lnTo>
                    <a:pt x="104103" y="84714"/>
                  </a:lnTo>
                  <a:lnTo>
                    <a:pt x="113270" y="1132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6"/>
            <p:cNvSpPr/>
            <p:nvPr/>
          </p:nvSpPr>
          <p:spPr>
            <a:xfrm>
              <a:off x="2266831" y="6446531"/>
              <a:ext cx="86765" cy="133209"/>
            </a:xfrm>
            <a:custGeom>
              <a:avLst/>
              <a:gdLst/>
              <a:ahLst/>
              <a:cxnLst/>
              <a:rect l="0" t="0" r="0" b="0"/>
              <a:pathLst>
                <a:path w="86765" h="133209">
                  <a:moveTo>
                    <a:pt x="45575" y="9875"/>
                  </a:moveTo>
                  <a:lnTo>
                    <a:pt x="45575" y="4407"/>
                  </a:lnTo>
                  <a:lnTo>
                    <a:pt x="44431" y="2798"/>
                  </a:lnTo>
                  <a:lnTo>
                    <a:pt x="42524" y="1724"/>
                  </a:lnTo>
                  <a:lnTo>
                    <a:pt x="31243" y="0"/>
                  </a:lnTo>
                  <a:lnTo>
                    <a:pt x="24713" y="2816"/>
                  </a:lnTo>
                  <a:lnTo>
                    <a:pt x="21370" y="5169"/>
                  </a:lnTo>
                  <a:lnTo>
                    <a:pt x="17655" y="10835"/>
                  </a:lnTo>
                  <a:lnTo>
                    <a:pt x="14860" y="17166"/>
                  </a:lnTo>
                  <a:lnTo>
                    <a:pt x="525" y="39424"/>
                  </a:lnTo>
                  <a:lnTo>
                    <a:pt x="0" y="55044"/>
                  </a:lnTo>
                  <a:lnTo>
                    <a:pt x="6096" y="94853"/>
                  </a:lnTo>
                  <a:lnTo>
                    <a:pt x="27508" y="124433"/>
                  </a:lnTo>
                  <a:lnTo>
                    <a:pt x="40978" y="129439"/>
                  </a:lnTo>
                  <a:lnTo>
                    <a:pt x="73562" y="133208"/>
                  </a:lnTo>
                  <a:lnTo>
                    <a:pt x="86764" y="12314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7"/>
            <p:cNvSpPr/>
            <p:nvPr/>
          </p:nvSpPr>
          <p:spPr>
            <a:xfrm>
              <a:off x="5671484" y="6499075"/>
              <a:ext cx="90518" cy="129126"/>
            </a:xfrm>
            <a:custGeom>
              <a:avLst/>
              <a:gdLst/>
              <a:ahLst/>
              <a:cxnLst/>
              <a:rect l="0" t="0" r="0" b="0"/>
              <a:pathLst>
                <a:path w="90518" h="129126">
                  <a:moveTo>
                    <a:pt x="8138" y="39709"/>
                  </a:moveTo>
                  <a:lnTo>
                    <a:pt x="13605" y="34242"/>
                  </a:lnTo>
                  <a:lnTo>
                    <a:pt x="22391" y="31558"/>
                  </a:lnTo>
                  <a:lnTo>
                    <a:pt x="40202" y="26997"/>
                  </a:lnTo>
                  <a:lnTo>
                    <a:pt x="56921" y="18398"/>
                  </a:lnTo>
                  <a:lnTo>
                    <a:pt x="67353" y="10709"/>
                  </a:lnTo>
                  <a:lnTo>
                    <a:pt x="67065" y="10079"/>
                  </a:lnTo>
                  <a:lnTo>
                    <a:pt x="61194" y="8046"/>
                  </a:lnTo>
                  <a:lnTo>
                    <a:pt x="52209" y="1850"/>
                  </a:lnTo>
                  <a:lnTo>
                    <a:pt x="45650" y="0"/>
                  </a:lnTo>
                  <a:lnTo>
                    <a:pt x="30059" y="4424"/>
                  </a:lnTo>
                  <a:lnTo>
                    <a:pt x="20552" y="12967"/>
                  </a:lnTo>
                  <a:lnTo>
                    <a:pt x="2697" y="36611"/>
                  </a:lnTo>
                  <a:lnTo>
                    <a:pt x="0" y="48248"/>
                  </a:lnTo>
                  <a:lnTo>
                    <a:pt x="3947" y="73131"/>
                  </a:lnTo>
                  <a:lnTo>
                    <a:pt x="17829" y="102242"/>
                  </a:lnTo>
                  <a:lnTo>
                    <a:pt x="29989" y="116319"/>
                  </a:lnTo>
                  <a:lnTo>
                    <a:pt x="36436" y="121674"/>
                  </a:lnTo>
                  <a:lnTo>
                    <a:pt x="52750" y="127625"/>
                  </a:lnTo>
                  <a:lnTo>
                    <a:pt x="69156" y="129125"/>
                  </a:lnTo>
                  <a:lnTo>
                    <a:pt x="90517" y="12208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8"/>
            <p:cNvSpPr/>
            <p:nvPr/>
          </p:nvSpPr>
          <p:spPr>
            <a:xfrm>
              <a:off x="7739083" y="6404919"/>
              <a:ext cx="20350" cy="216244"/>
            </a:xfrm>
            <a:custGeom>
              <a:avLst/>
              <a:gdLst/>
              <a:ahLst/>
              <a:cxnLst/>
              <a:rect l="0" t="0" r="0" b="0"/>
              <a:pathLst>
                <a:path w="20350" h="216244">
                  <a:moveTo>
                    <a:pt x="0" y="0"/>
                  </a:moveTo>
                  <a:lnTo>
                    <a:pt x="5465" y="58337"/>
                  </a:lnTo>
                  <a:lnTo>
                    <a:pt x="17810" y="117915"/>
                  </a:lnTo>
                  <a:lnTo>
                    <a:pt x="20349" y="180560"/>
                  </a:lnTo>
                  <a:lnTo>
                    <a:pt x="10297"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9"/>
            <p:cNvSpPr/>
            <p:nvPr/>
          </p:nvSpPr>
          <p:spPr>
            <a:xfrm>
              <a:off x="1323866" y="6374027"/>
              <a:ext cx="20595" cy="191866"/>
            </a:xfrm>
            <a:custGeom>
              <a:avLst/>
              <a:gdLst/>
              <a:ahLst/>
              <a:cxnLst/>
              <a:rect l="0" t="0" r="0" b="0"/>
              <a:pathLst>
                <a:path w="20595" h="191866">
                  <a:moveTo>
                    <a:pt x="0" y="0"/>
                  </a:moveTo>
                  <a:lnTo>
                    <a:pt x="3051" y="63036"/>
                  </a:lnTo>
                  <a:lnTo>
                    <a:pt x="9661" y="120625"/>
                  </a:lnTo>
                  <a:lnTo>
                    <a:pt x="11357" y="150428"/>
                  </a:lnTo>
                  <a:lnTo>
                    <a:pt x="20167" y="191691"/>
                  </a:lnTo>
                  <a:lnTo>
                    <a:pt x="20309" y="191865"/>
                  </a:lnTo>
                  <a:lnTo>
                    <a:pt x="20594" y="1853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0"/>
            <p:cNvSpPr/>
            <p:nvPr/>
          </p:nvSpPr>
          <p:spPr>
            <a:xfrm>
              <a:off x="2416973" y="6446108"/>
              <a:ext cx="90443" cy="112355"/>
            </a:xfrm>
            <a:custGeom>
              <a:avLst/>
              <a:gdLst/>
              <a:ahLst/>
              <a:cxnLst/>
              <a:rect l="0" t="0" r="0" b="0"/>
              <a:pathLst>
                <a:path w="90443" h="112355">
                  <a:moveTo>
                    <a:pt x="29298" y="0"/>
                  </a:moveTo>
                  <a:lnTo>
                    <a:pt x="10559" y="18739"/>
                  </a:lnTo>
                  <a:lnTo>
                    <a:pt x="3786" y="30978"/>
                  </a:lnTo>
                  <a:lnTo>
                    <a:pt x="0" y="49096"/>
                  </a:lnTo>
                  <a:lnTo>
                    <a:pt x="4345" y="68958"/>
                  </a:lnTo>
                  <a:lnTo>
                    <a:pt x="12878" y="83869"/>
                  </a:lnTo>
                  <a:lnTo>
                    <a:pt x="19331" y="88762"/>
                  </a:lnTo>
                  <a:lnTo>
                    <a:pt x="22653" y="90066"/>
                  </a:lnTo>
                  <a:lnTo>
                    <a:pt x="29396" y="97618"/>
                  </a:lnTo>
                  <a:lnTo>
                    <a:pt x="36207" y="106314"/>
                  </a:lnTo>
                  <a:lnTo>
                    <a:pt x="43047" y="110179"/>
                  </a:lnTo>
                  <a:lnTo>
                    <a:pt x="58797" y="112354"/>
                  </a:lnTo>
                  <a:lnTo>
                    <a:pt x="68343" y="109812"/>
                  </a:lnTo>
                  <a:lnTo>
                    <a:pt x="72490" y="107532"/>
                  </a:lnTo>
                  <a:lnTo>
                    <a:pt x="83794" y="93391"/>
                  </a:lnTo>
                  <a:lnTo>
                    <a:pt x="88923" y="80176"/>
                  </a:lnTo>
                  <a:lnTo>
                    <a:pt x="90442" y="63546"/>
                  </a:lnTo>
                  <a:lnTo>
                    <a:pt x="87748" y="53795"/>
                  </a:lnTo>
                  <a:lnTo>
                    <a:pt x="73481" y="28696"/>
                  </a:lnTo>
                  <a:lnTo>
                    <a:pt x="51233" y="16194"/>
                  </a:lnTo>
                  <a:lnTo>
                    <a:pt x="46210" y="15373"/>
                  </a:lnTo>
                  <a:lnTo>
                    <a:pt x="41716" y="15970"/>
                  </a:lnTo>
                  <a:lnTo>
                    <a:pt x="29927" y="19225"/>
                  </a:lnTo>
                  <a:lnTo>
                    <a:pt x="26285" y="19681"/>
                  </a:lnTo>
                  <a:lnTo>
                    <a:pt x="19187" y="23241"/>
                  </a:lnTo>
                  <a:lnTo>
                    <a:pt x="12219" y="29779"/>
                  </a:lnTo>
                  <a:lnTo>
                    <a:pt x="8704" y="617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41"/>
            <p:cNvSpPr/>
            <p:nvPr/>
          </p:nvSpPr>
          <p:spPr>
            <a:xfrm>
              <a:off x="1695186" y="6335007"/>
              <a:ext cx="102357" cy="265562"/>
            </a:xfrm>
            <a:custGeom>
              <a:avLst/>
              <a:gdLst/>
              <a:ahLst/>
              <a:cxnLst/>
              <a:rect l="0" t="0" r="0" b="0"/>
              <a:pathLst>
                <a:path w="102357" h="265562">
                  <a:moveTo>
                    <a:pt x="102356" y="80210"/>
                  </a:moveTo>
                  <a:lnTo>
                    <a:pt x="102356" y="47138"/>
                  </a:lnTo>
                  <a:lnTo>
                    <a:pt x="96889" y="30492"/>
                  </a:lnTo>
                  <a:lnTo>
                    <a:pt x="88103" y="20738"/>
                  </a:lnTo>
                  <a:lnTo>
                    <a:pt x="63817" y="5152"/>
                  </a:lnTo>
                  <a:lnTo>
                    <a:pt x="43774" y="0"/>
                  </a:lnTo>
                  <a:lnTo>
                    <a:pt x="33223" y="1845"/>
                  </a:lnTo>
                  <a:lnTo>
                    <a:pt x="28807" y="3940"/>
                  </a:lnTo>
                  <a:lnTo>
                    <a:pt x="20851" y="12370"/>
                  </a:lnTo>
                  <a:lnTo>
                    <a:pt x="6420" y="41893"/>
                  </a:lnTo>
                  <a:lnTo>
                    <a:pt x="0" y="101056"/>
                  </a:lnTo>
                  <a:lnTo>
                    <a:pt x="13769" y="159211"/>
                  </a:lnTo>
                  <a:lnTo>
                    <a:pt x="24899" y="218608"/>
                  </a:lnTo>
                  <a:lnTo>
                    <a:pt x="30274" y="2655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42"/>
            <p:cNvSpPr/>
            <p:nvPr/>
          </p:nvSpPr>
          <p:spPr>
            <a:xfrm>
              <a:off x="5205946" y="6518189"/>
              <a:ext cx="102822" cy="144163"/>
            </a:xfrm>
            <a:custGeom>
              <a:avLst/>
              <a:gdLst/>
              <a:ahLst/>
              <a:cxnLst/>
              <a:rect l="0" t="0" r="0" b="0"/>
              <a:pathLst>
                <a:path w="102822" h="144163">
                  <a:moveTo>
                    <a:pt x="0" y="0"/>
                  </a:moveTo>
                  <a:lnTo>
                    <a:pt x="0" y="59590"/>
                  </a:lnTo>
                  <a:lnTo>
                    <a:pt x="3051" y="69581"/>
                  </a:lnTo>
                  <a:lnTo>
                    <a:pt x="5468" y="73847"/>
                  </a:lnTo>
                  <a:lnTo>
                    <a:pt x="5934" y="77835"/>
                  </a:lnTo>
                  <a:lnTo>
                    <a:pt x="1009" y="90495"/>
                  </a:lnTo>
                  <a:lnTo>
                    <a:pt x="1818" y="90078"/>
                  </a:lnTo>
                  <a:lnTo>
                    <a:pt x="5766" y="86563"/>
                  </a:lnTo>
                  <a:lnTo>
                    <a:pt x="8283" y="81186"/>
                  </a:lnTo>
                  <a:lnTo>
                    <a:pt x="15366" y="62947"/>
                  </a:lnTo>
                  <a:lnTo>
                    <a:pt x="34158" y="38743"/>
                  </a:lnTo>
                  <a:lnTo>
                    <a:pt x="44930" y="28660"/>
                  </a:lnTo>
                  <a:lnTo>
                    <a:pt x="53531" y="24180"/>
                  </a:lnTo>
                  <a:lnTo>
                    <a:pt x="64806" y="21657"/>
                  </a:lnTo>
                  <a:lnTo>
                    <a:pt x="80858" y="26376"/>
                  </a:lnTo>
                  <a:lnTo>
                    <a:pt x="84798" y="29025"/>
                  </a:lnTo>
                  <a:lnTo>
                    <a:pt x="97105" y="44827"/>
                  </a:lnTo>
                  <a:lnTo>
                    <a:pt x="100366" y="54629"/>
                  </a:lnTo>
                  <a:lnTo>
                    <a:pt x="102821" y="108591"/>
                  </a:lnTo>
                  <a:lnTo>
                    <a:pt x="99856" y="119962"/>
                  </a:lnTo>
                  <a:lnTo>
                    <a:pt x="92676"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43"/>
            <p:cNvSpPr/>
            <p:nvPr/>
          </p:nvSpPr>
          <p:spPr>
            <a:xfrm>
              <a:off x="7014790" y="6519336"/>
              <a:ext cx="137346" cy="132719"/>
            </a:xfrm>
            <a:custGeom>
              <a:avLst/>
              <a:gdLst/>
              <a:ahLst/>
              <a:cxnLst/>
              <a:rect l="0" t="0" r="0" b="0"/>
              <a:pathLst>
                <a:path w="137346" h="132719">
                  <a:moveTo>
                    <a:pt x="106454" y="70934"/>
                  </a:moveTo>
                  <a:lnTo>
                    <a:pt x="106454" y="65467"/>
                  </a:lnTo>
                  <a:lnTo>
                    <a:pt x="109505" y="59733"/>
                  </a:lnTo>
                  <a:lnTo>
                    <a:pt x="111920" y="56601"/>
                  </a:lnTo>
                  <a:lnTo>
                    <a:pt x="112386" y="52226"/>
                  </a:lnTo>
                  <a:lnTo>
                    <a:pt x="107576" y="35134"/>
                  </a:lnTo>
                  <a:lnTo>
                    <a:pt x="101995" y="22224"/>
                  </a:lnTo>
                  <a:lnTo>
                    <a:pt x="92649" y="11910"/>
                  </a:lnTo>
                  <a:lnTo>
                    <a:pt x="80867" y="4657"/>
                  </a:lnTo>
                  <a:lnTo>
                    <a:pt x="54659" y="0"/>
                  </a:lnTo>
                  <a:lnTo>
                    <a:pt x="42246" y="507"/>
                  </a:lnTo>
                  <a:lnTo>
                    <a:pt x="32915" y="4546"/>
                  </a:lnTo>
                  <a:lnTo>
                    <a:pt x="10523" y="24683"/>
                  </a:lnTo>
                  <a:lnTo>
                    <a:pt x="1653" y="37410"/>
                  </a:lnTo>
                  <a:lnTo>
                    <a:pt x="0" y="53747"/>
                  </a:lnTo>
                  <a:lnTo>
                    <a:pt x="4167" y="85834"/>
                  </a:lnTo>
                  <a:lnTo>
                    <a:pt x="11540" y="101378"/>
                  </a:lnTo>
                  <a:lnTo>
                    <a:pt x="12287" y="104960"/>
                  </a:lnTo>
                  <a:lnTo>
                    <a:pt x="19217" y="111991"/>
                  </a:lnTo>
                  <a:lnTo>
                    <a:pt x="29927" y="117785"/>
                  </a:lnTo>
                  <a:lnTo>
                    <a:pt x="42312" y="120360"/>
                  </a:lnTo>
                  <a:lnTo>
                    <a:pt x="52393" y="118454"/>
                  </a:lnTo>
                  <a:lnTo>
                    <a:pt x="61833" y="112649"/>
                  </a:lnTo>
                  <a:lnTo>
                    <a:pt x="78868" y="96516"/>
                  </a:lnTo>
                  <a:lnTo>
                    <a:pt x="114676" y="42657"/>
                  </a:lnTo>
                  <a:lnTo>
                    <a:pt x="116342" y="34626"/>
                  </a:lnTo>
                  <a:lnTo>
                    <a:pt x="116735" y="54096"/>
                  </a:lnTo>
                  <a:lnTo>
                    <a:pt x="107884" y="83261"/>
                  </a:lnTo>
                  <a:lnTo>
                    <a:pt x="112344" y="105477"/>
                  </a:lnTo>
                  <a:lnTo>
                    <a:pt x="120911" y="122867"/>
                  </a:lnTo>
                  <a:lnTo>
                    <a:pt x="137345" y="1327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44"/>
            <p:cNvSpPr/>
            <p:nvPr/>
          </p:nvSpPr>
          <p:spPr>
            <a:xfrm>
              <a:off x="8007156" y="6487471"/>
              <a:ext cx="102630" cy="136930"/>
            </a:xfrm>
            <a:custGeom>
              <a:avLst/>
              <a:gdLst/>
              <a:ahLst/>
              <a:cxnLst/>
              <a:rect l="0" t="0" r="0" b="0"/>
              <a:pathLst>
                <a:path w="102630" h="136930">
                  <a:moveTo>
                    <a:pt x="82035" y="30718"/>
                  </a:moveTo>
                  <a:lnTo>
                    <a:pt x="82035" y="25252"/>
                  </a:lnTo>
                  <a:lnTo>
                    <a:pt x="78984" y="19516"/>
                  </a:lnTo>
                  <a:lnTo>
                    <a:pt x="74958" y="13154"/>
                  </a:lnTo>
                  <a:lnTo>
                    <a:pt x="73169" y="6512"/>
                  </a:lnTo>
                  <a:lnTo>
                    <a:pt x="70403" y="4283"/>
                  </a:lnTo>
                  <a:lnTo>
                    <a:pt x="56722" y="1148"/>
                  </a:lnTo>
                  <a:lnTo>
                    <a:pt x="32229" y="0"/>
                  </a:lnTo>
                  <a:lnTo>
                    <a:pt x="19472" y="6006"/>
                  </a:lnTo>
                  <a:lnTo>
                    <a:pt x="12866" y="10811"/>
                  </a:lnTo>
                  <a:lnTo>
                    <a:pt x="5527" y="22252"/>
                  </a:lnTo>
                  <a:lnTo>
                    <a:pt x="817" y="48242"/>
                  </a:lnTo>
                  <a:lnTo>
                    <a:pt x="0" y="74049"/>
                  </a:lnTo>
                  <a:lnTo>
                    <a:pt x="5911" y="90402"/>
                  </a:lnTo>
                  <a:lnTo>
                    <a:pt x="28351" y="119546"/>
                  </a:lnTo>
                  <a:lnTo>
                    <a:pt x="53544" y="134967"/>
                  </a:lnTo>
                  <a:lnTo>
                    <a:pt x="69752" y="136929"/>
                  </a:lnTo>
                  <a:lnTo>
                    <a:pt x="83441" y="133985"/>
                  </a:lnTo>
                  <a:lnTo>
                    <a:pt x="102629" y="1233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45"/>
            <p:cNvSpPr/>
            <p:nvPr/>
          </p:nvSpPr>
          <p:spPr>
            <a:xfrm>
              <a:off x="8141106" y="6395595"/>
              <a:ext cx="133438" cy="256460"/>
            </a:xfrm>
            <a:custGeom>
              <a:avLst/>
              <a:gdLst/>
              <a:ahLst/>
              <a:cxnLst/>
              <a:rect l="0" t="0" r="0" b="0"/>
              <a:pathLst>
                <a:path w="133438" h="256460">
                  <a:moveTo>
                    <a:pt x="9868" y="29918"/>
                  </a:moveTo>
                  <a:lnTo>
                    <a:pt x="9868" y="0"/>
                  </a:lnTo>
                  <a:lnTo>
                    <a:pt x="9868" y="4781"/>
                  </a:lnTo>
                  <a:lnTo>
                    <a:pt x="15801" y="33091"/>
                  </a:lnTo>
                  <a:lnTo>
                    <a:pt x="10875" y="87288"/>
                  </a:lnTo>
                  <a:lnTo>
                    <a:pt x="10001" y="142607"/>
                  </a:lnTo>
                  <a:lnTo>
                    <a:pt x="8783" y="161237"/>
                  </a:lnTo>
                  <a:lnTo>
                    <a:pt x="0" y="192274"/>
                  </a:lnTo>
                  <a:lnTo>
                    <a:pt x="1000" y="193074"/>
                  </a:lnTo>
                  <a:lnTo>
                    <a:pt x="8474" y="194464"/>
                  </a:lnTo>
                  <a:lnTo>
                    <a:pt x="14922" y="189146"/>
                  </a:lnTo>
                  <a:lnTo>
                    <a:pt x="63369" y="131000"/>
                  </a:lnTo>
                  <a:lnTo>
                    <a:pt x="71021" y="126330"/>
                  </a:lnTo>
                  <a:lnTo>
                    <a:pt x="74665" y="125085"/>
                  </a:lnTo>
                  <a:lnTo>
                    <a:pt x="78236" y="125399"/>
                  </a:lnTo>
                  <a:lnTo>
                    <a:pt x="85258" y="128798"/>
                  </a:lnTo>
                  <a:lnTo>
                    <a:pt x="95642" y="137145"/>
                  </a:lnTo>
                  <a:lnTo>
                    <a:pt x="99477" y="143555"/>
                  </a:lnTo>
                  <a:lnTo>
                    <a:pt x="101636" y="156645"/>
                  </a:lnTo>
                  <a:lnTo>
                    <a:pt x="102521" y="216863"/>
                  </a:lnTo>
                  <a:lnTo>
                    <a:pt x="102542" y="237578"/>
                  </a:lnTo>
                  <a:lnTo>
                    <a:pt x="105593" y="245397"/>
                  </a:lnTo>
                  <a:lnTo>
                    <a:pt x="111409" y="254273"/>
                  </a:lnTo>
                  <a:lnTo>
                    <a:pt x="115256" y="255487"/>
                  </a:lnTo>
                  <a:lnTo>
                    <a:pt x="133437" y="2564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46"/>
            <p:cNvSpPr/>
            <p:nvPr/>
          </p:nvSpPr>
          <p:spPr>
            <a:xfrm>
              <a:off x="5514866" y="6425513"/>
              <a:ext cx="133867" cy="256196"/>
            </a:xfrm>
            <a:custGeom>
              <a:avLst/>
              <a:gdLst/>
              <a:ahLst/>
              <a:cxnLst/>
              <a:rect l="0" t="0" r="0" b="0"/>
              <a:pathLst>
                <a:path w="133867" h="256196">
                  <a:moveTo>
                    <a:pt x="0" y="0"/>
                  </a:moveTo>
                  <a:lnTo>
                    <a:pt x="5466" y="0"/>
                  </a:lnTo>
                  <a:lnTo>
                    <a:pt x="7077" y="1145"/>
                  </a:lnTo>
                  <a:lnTo>
                    <a:pt x="8150" y="3052"/>
                  </a:lnTo>
                  <a:lnTo>
                    <a:pt x="9873" y="14332"/>
                  </a:lnTo>
                  <a:lnTo>
                    <a:pt x="10271" y="71776"/>
                  </a:lnTo>
                  <a:lnTo>
                    <a:pt x="11439" y="125741"/>
                  </a:lnTo>
                  <a:lnTo>
                    <a:pt x="23008" y="189070"/>
                  </a:lnTo>
                  <a:lnTo>
                    <a:pt x="29676" y="206455"/>
                  </a:lnTo>
                  <a:lnTo>
                    <a:pt x="47441" y="229107"/>
                  </a:lnTo>
                  <a:lnTo>
                    <a:pt x="72789" y="248024"/>
                  </a:lnTo>
                  <a:lnTo>
                    <a:pt x="95301" y="254646"/>
                  </a:lnTo>
                  <a:lnTo>
                    <a:pt x="109478" y="256195"/>
                  </a:lnTo>
                  <a:lnTo>
                    <a:pt x="133866" y="2471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47"/>
            <p:cNvSpPr/>
            <p:nvPr/>
          </p:nvSpPr>
          <p:spPr>
            <a:xfrm>
              <a:off x="5123569" y="6435811"/>
              <a:ext cx="1" cy="20596"/>
            </a:xfrm>
            <a:custGeom>
              <a:avLst/>
              <a:gdLst/>
              <a:ahLst/>
              <a:cxnLst/>
              <a:rect l="0" t="0" r="0" b="0"/>
              <a:pathLst>
                <a:path w="1" h="20596">
                  <a:moveTo>
                    <a:pt x="0" y="20595"/>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48"/>
            <p:cNvSpPr/>
            <p:nvPr/>
          </p:nvSpPr>
          <p:spPr>
            <a:xfrm>
              <a:off x="943453" y="6436477"/>
              <a:ext cx="130805" cy="132132"/>
            </a:xfrm>
            <a:custGeom>
              <a:avLst/>
              <a:gdLst/>
              <a:ahLst/>
              <a:cxnLst/>
              <a:rect l="0" t="0" r="0" b="0"/>
              <a:pathLst>
                <a:path w="130805" h="132132">
                  <a:moveTo>
                    <a:pt x="30305" y="19929"/>
                  </a:moveTo>
                  <a:lnTo>
                    <a:pt x="24838" y="19929"/>
                  </a:lnTo>
                  <a:lnTo>
                    <a:pt x="19103" y="22979"/>
                  </a:lnTo>
                  <a:lnTo>
                    <a:pt x="12741" y="29293"/>
                  </a:lnTo>
                  <a:lnTo>
                    <a:pt x="6099" y="39727"/>
                  </a:lnTo>
                  <a:lnTo>
                    <a:pt x="1394" y="58466"/>
                  </a:lnTo>
                  <a:lnTo>
                    <a:pt x="0" y="73045"/>
                  </a:lnTo>
                  <a:lnTo>
                    <a:pt x="5053" y="90077"/>
                  </a:lnTo>
                  <a:lnTo>
                    <a:pt x="13797" y="104149"/>
                  </a:lnTo>
                  <a:lnTo>
                    <a:pt x="29100" y="121032"/>
                  </a:lnTo>
                  <a:lnTo>
                    <a:pt x="41592" y="127791"/>
                  </a:lnTo>
                  <a:lnTo>
                    <a:pt x="68257" y="132131"/>
                  </a:lnTo>
                  <a:lnTo>
                    <a:pt x="78827" y="129673"/>
                  </a:lnTo>
                  <a:lnTo>
                    <a:pt x="94935" y="118772"/>
                  </a:lnTo>
                  <a:lnTo>
                    <a:pt x="120756" y="91014"/>
                  </a:lnTo>
                  <a:lnTo>
                    <a:pt x="124930" y="84481"/>
                  </a:lnTo>
                  <a:lnTo>
                    <a:pt x="130804" y="58887"/>
                  </a:lnTo>
                  <a:lnTo>
                    <a:pt x="129127" y="42583"/>
                  </a:lnTo>
                  <a:lnTo>
                    <a:pt x="124568" y="28853"/>
                  </a:lnTo>
                  <a:lnTo>
                    <a:pt x="118728" y="18936"/>
                  </a:lnTo>
                  <a:lnTo>
                    <a:pt x="103541" y="6922"/>
                  </a:lnTo>
                  <a:lnTo>
                    <a:pt x="90015" y="1582"/>
                  </a:lnTo>
                  <a:lnTo>
                    <a:pt x="73295" y="0"/>
                  </a:lnTo>
                  <a:lnTo>
                    <a:pt x="60471" y="5732"/>
                  </a:lnTo>
                  <a:lnTo>
                    <a:pt x="33594" y="28058"/>
                  </a:lnTo>
                  <a:lnTo>
                    <a:pt x="20007" y="508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49"/>
            <p:cNvSpPr/>
            <p:nvPr/>
          </p:nvSpPr>
          <p:spPr>
            <a:xfrm>
              <a:off x="2219731" y="6075838"/>
              <a:ext cx="288325" cy="123136"/>
            </a:xfrm>
            <a:custGeom>
              <a:avLst/>
              <a:gdLst/>
              <a:ahLst/>
              <a:cxnLst/>
              <a:rect l="0" t="0" r="0" b="0"/>
              <a:pathLst>
                <a:path w="288325" h="123136">
                  <a:moveTo>
                    <a:pt x="0" y="81945"/>
                  </a:moveTo>
                  <a:lnTo>
                    <a:pt x="14332" y="81945"/>
                  </a:lnTo>
                  <a:lnTo>
                    <a:pt x="48709" y="67613"/>
                  </a:lnTo>
                  <a:lnTo>
                    <a:pt x="104388" y="18569"/>
                  </a:lnTo>
                  <a:lnTo>
                    <a:pt x="109323" y="10682"/>
                  </a:lnTo>
                  <a:lnTo>
                    <a:pt x="112490" y="1763"/>
                  </a:lnTo>
                  <a:lnTo>
                    <a:pt x="111606" y="1031"/>
                  </a:lnTo>
                  <a:lnTo>
                    <a:pt x="103751" y="0"/>
                  </a:lnTo>
                  <a:lnTo>
                    <a:pt x="87440" y="840"/>
                  </a:lnTo>
                  <a:lnTo>
                    <a:pt x="69258" y="7826"/>
                  </a:lnTo>
                  <a:lnTo>
                    <a:pt x="60148" y="13917"/>
                  </a:lnTo>
                  <a:lnTo>
                    <a:pt x="48586" y="29246"/>
                  </a:lnTo>
                  <a:lnTo>
                    <a:pt x="43381" y="42813"/>
                  </a:lnTo>
                  <a:lnTo>
                    <a:pt x="41839" y="54078"/>
                  </a:lnTo>
                  <a:lnTo>
                    <a:pt x="46848" y="70130"/>
                  </a:lnTo>
                  <a:lnTo>
                    <a:pt x="59935" y="88976"/>
                  </a:lnTo>
                  <a:lnTo>
                    <a:pt x="70878" y="100707"/>
                  </a:lnTo>
                  <a:lnTo>
                    <a:pt x="83369" y="107446"/>
                  </a:lnTo>
                  <a:lnTo>
                    <a:pt x="120966" y="111772"/>
                  </a:lnTo>
                  <a:lnTo>
                    <a:pt x="174189" y="103878"/>
                  </a:lnTo>
                  <a:lnTo>
                    <a:pt x="235101" y="74567"/>
                  </a:lnTo>
                  <a:lnTo>
                    <a:pt x="251451" y="56750"/>
                  </a:lnTo>
                  <a:lnTo>
                    <a:pt x="262398" y="38121"/>
                  </a:lnTo>
                  <a:lnTo>
                    <a:pt x="265360" y="28907"/>
                  </a:lnTo>
                  <a:lnTo>
                    <a:pt x="265005" y="25992"/>
                  </a:lnTo>
                  <a:lnTo>
                    <a:pt x="263626" y="24049"/>
                  </a:lnTo>
                  <a:lnTo>
                    <a:pt x="261561" y="22753"/>
                  </a:lnTo>
                  <a:lnTo>
                    <a:pt x="253189" y="20929"/>
                  </a:lnTo>
                  <a:lnTo>
                    <a:pt x="243462" y="20390"/>
                  </a:lnTo>
                  <a:lnTo>
                    <a:pt x="208754" y="34515"/>
                  </a:lnTo>
                  <a:lnTo>
                    <a:pt x="198422" y="44085"/>
                  </a:lnTo>
                  <a:lnTo>
                    <a:pt x="191160" y="55965"/>
                  </a:lnTo>
                  <a:lnTo>
                    <a:pt x="186116" y="83539"/>
                  </a:lnTo>
                  <a:lnTo>
                    <a:pt x="188743" y="91425"/>
                  </a:lnTo>
                  <a:lnTo>
                    <a:pt x="199751" y="105811"/>
                  </a:lnTo>
                  <a:lnTo>
                    <a:pt x="206243" y="109714"/>
                  </a:lnTo>
                  <a:lnTo>
                    <a:pt x="209576" y="110755"/>
                  </a:lnTo>
                  <a:lnTo>
                    <a:pt x="212943" y="110305"/>
                  </a:lnTo>
                  <a:lnTo>
                    <a:pt x="224525" y="103789"/>
                  </a:lnTo>
                  <a:lnTo>
                    <a:pt x="225645" y="100044"/>
                  </a:lnTo>
                  <a:lnTo>
                    <a:pt x="225942" y="97444"/>
                  </a:lnTo>
                  <a:lnTo>
                    <a:pt x="229325" y="91504"/>
                  </a:lnTo>
                  <a:lnTo>
                    <a:pt x="240820" y="78368"/>
                  </a:lnTo>
                  <a:lnTo>
                    <a:pt x="244328" y="68532"/>
                  </a:lnTo>
                  <a:lnTo>
                    <a:pt x="247032" y="57678"/>
                  </a:lnTo>
                  <a:lnTo>
                    <a:pt x="257292" y="40973"/>
                  </a:lnTo>
                  <a:lnTo>
                    <a:pt x="260482" y="91082"/>
                  </a:lnTo>
                  <a:lnTo>
                    <a:pt x="268634" y="109443"/>
                  </a:lnTo>
                  <a:lnTo>
                    <a:pt x="276172" y="120430"/>
                  </a:lnTo>
                  <a:lnTo>
                    <a:pt x="288324" y="1231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50"/>
            <p:cNvSpPr/>
            <p:nvPr/>
          </p:nvSpPr>
          <p:spPr>
            <a:xfrm>
              <a:off x="1356991" y="6446108"/>
              <a:ext cx="121335" cy="113271"/>
            </a:xfrm>
            <a:custGeom>
              <a:avLst/>
              <a:gdLst/>
              <a:ahLst/>
              <a:cxnLst/>
              <a:rect l="0" t="0" r="0" b="0"/>
              <a:pathLst>
                <a:path w="121335" h="113271">
                  <a:moveTo>
                    <a:pt x="90442" y="0"/>
                  </a:moveTo>
                  <a:lnTo>
                    <a:pt x="84976" y="0"/>
                  </a:lnTo>
                  <a:lnTo>
                    <a:pt x="79241" y="3050"/>
                  </a:lnTo>
                  <a:lnTo>
                    <a:pt x="70590" y="8221"/>
                  </a:lnTo>
                  <a:lnTo>
                    <a:pt x="40120" y="17813"/>
                  </a:lnTo>
                  <a:lnTo>
                    <a:pt x="26887" y="20502"/>
                  </a:lnTo>
                  <a:lnTo>
                    <a:pt x="13006" y="28450"/>
                  </a:lnTo>
                  <a:lnTo>
                    <a:pt x="5302" y="34764"/>
                  </a:lnTo>
                  <a:lnTo>
                    <a:pt x="1116" y="41385"/>
                  </a:lnTo>
                  <a:lnTo>
                    <a:pt x="0" y="44752"/>
                  </a:lnTo>
                  <a:lnTo>
                    <a:pt x="399" y="48140"/>
                  </a:lnTo>
                  <a:lnTo>
                    <a:pt x="3895" y="54958"/>
                  </a:lnTo>
                  <a:lnTo>
                    <a:pt x="12295" y="65227"/>
                  </a:lnTo>
                  <a:lnTo>
                    <a:pt x="76488" y="96109"/>
                  </a:lnTo>
                  <a:lnTo>
                    <a:pt x="99806" y="110219"/>
                  </a:lnTo>
                  <a:lnTo>
                    <a:pt x="121334" y="1132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51"/>
            <p:cNvSpPr/>
            <p:nvPr/>
          </p:nvSpPr>
          <p:spPr>
            <a:xfrm>
              <a:off x="8287000" y="6528487"/>
              <a:ext cx="255274" cy="141960"/>
            </a:xfrm>
            <a:custGeom>
              <a:avLst/>
              <a:gdLst/>
              <a:ahLst/>
              <a:cxnLst/>
              <a:rect l="0" t="0" r="0" b="0"/>
              <a:pathLst>
                <a:path w="255274" h="141960">
                  <a:moveTo>
                    <a:pt x="90514" y="61783"/>
                  </a:moveTo>
                  <a:lnTo>
                    <a:pt x="85049" y="61783"/>
                  </a:lnTo>
                  <a:lnTo>
                    <a:pt x="83438" y="60639"/>
                  </a:lnTo>
                  <a:lnTo>
                    <a:pt x="82364" y="58732"/>
                  </a:lnTo>
                  <a:lnTo>
                    <a:pt x="81650" y="56316"/>
                  </a:lnTo>
                  <a:lnTo>
                    <a:pt x="69206" y="40921"/>
                  </a:lnTo>
                  <a:lnTo>
                    <a:pt x="62739" y="35349"/>
                  </a:lnTo>
                  <a:lnTo>
                    <a:pt x="56051" y="32872"/>
                  </a:lnTo>
                  <a:lnTo>
                    <a:pt x="30118" y="31065"/>
                  </a:lnTo>
                  <a:lnTo>
                    <a:pt x="25079" y="33296"/>
                  </a:lnTo>
                  <a:lnTo>
                    <a:pt x="5129" y="54105"/>
                  </a:lnTo>
                  <a:lnTo>
                    <a:pt x="1078" y="64473"/>
                  </a:lnTo>
                  <a:lnTo>
                    <a:pt x="0" y="70441"/>
                  </a:lnTo>
                  <a:lnTo>
                    <a:pt x="1850" y="83175"/>
                  </a:lnTo>
                  <a:lnTo>
                    <a:pt x="9325" y="100158"/>
                  </a:lnTo>
                  <a:lnTo>
                    <a:pt x="15529" y="107442"/>
                  </a:lnTo>
                  <a:lnTo>
                    <a:pt x="22101" y="110679"/>
                  </a:lnTo>
                  <a:lnTo>
                    <a:pt x="32233" y="112502"/>
                  </a:lnTo>
                  <a:lnTo>
                    <a:pt x="39058" y="109878"/>
                  </a:lnTo>
                  <a:lnTo>
                    <a:pt x="42481" y="107576"/>
                  </a:lnTo>
                  <a:lnTo>
                    <a:pt x="44763" y="104898"/>
                  </a:lnTo>
                  <a:lnTo>
                    <a:pt x="56002" y="84534"/>
                  </a:lnTo>
                  <a:lnTo>
                    <a:pt x="59695" y="69541"/>
                  </a:lnTo>
                  <a:lnTo>
                    <a:pt x="61960" y="66955"/>
                  </a:lnTo>
                  <a:lnTo>
                    <a:pt x="69783" y="61873"/>
                  </a:lnTo>
                  <a:lnTo>
                    <a:pt x="62818" y="78243"/>
                  </a:lnTo>
                  <a:lnTo>
                    <a:pt x="59749" y="125071"/>
                  </a:lnTo>
                  <a:lnTo>
                    <a:pt x="62729" y="133008"/>
                  </a:lnTo>
                  <a:lnTo>
                    <a:pt x="68499" y="141959"/>
                  </a:lnTo>
                  <a:lnTo>
                    <a:pt x="70117" y="141548"/>
                  </a:lnTo>
                  <a:lnTo>
                    <a:pt x="94091" y="119898"/>
                  </a:lnTo>
                  <a:lnTo>
                    <a:pt x="106562" y="99281"/>
                  </a:lnTo>
                  <a:lnTo>
                    <a:pt x="110907" y="86750"/>
                  </a:lnTo>
                  <a:lnTo>
                    <a:pt x="128843" y="61838"/>
                  </a:lnTo>
                  <a:lnTo>
                    <a:pt x="131137" y="53531"/>
                  </a:lnTo>
                  <a:lnTo>
                    <a:pt x="131327" y="53993"/>
                  </a:lnTo>
                  <a:lnTo>
                    <a:pt x="131703" y="117965"/>
                  </a:lnTo>
                  <a:lnTo>
                    <a:pt x="131703" y="132214"/>
                  </a:lnTo>
                  <a:lnTo>
                    <a:pt x="131703" y="113920"/>
                  </a:lnTo>
                  <a:lnTo>
                    <a:pt x="134755" y="104788"/>
                  </a:lnTo>
                  <a:lnTo>
                    <a:pt x="138779" y="96915"/>
                  </a:lnTo>
                  <a:lnTo>
                    <a:pt x="147044" y="73585"/>
                  </a:lnTo>
                  <a:lnTo>
                    <a:pt x="162808" y="52136"/>
                  </a:lnTo>
                  <a:lnTo>
                    <a:pt x="166170" y="48487"/>
                  </a:lnTo>
                  <a:lnTo>
                    <a:pt x="176008" y="44432"/>
                  </a:lnTo>
                  <a:lnTo>
                    <a:pt x="199408" y="40473"/>
                  </a:lnTo>
                  <a:lnTo>
                    <a:pt x="226797" y="23662"/>
                  </a:lnTo>
                  <a:lnTo>
                    <a:pt x="233486" y="14765"/>
                  </a:lnTo>
                  <a:lnTo>
                    <a:pt x="2552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SMARTInkShape-52"/>
            <p:cNvSpPr/>
            <p:nvPr/>
          </p:nvSpPr>
          <p:spPr>
            <a:xfrm>
              <a:off x="7391145" y="6381636"/>
              <a:ext cx="131511" cy="211952"/>
            </a:xfrm>
            <a:custGeom>
              <a:avLst/>
              <a:gdLst/>
              <a:ahLst/>
              <a:cxnLst/>
              <a:rect l="0" t="0" r="0" b="0"/>
              <a:pathLst>
                <a:path w="131511" h="211952">
                  <a:moveTo>
                    <a:pt x="80208" y="177742"/>
                  </a:moveTo>
                  <a:lnTo>
                    <a:pt x="85673" y="177742"/>
                  </a:lnTo>
                  <a:lnTo>
                    <a:pt x="87285" y="176598"/>
                  </a:lnTo>
                  <a:lnTo>
                    <a:pt x="88359" y="174691"/>
                  </a:lnTo>
                  <a:lnTo>
                    <a:pt x="89870" y="163489"/>
                  </a:lnTo>
                  <a:lnTo>
                    <a:pt x="90082" y="157943"/>
                  </a:lnTo>
                  <a:lnTo>
                    <a:pt x="87934" y="153102"/>
                  </a:lnTo>
                  <a:lnTo>
                    <a:pt x="79445" y="144671"/>
                  </a:lnTo>
                  <a:lnTo>
                    <a:pt x="56496" y="131079"/>
                  </a:lnTo>
                  <a:lnTo>
                    <a:pt x="47549" y="128400"/>
                  </a:lnTo>
                  <a:lnTo>
                    <a:pt x="36707" y="130260"/>
                  </a:lnTo>
                  <a:lnTo>
                    <a:pt x="20790" y="137740"/>
                  </a:lnTo>
                  <a:lnTo>
                    <a:pt x="12610" y="145090"/>
                  </a:lnTo>
                  <a:lnTo>
                    <a:pt x="5161" y="155984"/>
                  </a:lnTo>
                  <a:lnTo>
                    <a:pt x="0" y="174982"/>
                  </a:lnTo>
                  <a:lnTo>
                    <a:pt x="1845" y="188337"/>
                  </a:lnTo>
                  <a:lnTo>
                    <a:pt x="3938" y="195104"/>
                  </a:lnTo>
                  <a:lnTo>
                    <a:pt x="12367" y="205671"/>
                  </a:lnTo>
                  <a:lnTo>
                    <a:pt x="17819" y="210091"/>
                  </a:lnTo>
                  <a:lnTo>
                    <a:pt x="22597" y="211893"/>
                  </a:lnTo>
                  <a:lnTo>
                    <a:pt x="26925" y="211951"/>
                  </a:lnTo>
                  <a:lnTo>
                    <a:pt x="47562" y="203823"/>
                  </a:lnTo>
                  <a:lnTo>
                    <a:pt x="66976" y="183563"/>
                  </a:lnTo>
                  <a:lnTo>
                    <a:pt x="92890" y="137745"/>
                  </a:lnTo>
                  <a:lnTo>
                    <a:pt x="110213" y="84625"/>
                  </a:lnTo>
                  <a:lnTo>
                    <a:pt x="121135" y="52900"/>
                  </a:lnTo>
                  <a:lnTo>
                    <a:pt x="127000" y="38735"/>
                  </a:lnTo>
                  <a:lnTo>
                    <a:pt x="131420" y="0"/>
                  </a:lnTo>
                  <a:lnTo>
                    <a:pt x="131510" y="896"/>
                  </a:lnTo>
                  <a:lnTo>
                    <a:pt x="117345" y="27796"/>
                  </a:lnTo>
                  <a:lnTo>
                    <a:pt x="111922" y="83514"/>
                  </a:lnTo>
                  <a:lnTo>
                    <a:pt x="111208" y="142281"/>
                  </a:lnTo>
                  <a:lnTo>
                    <a:pt x="112274" y="167363"/>
                  </a:lnTo>
                  <a:lnTo>
                    <a:pt x="121397" y="1983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SMARTInkShape-53"/>
            <p:cNvSpPr/>
            <p:nvPr/>
          </p:nvSpPr>
          <p:spPr>
            <a:xfrm>
              <a:off x="757515" y="6322540"/>
              <a:ext cx="154460" cy="236504"/>
            </a:xfrm>
            <a:custGeom>
              <a:avLst/>
              <a:gdLst/>
              <a:ahLst/>
              <a:cxnLst/>
              <a:rect l="0" t="0" r="0" b="0"/>
              <a:pathLst>
                <a:path w="154460" h="236504">
                  <a:moveTo>
                    <a:pt x="0" y="0"/>
                  </a:moveTo>
                  <a:lnTo>
                    <a:pt x="0" y="63850"/>
                  </a:lnTo>
                  <a:lnTo>
                    <a:pt x="0" y="122258"/>
                  </a:lnTo>
                  <a:lnTo>
                    <a:pt x="8865" y="185237"/>
                  </a:lnTo>
                  <a:lnTo>
                    <a:pt x="11357" y="228231"/>
                  </a:lnTo>
                  <a:lnTo>
                    <a:pt x="13292" y="231100"/>
                  </a:lnTo>
                  <a:lnTo>
                    <a:pt x="15726" y="233012"/>
                  </a:lnTo>
                  <a:lnTo>
                    <a:pt x="21481" y="235138"/>
                  </a:lnTo>
                  <a:lnTo>
                    <a:pt x="34499" y="236503"/>
                  </a:lnTo>
                  <a:lnTo>
                    <a:pt x="96230" y="216331"/>
                  </a:lnTo>
                  <a:lnTo>
                    <a:pt x="140098" y="206419"/>
                  </a:lnTo>
                  <a:lnTo>
                    <a:pt x="154459" y="20594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54"/>
            <p:cNvSpPr/>
            <p:nvPr/>
          </p:nvSpPr>
          <p:spPr>
            <a:xfrm>
              <a:off x="5988541" y="6549081"/>
              <a:ext cx="133866" cy="10298"/>
            </a:xfrm>
            <a:custGeom>
              <a:avLst/>
              <a:gdLst/>
              <a:ahLst/>
              <a:cxnLst/>
              <a:rect l="0" t="0" r="0" b="0"/>
              <a:pathLst>
                <a:path w="133866" h="10298">
                  <a:moveTo>
                    <a:pt x="0" y="0"/>
                  </a:moveTo>
                  <a:lnTo>
                    <a:pt x="5468" y="0"/>
                  </a:lnTo>
                  <a:lnTo>
                    <a:pt x="44006" y="8866"/>
                  </a:lnTo>
                  <a:lnTo>
                    <a:pt x="99821" y="10171"/>
                  </a:lnTo>
                  <a:lnTo>
                    <a:pt x="133865"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55"/>
            <p:cNvSpPr/>
            <p:nvPr/>
          </p:nvSpPr>
          <p:spPr>
            <a:xfrm>
              <a:off x="7667002" y="6502265"/>
              <a:ext cx="216053" cy="97231"/>
            </a:xfrm>
            <a:custGeom>
              <a:avLst/>
              <a:gdLst/>
              <a:ahLst/>
              <a:cxnLst/>
              <a:rect l="0" t="0" r="0" b="0"/>
              <a:pathLst>
                <a:path w="216053" h="97231">
                  <a:moveTo>
                    <a:pt x="0" y="5627"/>
                  </a:moveTo>
                  <a:lnTo>
                    <a:pt x="10508" y="6771"/>
                  </a:lnTo>
                  <a:lnTo>
                    <a:pt x="73920" y="24367"/>
                  </a:lnTo>
                  <a:lnTo>
                    <a:pt x="119694" y="26058"/>
                  </a:lnTo>
                  <a:lnTo>
                    <a:pt x="130615" y="23098"/>
                  </a:lnTo>
                  <a:lnTo>
                    <a:pt x="143200" y="18050"/>
                  </a:lnTo>
                  <a:lnTo>
                    <a:pt x="146953" y="17342"/>
                  </a:lnTo>
                  <a:lnTo>
                    <a:pt x="149454" y="15725"/>
                  </a:lnTo>
                  <a:lnTo>
                    <a:pt x="151124" y="13503"/>
                  </a:lnTo>
                  <a:lnTo>
                    <a:pt x="153800" y="7183"/>
                  </a:lnTo>
                  <a:lnTo>
                    <a:pt x="154329" y="0"/>
                  </a:lnTo>
                  <a:lnTo>
                    <a:pt x="154442" y="4660"/>
                  </a:lnTo>
                  <a:lnTo>
                    <a:pt x="136198" y="48235"/>
                  </a:lnTo>
                  <a:lnTo>
                    <a:pt x="135419" y="54628"/>
                  </a:lnTo>
                  <a:lnTo>
                    <a:pt x="137607" y="64781"/>
                  </a:lnTo>
                  <a:lnTo>
                    <a:pt x="143537" y="74251"/>
                  </a:lnTo>
                  <a:lnTo>
                    <a:pt x="158596" y="90159"/>
                  </a:lnTo>
                  <a:lnTo>
                    <a:pt x="166977" y="94683"/>
                  </a:lnTo>
                  <a:lnTo>
                    <a:pt x="183594" y="97230"/>
                  </a:lnTo>
                  <a:lnTo>
                    <a:pt x="193342" y="94774"/>
                  </a:lnTo>
                  <a:lnTo>
                    <a:pt x="208923" y="83876"/>
                  </a:lnTo>
                  <a:lnTo>
                    <a:pt x="212989" y="74347"/>
                  </a:lnTo>
                  <a:lnTo>
                    <a:pt x="216052" y="38323"/>
                  </a:lnTo>
                  <a:lnTo>
                    <a:pt x="213107" y="28548"/>
                  </a:lnTo>
                  <a:lnTo>
                    <a:pt x="210720" y="24340"/>
                  </a:lnTo>
                  <a:lnTo>
                    <a:pt x="196427" y="12951"/>
                  </a:lnTo>
                  <a:lnTo>
                    <a:pt x="177700" y="7797"/>
                  </a:lnTo>
                  <a:lnTo>
                    <a:pt x="164407" y="9642"/>
                  </a:lnTo>
                  <a:lnTo>
                    <a:pt x="147108" y="17115"/>
                  </a:lnTo>
                  <a:lnTo>
                    <a:pt x="142694" y="20150"/>
                  </a:lnTo>
                  <a:lnTo>
                    <a:pt x="139750" y="24462"/>
                  </a:lnTo>
                  <a:lnTo>
                    <a:pt x="133864" y="571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56"/>
            <p:cNvSpPr/>
            <p:nvPr/>
          </p:nvSpPr>
          <p:spPr>
            <a:xfrm>
              <a:off x="3105723" y="6462159"/>
              <a:ext cx="91623" cy="96608"/>
            </a:xfrm>
            <a:custGeom>
              <a:avLst/>
              <a:gdLst/>
              <a:ahLst/>
              <a:cxnLst/>
              <a:rect l="0" t="0" r="0" b="0"/>
              <a:pathLst>
                <a:path w="91623" h="96608">
                  <a:moveTo>
                    <a:pt x="9872" y="25138"/>
                  </a:moveTo>
                  <a:lnTo>
                    <a:pt x="4405" y="30605"/>
                  </a:lnTo>
                  <a:lnTo>
                    <a:pt x="1722" y="36340"/>
                  </a:lnTo>
                  <a:lnTo>
                    <a:pt x="0" y="54811"/>
                  </a:lnTo>
                  <a:lnTo>
                    <a:pt x="2815" y="64260"/>
                  </a:lnTo>
                  <a:lnTo>
                    <a:pt x="13944" y="79649"/>
                  </a:lnTo>
                  <a:lnTo>
                    <a:pt x="29258" y="90233"/>
                  </a:lnTo>
                  <a:lnTo>
                    <a:pt x="48620" y="96607"/>
                  </a:lnTo>
                  <a:lnTo>
                    <a:pt x="61272" y="91570"/>
                  </a:lnTo>
                  <a:lnTo>
                    <a:pt x="74044" y="82833"/>
                  </a:lnTo>
                  <a:lnTo>
                    <a:pt x="85077" y="67532"/>
                  </a:lnTo>
                  <a:lnTo>
                    <a:pt x="90125" y="48504"/>
                  </a:lnTo>
                  <a:lnTo>
                    <a:pt x="91622" y="33841"/>
                  </a:lnTo>
                  <a:lnTo>
                    <a:pt x="88920" y="25955"/>
                  </a:lnTo>
                  <a:lnTo>
                    <a:pt x="68029" y="1160"/>
                  </a:lnTo>
                  <a:lnTo>
                    <a:pt x="63517" y="0"/>
                  </a:lnTo>
                  <a:lnTo>
                    <a:pt x="52402" y="1762"/>
                  </a:lnTo>
                  <a:lnTo>
                    <a:pt x="33279" y="9186"/>
                  </a:lnTo>
                  <a:lnTo>
                    <a:pt x="22945" y="18430"/>
                  </a:lnTo>
                  <a:lnTo>
                    <a:pt x="5171" y="39907"/>
                  </a:lnTo>
                  <a:lnTo>
                    <a:pt x="4450" y="42993"/>
                  </a:lnTo>
                  <a:lnTo>
                    <a:pt x="5113" y="46195"/>
                  </a:lnTo>
                  <a:lnTo>
                    <a:pt x="7757" y="52803"/>
                  </a:lnTo>
                  <a:lnTo>
                    <a:pt x="9872" y="663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91" name="SMARTInkShape-Group2"/>
          <p:cNvGrpSpPr/>
          <p:nvPr/>
        </p:nvGrpSpPr>
        <p:grpSpPr>
          <a:xfrm>
            <a:off x="4806084" y="5653217"/>
            <a:ext cx="3283108" cy="344241"/>
            <a:chOff x="4806084" y="5653217"/>
            <a:chExt cx="3283108" cy="344241"/>
          </a:xfrm>
        </p:grpSpPr>
        <p:sp>
          <p:nvSpPr>
            <p:cNvPr id="1024" name="SMARTInkShape-57"/>
            <p:cNvSpPr/>
            <p:nvPr/>
          </p:nvSpPr>
          <p:spPr>
            <a:xfrm>
              <a:off x="6143632" y="5737026"/>
              <a:ext cx="120851" cy="153015"/>
            </a:xfrm>
            <a:custGeom>
              <a:avLst/>
              <a:gdLst/>
              <a:ahLst/>
              <a:cxnLst/>
              <a:rect l="0" t="0" r="0" b="0"/>
              <a:pathLst>
                <a:path w="120851" h="153015">
                  <a:moveTo>
                    <a:pt x="61154" y="8866"/>
                  </a:moveTo>
                  <a:lnTo>
                    <a:pt x="43420" y="0"/>
                  </a:lnTo>
                  <a:lnTo>
                    <a:pt x="13818" y="9140"/>
                  </a:lnTo>
                  <a:lnTo>
                    <a:pt x="6553" y="13946"/>
                  </a:lnTo>
                  <a:lnTo>
                    <a:pt x="4160" y="17973"/>
                  </a:lnTo>
                  <a:lnTo>
                    <a:pt x="315" y="37827"/>
                  </a:lnTo>
                  <a:lnTo>
                    <a:pt x="0" y="41903"/>
                  </a:lnTo>
                  <a:lnTo>
                    <a:pt x="2701" y="49482"/>
                  </a:lnTo>
                  <a:lnTo>
                    <a:pt x="5021" y="53106"/>
                  </a:lnTo>
                  <a:lnTo>
                    <a:pt x="25192" y="67141"/>
                  </a:lnTo>
                  <a:lnTo>
                    <a:pt x="64741" y="86662"/>
                  </a:lnTo>
                  <a:lnTo>
                    <a:pt x="84082" y="91030"/>
                  </a:lnTo>
                  <a:lnTo>
                    <a:pt x="97567" y="99064"/>
                  </a:lnTo>
                  <a:lnTo>
                    <a:pt x="108809" y="107545"/>
                  </a:lnTo>
                  <a:lnTo>
                    <a:pt x="115895" y="109931"/>
                  </a:lnTo>
                  <a:lnTo>
                    <a:pt x="118242" y="111710"/>
                  </a:lnTo>
                  <a:lnTo>
                    <a:pt x="120850" y="116740"/>
                  </a:lnTo>
                  <a:lnTo>
                    <a:pt x="120401" y="119682"/>
                  </a:lnTo>
                  <a:lnTo>
                    <a:pt x="113888" y="130529"/>
                  </a:lnTo>
                  <a:lnTo>
                    <a:pt x="98417" y="146597"/>
                  </a:lnTo>
                  <a:lnTo>
                    <a:pt x="88775" y="150170"/>
                  </a:lnTo>
                  <a:lnTo>
                    <a:pt x="27997" y="153014"/>
                  </a:lnTo>
                  <a:lnTo>
                    <a:pt x="25320" y="151875"/>
                  </a:lnTo>
                  <a:lnTo>
                    <a:pt x="23535" y="149970"/>
                  </a:lnTo>
                  <a:lnTo>
                    <a:pt x="21550" y="144803"/>
                  </a:lnTo>
                  <a:lnTo>
                    <a:pt x="30261" y="1118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5" name="SMARTInkShape-58"/>
            <p:cNvSpPr/>
            <p:nvPr/>
          </p:nvSpPr>
          <p:spPr>
            <a:xfrm>
              <a:off x="5197425" y="5776950"/>
              <a:ext cx="121794" cy="122925"/>
            </a:xfrm>
            <a:custGeom>
              <a:avLst/>
              <a:gdLst/>
              <a:ahLst/>
              <a:cxnLst/>
              <a:rect l="0" t="0" r="0" b="0"/>
              <a:pathLst>
                <a:path w="121794" h="122925">
                  <a:moveTo>
                    <a:pt x="8521" y="51320"/>
                  </a:moveTo>
                  <a:lnTo>
                    <a:pt x="34978" y="50176"/>
                  </a:lnTo>
                  <a:lnTo>
                    <a:pt x="52720" y="43099"/>
                  </a:lnTo>
                  <a:lnTo>
                    <a:pt x="69545" y="33509"/>
                  </a:lnTo>
                  <a:lnTo>
                    <a:pt x="76831" y="30818"/>
                  </a:lnTo>
                  <a:lnTo>
                    <a:pt x="88822" y="22022"/>
                  </a:lnTo>
                  <a:lnTo>
                    <a:pt x="89977" y="18086"/>
                  </a:lnTo>
                  <a:lnTo>
                    <a:pt x="90717" y="6237"/>
                  </a:lnTo>
                  <a:lnTo>
                    <a:pt x="89634" y="4101"/>
                  </a:lnTo>
                  <a:lnTo>
                    <a:pt x="87768" y="2679"/>
                  </a:lnTo>
                  <a:lnTo>
                    <a:pt x="81501" y="1098"/>
                  </a:lnTo>
                  <a:lnTo>
                    <a:pt x="57824" y="0"/>
                  </a:lnTo>
                  <a:lnTo>
                    <a:pt x="41182" y="5350"/>
                  </a:lnTo>
                  <a:lnTo>
                    <a:pt x="21759" y="19647"/>
                  </a:lnTo>
                  <a:lnTo>
                    <a:pt x="14405" y="28853"/>
                  </a:lnTo>
                  <a:lnTo>
                    <a:pt x="2220" y="55862"/>
                  </a:lnTo>
                  <a:lnTo>
                    <a:pt x="0" y="68975"/>
                  </a:lnTo>
                  <a:lnTo>
                    <a:pt x="2065" y="79381"/>
                  </a:lnTo>
                  <a:lnTo>
                    <a:pt x="9661" y="91670"/>
                  </a:lnTo>
                  <a:lnTo>
                    <a:pt x="14749" y="99001"/>
                  </a:lnTo>
                  <a:lnTo>
                    <a:pt x="17010" y="106073"/>
                  </a:lnTo>
                  <a:lnTo>
                    <a:pt x="18757" y="108416"/>
                  </a:lnTo>
                  <a:lnTo>
                    <a:pt x="21066" y="109979"/>
                  </a:lnTo>
                  <a:lnTo>
                    <a:pt x="26683" y="112860"/>
                  </a:lnTo>
                  <a:lnTo>
                    <a:pt x="32992" y="117953"/>
                  </a:lnTo>
                  <a:lnTo>
                    <a:pt x="42662" y="120980"/>
                  </a:lnTo>
                  <a:lnTo>
                    <a:pt x="62049" y="122924"/>
                  </a:lnTo>
                  <a:lnTo>
                    <a:pt x="121793" y="1028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6" name="SMARTInkShape-59"/>
            <p:cNvSpPr/>
            <p:nvPr/>
          </p:nvSpPr>
          <p:spPr>
            <a:xfrm>
              <a:off x="5803743" y="5758397"/>
              <a:ext cx="100374" cy="105589"/>
            </a:xfrm>
            <a:custGeom>
              <a:avLst/>
              <a:gdLst/>
              <a:ahLst/>
              <a:cxnLst/>
              <a:rect l="0" t="0" r="0" b="0"/>
              <a:pathLst>
                <a:path w="100374" h="105589">
                  <a:moveTo>
                    <a:pt x="30339" y="8090"/>
                  </a:moveTo>
                  <a:lnTo>
                    <a:pt x="24873" y="8090"/>
                  </a:lnTo>
                  <a:lnTo>
                    <a:pt x="23262" y="9233"/>
                  </a:lnTo>
                  <a:lnTo>
                    <a:pt x="22189" y="11141"/>
                  </a:lnTo>
                  <a:lnTo>
                    <a:pt x="20467" y="16954"/>
                  </a:lnTo>
                  <a:lnTo>
                    <a:pt x="5748" y="38060"/>
                  </a:lnTo>
                  <a:lnTo>
                    <a:pt x="1313" y="51420"/>
                  </a:lnTo>
                  <a:lnTo>
                    <a:pt x="0" y="68093"/>
                  </a:lnTo>
                  <a:lnTo>
                    <a:pt x="2744" y="77854"/>
                  </a:lnTo>
                  <a:lnTo>
                    <a:pt x="6633" y="86006"/>
                  </a:lnTo>
                  <a:lnTo>
                    <a:pt x="8361" y="93443"/>
                  </a:lnTo>
                  <a:lnTo>
                    <a:pt x="9967" y="95882"/>
                  </a:lnTo>
                  <a:lnTo>
                    <a:pt x="12181" y="97511"/>
                  </a:lnTo>
                  <a:lnTo>
                    <a:pt x="29423" y="105588"/>
                  </a:lnTo>
                  <a:lnTo>
                    <a:pt x="41756" y="105579"/>
                  </a:lnTo>
                  <a:lnTo>
                    <a:pt x="66888" y="100255"/>
                  </a:lnTo>
                  <a:lnTo>
                    <a:pt x="81588" y="89689"/>
                  </a:lnTo>
                  <a:lnTo>
                    <a:pt x="88585" y="82114"/>
                  </a:lnTo>
                  <a:lnTo>
                    <a:pt x="95509" y="71118"/>
                  </a:lnTo>
                  <a:lnTo>
                    <a:pt x="100373" y="52063"/>
                  </a:lnTo>
                  <a:lnTo>
                    <a:pt x="98457" y="38693"/>
                  </a:lnTo>
                  <a:lnTo>
                    <a:pt x="90949" y="21352"/>
                  </a:lnTo>
                  <a:lnTo>
                    <a:pt x="83593" y="12840"/>
                  </a:lnTo>
                  <a:lnTo>
                    <a:pt x="67730" y="2759"/>
                  </a:lnTo>
                  <a:lnTo>
                    <a:pt x="59161" y="0"/>
                  </a:lnTo>
                  <a:lnTo>
                    <a:pt x="48487" y="1823"/>
                  </a:lnTo>
                  <a:lnTo>
                    <a:pt x="17432" y="15485"/>
                  </a:lnTo>
                  <a:lnTo>
                    <a:pt x="8204" y="22055"/>
                  </a:lnTo>
                  <a:lnTo>
                    <a:pt x="3338" y="28789"/>
                  </a:lnTo>
                  <a:lnTo>
                    <a:pt x="600" y="39012"/>
                  </a:lnTo>
                  <a:lnTo>
                    <a:pt x="216" y="42434"/>
                  </a:lnTo>
                  <a:lnTo>
                    <a:pt x="1103" y="44716"/>
                  </a:lnTo>
                  <a:lnTo>
                    <a:pt x="9744" y="492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60"/>
            <p:cNvSpPr/>
            <p:nvPr/>
          </p:nvSpPr>
          <p:spPr>
            <a:xfrm>
              <a:off x="6606417" y="5674235"/>
              <a:ext cx="123348" cy="225939"/>
            </a:xfrm>
            <a:custGeom>
              <a:avLst/>
              <a:gdLst/>
              <a:ahLst/>
              <a:cxnLst/>
              <a:rect l="0" t="0" r="0" b="0"/>
              <a:pathLst>
                <a:path w="123348" h="225939">
                  <a:moveTo>
                    <a:pt x="20557" y="9873"/>
                  </a:moveTo>
                  <a:lnTo>
                    <a:pt x="20557" y="0"/>
                  </a:lnTo>
                  <a:lnTo>
                    <a:pt x="17506" y="62616"/>
                  </a:lnTo>
                  <a:lnTo>
                    <a:pt x="10895" y="123253"/>
                  </a:lnTo>
                  <a:lnTo>
                    <a:pt x="9199" y="158204"/>
                  </a:lnTo>
                  <a:lnTo>
                    <a:pt x="1404" y="177707"/>
                  </a:lnTo>
                  <a:lnTo>
                    <a:pt x="0" y="194613"/>
                  </a:lnTo>
                  <a:lnTo>
                    <a:pt x="5439" y="195044"/>
                  </a:lnTo>
                  <a:lnTo>
                    <a:pt x="11169" y="189042"/>
                  </a:lnTo>
                  <a:lnTo>
                    <a:pt x="17529" y="181036"/>
                  </a:lnTo>
                  <a:lnTo>
                    <a:pt x="65591" y="149032"/>
                  </a:lnTo>
                  <a:lnTo>
                    <a:pt x="102056" y="144048"/>
                  </a:lnTo>
                  <a:lnTo>
                    <a:pt x="105780" y="143945"/>
                  </a:lnTo>
                  <a:lnTo>
                    <a:pt x="109408" y="146164"/>
                  </a:lnTo>
                  <a:lnTo>
                    <a:pt x="116491" y="154732"/>
                  </a:lnTo>
                  <a:lnTo>
                    <a:pt x="120402" y="163116"/>
                  </a:lnTo>
                  <a:lnTo>
                    <a:pt x="123118" y="181334"/>
                  </a:lnTo>
                  <a:lnTo>
                    <a:pt x="123347" y="188289"/>
                  </a:lnTo>
                  <a:lnTo>
                    <a:pt x="120399" y="195193"/>
                  </a:lnTo>
                  <a:lnTo>
                    <a:pt x="118009" y="198636"/>
                  </a:lnTo>
                  <a:lnTo>
                    <a:pt x="97733" y="212383"/>
                  </a:lnTo>
                  <a:lnTo>
                    <a:pt x="78383" y="221539"/>
                  </a:lnTo>
                  <a:lnTo>
                    <a:pt x="38301" y="225938"/>
                  </a:lnTo>
                  <a:lnTo>
                    <a:pt x="31113" y="222986"/>
                  </a:lnTo>
                  <a:lnTo>
                    <a:pt x="27595" y="220597"/>
                  </a:lnTo>
                  <a:lnTo>
                    <a:pt x="20557" y="1952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61"/>
            <p:cNvSpPr/>
            <p:nvPr/>
          </p:nvSpPr>
          <p:spPr>
            <a:xfrm>
              <a:off x="7667004" y="5704702"/>
              <a:ext cx="113101" cy="236839"/>
            </a:xfrm>
            <a:custGeom>
              <a:avLst/>
              <a:gdLst/>
              <a:ahLst/>
              <a:cxnLst/>
              <a:rect l="0" t="0" r="0" b="0"/>
              <a:pathLst>
                <a:path w="113101" h="236839">
                  <a:moveTo>
                    <a:pt x="10294" y="0"/>
                  </a:moveTo>
                  <a:lnTo>
                    <a:pt x="10294" y="59911"/>
                  </a:lnTo>
                  <a:lnTo>
                    <a:pt x="10294" y="122454"/>
                  </a:lnTo>
                  <a:lnTo>
                    <a:pt x="7243" y="146883"/>
                  </a:lnTo>
                  <a:lnTo>
                    <a:pt x="421" y="202071"/>
                  </a:lnTo>
                  <a:lnTo>
                    <a:pt x="9" y="225748"/>
                  </a:lnTo>
                  <a:lnTo>
                    <a:pt x="0" y="220839"/>
                  </a:lnTo>
                  <a:lnTo>
                    <a:pt x="5467" y="206673"/>
                  </a:lnTo>
                  <a:lnTo>
                    <a:pt x="58579" y="147525"/>
                  </a:lnTo>
                  <a:lnTo>
                    <a:pt x="77633" y="129487"/>
                  </a:lnTo>
                  <a:lnTo>
                    <a:pt x="90465" y="124348"/>
                  </a:lnTo>
                  <a:lnTo>
                    <a:pt x="94742" y="126965"/>
                  </a:lnTo>
                  <a:lnTo>
                    <a:pt x="106812" y="137969"/>
                  </a:lnTo>
                  <a:lnTo>
                    <a:pt x="110398" y="147512"/>
                  </a:lnTo>
                  <a:lnTo>
                    <a:pt x="113100" y="195813"/>
                  </a:lnTo>
                  <a:lnTo>
                    <a:pt x="102969" y="2368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62"/>
            <p:cNvSpPr/>
            <p:nvPr/>
          </p:nvSpPr>
          <p:spPr>
            <a:xfrm>
              <a:off x="7388973" y="5807676"/>
              <a:ext cx="203564" cy="133816"/>
            </a:xfrm>
            <a:custGeom>
              <a:avLst/>
              <a:gdLst/>
              <a:ahLst/>
              <a:cxnLst/>
              <a:rect l="0" t="0" r="0" b="0"/>
              <a:pathLst>
                <a:path w="203564" h="133816">
                  <a:moveTo>
                    <a:pt x="0" y="0"/>
                  </a:moveTo>
                  <a:lnTo>
                    <a:pt x="0" y="5466"/>
                  </a:lnTo>
                  <a:lnTo>
                    <a:pt x="1145" y="7076"/>
                  </a:lnTo>
                  <a:lnTo>
                    <a:pt x="3051" y="8150"/>
                  </a:lnTo>
                  <a:lnTo>
                    <a:pt x="5467" y="8866"/>
                  </a:lnTo>
                  <a:lnTo>
                    <a:pt x="7079" y="10487"/>
                  </a:lnTo>
                  <a:lnTo>
                    <a:pt x="12712" y="21310"/>
                  </a:lnTo>
                  <a:lnTo>
                    <a:pt x="17092" y="27778"/>
                  </a:lnTo>
                  <a:lnTo>
                    <a:pt x="28510" y="55158"/>
                  </a:lnTo>
                  <a:lnTo>
                    <a:pt x="36925" y="67701"/>
                  </a:lnTo>
                  <a:lnTo>
                    <a:pt x="49036" y="96237"/>
                  </a:lnTo>
                  <a:lnTo>
                    <a:pt x="68485" y="121002"/>
                  </a:lnTo>
                  <a:lnTo>
                    <a:pt x="72040" y="133696"/>
                  </a:lnTo>
                  <a:lnTo>
                    <a:pt x="77537" y="133815"/>
                  </a:lnTo>
                  <a:lnTo>
                    <a:pt x="79151" y="132687"/>
                  </a:lnTo>
                  <a:lnTo>
                    <a:pt x="80228" y="130791"/>
                  </a:lnTo>
                  <a:lnTo>
                    <a:pt x="82097" y="123374"/>
                  </a:lnTo>
                  <a:lnTo>
                    <a:pt x="82256" y="118523"/>
                  </a:lnTo>
                  <a:lnTo>
                    <a:pt x="85375" y="112554"/>
                  </a:lnTo>
                  <a:lnTo>
                    <a:pt x="87809" y="109360"/>
                  </a:lnTo>
                  <a:lnTo>
                    <a:pt x="90513" y="99710"/>
                  </a:lnTo>
                  <a:lnTo>
                    <a:pt x="93536" y="76438"/>
                  </a:lnTo>
                  <a:lnTo>
                    <a:pt x="110472" y="43390"/>
                  </a:lnTo>
                  <a:lnTo>
                    <a:pt x="113172" y="35302"/>
                  </a:lnTo>
                  <a:lnTo>
                    <a:pt x="119980" y="24316"/>
                  </a:lnTo>
                  <a:lnTo>
                    <a:pt x="122506" y="16103"/>
                  </a:lnTo>
                  <a:lnTo>
                    <a:pt x="122859" y="16456"/>
                  </a:lnTo>
                  <a:lnTo>
                    <a:pt x="123096" y="17835"/>
                  </a:lnTo>
                  <a:lnTo>
                    <a:pt x="124397" y="18755"/>
                  </a:lnTo>
                  <a:lnTo>
                    <a:pt x="128896" y="19777"/>
                  </a:lnTo>
                  <a:lnTo>
                    <a:pt x="134708" y="26333"/>
                  </a:lnTo>
                  <a:lnTo>
                    <a:pt x="147761" y="49187"/>
                  </a:lnTo>
                  <a:lnTo>
                    <a:pt x="168619" y="110874"/>
                  </a:lnTo>
                  <a:lnTo>
                    <a:pt x="175248" y="117926"/>
                  </a:lnTo>
                  <a:lnTo>
                    <a:pt x="184761" y="123236"/>
                  </a:lnTo>
                  <a:lnTo>
                    <a:pt x="188326" y="109271"/>
                  </a:lnTo>
                  <a:lnTo>
                    <a:pt x="203157" y="71730"/>
                  </a:lnTo>
                  <a:lnTo>
                    <a:pt x="203563" y="57051"/>
                  </a:lnTo>
                  <a:lnTo>
                    <a:pt x="19565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63"/>
            <p:cNvSpPr/>
            <p:nvPr/>
          </p:nvSpPr>
          <p:spPr>
            <a:xfrm>
              <a:off x="8037703" y="5736018"/>
              <a:ext cx="20597" cy="226118"/>
            </a:xfrm>
            <a:custGeom>
              <a:avLst/>
              <a:gdLst/>
              <a:ahLst/>
              <a:cxnLst/>
              <a:rect l="0" t="0" r="0" b="0"/>
              <a:pathLst>
                <a:path w="20597" h="226118">
                  <a:moveTo>
                    <a:pt x="0" y="9874"/>
                  </a:moveTo>
                  <a:lnTo>
                    <a:pt x="1" y="0"/>
                  </a:lnTo>
                  <a:lnTo>
                    <a:pt x="1" y="61168"/>
                  </a:lnTo>
                  <a:lnTo>
                    <a:pt x="1146" y="96645"/>
                  </a:lnTo>
                  <a:lnTo>
                    <a:pt x="9345" y="152407"/>
                  </a:lnTo>
                  <a:lnTo>
                    <a:pt x="13163" y="191852"/>
                  </a:lnTo>
                  <a:lnTo>
                    <a:pt x="20596" y="2261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64"/>
            <p:cNvSpPr/>
            <p:nvPr/>
          </p:nvSpPr>
          <p:spPr>
            <a:xfrm>
              <a:off x="7069758" y="5776783"/>
              <a:ext cx="123091" cy="10299"/>
            </a:xfrm>
            <a:custGeom>
              <a:avLst/>
              <a:gdLst/>
              <a:ahLst/>
              <a:cxnLst/>
              <a:rect l="0" t="0" r="0" b="0"/>
              <a:pathLst>
                <a:path w="123091" h="10299">
                  <a:moveTo>
                    <a:pt x="0" y="0"/>
                  </a:moveTo>
                  <a:lnTo>
                    <a:pt x="46011" y="1145"/>
                  </a:lnTo>
                  <a:lnTo>
                    <a:pt x="81556" y="9662"/>
                  </a:lnTo>
                  <a:lnTo>
                    <a:pt x="123090" y="10298"/>
                  </a:lnTo>
                  <a:lnTo>
                    <a:pt x="113270" y="102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SMARTInkShape-65"/>
            <p:cNvSpPr/>
            <p:nvPr/>
          </p:nvSpPr>
          <p:spPr>
            <a:xfrm>
              <a:off x="5957651" y="5745892"/>
              <a:ext cx="102972" cy="133299"/>
            </a:xfrm>
            <a:custGeom>
              <a:avLst/>
              <a:gdLst/>
              <a:ahLst/>
              <a:cxnLst/>
              <a:rect l="0" t="0" r="0" b="0"/>
              <a:pathLst>
                <a:path w="102972" h="133299">
                  <a:moveTo>
                    <a:pt x="10295" y="0"/>
                  </a:moveTo>
                  <a:lnTo>
                    <a:pt x="9151" y="45142"/>
                  </a:lnTo>
                  <a:lnTo>
                    <a:pt x="635" y="89655"/>
                  </a:lnTo>
                  <a:lnTo>
                    <a:pt x="22" y="117730"/>
                  </a:lnTo>
                  <a:lnTo>
                    <a:pt x="0" y="108617"/>
                  </a:lnTo>
                  <a:lnTo>
                    <a:pt x="3051" y="102429"/>
                  </a:lnTo>
                  <a:lnTo>
                    <a:pt x="43724" y="39919"/>
                  </a:lnTo>
                  <a:lnTo>
                    <a:pt x="48035" y="34904"/>
                  </a:lnTo>
                  <a:lnTo>
                    <a:pt x="66101" y="24607"/>
                  </a:lnTo>
                  <a:lnTo>
                    <a:pt x="81873" y="21388"/>
                  </a:lnTo>
                  <a:lnTo>
                    <a:pt x="85474" y="21123"/>
                  </a:lnTo>
                  <a:lnTo>
                    <a:pt x="89017" y="23235"/>
                  </a:lnTo>
                  <a:lnTo>
                    <a:pt x="96007" y="31684"/>
                  </a:lnTo>
                  <a:lnTo>
                    <a:pt x="99877" y="40016"/>
                  </a:lnTo>
                  <a:lnTo>
                    <a:pt x="102055" y="57240"/>
                  </a:lnTo>
                  <a:lnTo>
                    <a:pt x="102970" y="121074"/>
                  </a:lnTo>
                  <a:lnTo>
                    <a:pt x="102971" y="133298"/>
                  </a:lnTo>
                  <a:lnTo>
                    <a:pt x="102971" y="123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79" name="SMARTInkShape-66"/>
            <p:cNvSpPr/>
            <p:nvPr/>
          </p:nvSpPr>
          <p:spPr>
            <a:xfrm>
              <a:off x="6916855" y="5797378"/>
              <a:ext cx="132309" cy="113272"/>
            </a:xfrm>
            <a:custGeom>
              <a:avLst/>
              <a:gdLst/>
              <a:ahLst/>
              <a:cxnLst/>
              <a:rect l="0" t="0" r="0" b="0"/>
              <a:pathLst>
                <a:path w="132309" h="113272">
                  <a:moveTo>
                    <a:pt x="19038" y="0"/>
                  </a:moveTo>
                  <a:lnTo>
                    <a:pt x="19038" y="5467"/>
                  </a:lnTo>
                  <a:lnTo>
                    <a:pt x="17893" y="7077"/>
                  </a:lnTo>
                  <a:lnTo>
                    <a:pt x="15987" y="8151"/>
                  </a:lnTo>
                  <a:lnTo>
                    <a:pt x="13571" y="8866"/>
                  </a:lnTo>
                  <a:lnTo>
                    <a:pt x="11961" y="10487"/>
                  </a:lnTo>
                  <a:lnTo>
                    <a:pt x="778" y="39254"/>
                  </a:lnTo>
                  <a:lnTo>
                    <a:pt x="0" y="43331"/>
                  </a:lnTo>
                  <a:lnTo>
                    <a:pt x="4371" y="60002"/>
                  </a:lnTo>
                  <a:lnTo>
                    <a:pt x="12913" y="79435"/>
                  </a:lnTo>
                  <a:lnTo>
                    <a:pt x="19366" y="86791"/>
                  </a:lnTo>
                  <a:lnTo>
                    <a:pt x="22689" y="88752"/>
                  </a:lnTo>
                  <a:lnTo>
                    <a:pt x="44462" y="91901"/>
                  </a:lnTo>
                  <a:lnTo>
                    <a:pt x="57418" y="92331"/>
                  </a:lnTo>
                  <a:lnTo>
                    <a:pt x="67750" y="89472"/>
                  </a:lnTo>
                  <a:lnTo>
                    <a:pt x="83050" y="78378"/>
                  </a:lnTo>
                  <a:lnTo>
                    <a:pt x="106074" y="55748"/>
                  </a:lnTo>
                  <a:lnTo>
                    <a:pt x="121522" y="31504"/>
                  </a:lnTo>
                  <a:lnTo>
                    <a:pt x="116399" y="36540"/>
                  </a:lnTo>
                  <a:lnTo>
                    <a:pt x="113797" y="45226"/>
                  </a:lnTo>
                  <a:lnTo>
                    <a:pt x="111725" y="105950"/>
                  </a:lnTo>
                  <a:lnTo>
                    <a:pt x="112864" y="108390"/>
                  </a:lnTo>
                  <a:lnTo>
                    <a:pt x="114767" y="110018"/>
                  </a:lnTo>
                  <a:lnTo>
                    <a:pt x="121587" y="113081"/>
                  </a:lnTo>
                  <a:lnTo>
                    <a:pt x="132308" y="11327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0" name="SMARTInkShape-67"/>
            <p:cNvSpPr/>
            <p:nvPr/>
          </p:nvSpPr>
          <p:spPr>
            <a:xfrm>
              <a:off x="5535461" y="5725297"/>
              <a:ext cx="133866" cy="30893"/>
            </a:xfrm>
            <a:custGeom>
              <a:avLst/>
              <a:gdLst/>
              <a:ahLst/>
              <a:cxnLst/>
              <a:rect l="0" t="0" r="0" b="0"/>
              <a:pathLst>
                <a:path w="133866" h="30893">
                  <a:moveTo>
                    <a:pt x="0" y="0"/>
                  </a:moveTo>
                  <a:lnTo>
                    <a:pt x="5465" y="0"/>
                  </a:lnTo>
                  <a:lnTo>
                    <a:pt x="11201" y="3051"/>
                  </a:lnTo>
                  <a:lnTo>
                    <a:pt x="29671" y="14333"/>
                  </a:lnTo>
                  <a:lnTo>
                    <a:pt x="63577" y="26434"/>
                  </a:lnTo>
                  <a:lnTo>
                    <a:pt x="133865" y="308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1" name="SMARTInkShape-68"/>
            <p:cNvSpPr/>
            <p:nvPr/>
          </p:nvSpPr>
          <p:spPr>
            <a:xfrm>
              <a:off x="4806084" y="5746454"/>
              <a:ext cx="204215" cy="251004"/>
            </a:xfrm>
            <a:custGeom>
              <a:avLst/>
              <a:gdLst/>
              <a:ahLst/>
              <a:cxnLst/>
              <a:rect l="0" t="0" r="0" b="0"/>
              <a:pathLst>
                <a:path w="204215" h="251004">
                  <a:moveTo>
                    <a:pt x="80648" y="40627"/>
                  </a:moveTo>
                  <a:lnTo>
                    <a:pt x="71781" y="31762"/>
                  </a:lnTo>
                  <a:lnTo>
                    <a:pt x="70475" y="21589"/>
                  </a:lnTo>
                  <a:lnTo>
                    <a:pt x="70386" y="15028"/>
                  </a:lnTo>
                  <a:lnTo>
                    <a:pt x="67315" y="9036"/>
                  </a:lnTo>
                  <a:lnTo>
                    <a:pt x="64894" y="5836"/>
                  </a:lnTo>
                  <a:lnTo>
                    <a:pt x="59152" y="2282"/>
                  </a:lnTo>
                  <a:lnTo>
                    <a:pt x="51611" y="0"/>
                  </a:lnTo>
                  <a:lnTo>
                    <a:pt x="38799" y="7662"/>
                  </a:lnTo>
                  <a:lnTo>
                    <a:pt x="20131" y="14793"/>
                  </a:lnTo>
                  <a:lnTo>
                    <a:pt x="16275" y="18827"/>
                  </a:lnTo>
                  <a:lnTo>
                    <a:pt x="2166" y="47777"/>
                  </a:lnTo>
                  <a:lnTo>
                    <a:pt x="0" y="59442"/>
                  </a:lnTo>
                  <a:lnTo>
                    <a:pt x="2089" y="69202"/>
                  </a:lnTo>
                  <a:lnTo>
                    <a:pt x="12752" y="84791"/>
                  </a:lnTo>
                  <a:lnTo>
                    <a:pt x="19199" y="88859"/>
                  </a:lnTo>
                  <a:lnTo>
                    <a:pt x="32659" y="91471"/>
                  </a:lnTo>
                  <a:lnTo>
                    <a:pt x="42909" y="91923"/>
                  </a:lnTo>
                  <a:lnTo>
                    <a:pt x="49763" y="88979"/>
                  </a:lnTo>
                  <a:lnTo>
                    <a:pt x="84080" y="57735"/>
                  </a:lnTo>
                  <a:lnTo>
                    <a:pt x="87893" y="50900"/>
                  </a:lnTo>
                  <a:lnTo>
                    <a:pt x="91688" y="33759"/>
                  </a:lnTo>
                  <a:lnTo>
                    <a:pt x="100802" y="20635"/>
                  </a:lnTo>
                  <a:lnTo>
                    <a:pt x="95644" y="25677"/>
                  </a:lnTo>
                  <a:lnTo>
                    <a:pt x="93034" y="31313"/>
                  </a:lnTo>
                  <a:lnTo>
                    <a:pt x="80481" y="89744"/>
                  </a:lnTo>
                  <a:lnTo>
                    <a:pt x="71911" y="134346"/>
                  </a:lnTo>
                  <a:lnTo>
                    <a:pt x="71801" y="167622"/>
                  </a:lnTo>
                  <a:lnTo>
                    <a:pt x="84723" y="210666"/>
                  </a:lnTo>
                  <a:lnTo>
                    <a:pt x="94282" y="222224"/>
                  </a:lnTo>
                  <a:lnTo>
                    <a:pt x="139194" y="249786"/>
                  </a:lnTo>
                  <a:lnTo>
                    <a:pt x="145992" y="251003"/>
                  </a:lnTo>
                  <a:lnTo>
                    <a:pt x="159651" y="249304"/>
                  </a:lnTo>
                  <a:lnTo>
                    <a:pt x="174738" y="241915"/>
                  </a:lnTo>
                  <a:lnTo>
                    <a:pt x="186455" y="232480"/>
                  </a:lnTo>
                  <a:lnTo>
                    <a:pt x="197173" y="211504"/>
                  </a:lnTo>
                  <a:lnTo>
                    <a:pt x="202823" y="190108"/>
                  </a:lnTo>
                  <a:lnTo>
                    <a:pt x="204214" y="1744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2" name="SMARTInkShape-69"/>
            <p:cNvSpPr/>
            <p:nvPr/>
          </p:nvSpPr>
          <p:spPr>
            <a:xfrm>
              <a:off x="5401597" y="5766497"/>
              <a:ext cx="100901" cy="142121"/>
            </a:xfrm>
            <a:custGeom>
              <a:avLst/>
              <a:gdLst/>
              <a:ahLst/>
              <a:cxnLst/>
              <a:rect l="0" t="0" r="0" b="0"/>
              <a:pathLst>
                <a:path w="100901" h="142121">
                  <a:moveTo>
                    <a:pt x="51485" y="10286"/>
                  </a:moveTo>
                  <a:lnTo>
                    <a:pt x="51485" y="1420"/>
                  </a:lnTo>
                  <a:lnTo>
                    <a:pt x="50342" y="944"/>
                  </a:lnTo>
                  <a:lnTo>
                    <a:pt x="17109" y="0"/>
                  </a:lnTo>
                  <a:lnTo>
                    <a:pt x="10272" y="3045"/>
                  </a:lnTo>
                  <a:lnTo>
                    <a:pt x="6848" y="5459"/>
                  </a:lnTo>
                  <a:lnTo>
                    <a:pt x="3044" y="11192"/>
                  </a:lnTo>
                  <a:lnTo>
                    <a:pt x="399" y="20492"/>
                  </a:lnTo>
                  <a:lnTo>
                    <a:pt x="177" y="25501"/>
                  </a:lnTo>
                  <a:lnTo>
                    <a:pt x="3129" y="31541"/>
                  </a:lnTo>
                  <a:lnTo>
                    <a:pt x="14346" y="44742"/>
                  </a:lnTo>
                  <a:lnTo>
                    <a:pt x="20868" y="48483"/>
                  </a:lnTo>
                  <a:lnTo>
                    <a:pt x="27580" y="51290"/>
                  </a:lnTo>
                  <a:lnTo>
                    <a:pt x="65430" y="77876"/>
                  </a:lnTo>
                  <a:lnTo>
                    <a:pt x="77990" y="82181"/>
                  </a:lnTo>
                  <a:lnTo>
                    <a:pt x="95981" y="96525"/>
                  </a:lnTo>
                  <a:lnTo>
                    <a:pt x="99864" y="103153"/>
                  </a:lnTo>
                  <a:lnTo>
                    <a:pt x="100900" y="106520"/>
                  </a:lnTo>
                  <a:lnTo>
                    <a:pt x="100447" y="109911"/>
                  </a:lnTo>
                  <a:lnTo>
                    <a:pt x="96893" y="116730"/>
                  </a:lnTo>
                  <a:lnTo>
                    <a:pt x="88457" y="127001"/>
                  </a:lnTo>
                  <a:lnTo>
                    <a:pt x="73245" y="137291"/>
                  </a:lnTo>
                  <a:lnTo>
                    <a:pt x="54246" y="142120"/>
                  </a:lnTo>
                  <a:lnTo>
                    <a:pt x="43940" y="140198"/>
                  </a:lnTo>
                  <a:lnTo>
                    <a:pt x="39589" y="138083"/>
                  </a:lnTo>
                  <a:lnTo>
                    <a:pt x="36689" y="135529"/>
                  </a:lnTo>
                  <a:lnTo>
                    <a:pt x="30320" y="126468"/>
                  </a:lnTo>
                  <a:lnTo>
                    <a:pt x="13385" y="115225"/>
                  </a:lnTo>
                  <a:lnTo>
                    <a:pt x="5745" y="102909"/>
                  </a:lnTo>
                  <a:lnTo>
                    <a:pt x="1134" y="79391"/>
                  </a:lnTo>
                  <a:lnTo>
                    <a:pt x="0" y="514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3" name="SMARTInkShape-70"/>
            <p:cNvSpPr/>
            <p:nvPr/>
          </p:nvSpPr>
          <p:spPr>
            <a:xfrm>
              <a:off x="7832564" y="5839606"/>
              <a:ext cx="112465" cy="101935"/>
            </a:xfrm>
            <a:custGeom>
              <a:avLst/>
              <a:gdLst/>
              <a:ahLst/>
              <a:cxnLst/>
              <a:rect l="0" t="0" r="0" b="0"/>
              <a:pathLst>
                <a:path w="112465" h="101935">
                  <a:moveTo>
                    <a:pt x="102168" y="19557"/>
                  </a:moveTo>
                  <a:lnTo>
                    <a:pt x="93302" y="10690"/>
                  </a:lnTo>
                  <a:lnTo>
                    <a:pt x="76856" y="2465"/>
                  </a:lnTo>
                  <a:lnTo>
                    <a:pt x="62758" y="0"/>
                  </a:lnTo>
                  <a:lnTo>
                    <a:pt x="39003" y="414"/>
                  </a:lnTo>
                  <a:lnTo>
                    <a:pt x="18108" y="7274"/>
                  </a:lnTo>
                  <a:lnTo>
                    <a:pt x="8363" y="13334"/>
                  </a:lnTo>
                  <a:lnTo>
                    <a:pt x="5307" y="17697"/>
                  </a:lnTo>
                  <a:lnTo>
                    <a:pt x="1004" y="33624"/>
                  </a:lnTo>
                  <a:lnTo>
                    <a:pt x="0" y="42208"/>
                  </a:lnTo>
                  <a:lnTo>
                    <a:pt x="2603" y="49837"/>
                  </a:lnTo>
                  <a:lnTo>
                    <a:pt x="13595" y="64058"/>
                  </a:lnTo>
                  <a:lnTo>
                    <a:pt x="17949" y="65242"/>
                  </a:lnTo>
                  <a:lnTo>
                    <a:pt x="28887" y="63506"/>
                  </a:lnTo>
                  <a:lnTo>
                    <a:pt x="59173" y="46654"/>
                  </a:lnTo>
                  <a:lnTo>
                    <a:pt x="65896" y="39991"/>
                  </a:lnTo>
                  <a:lnTo>
                    <a:pt x="78789" y="17035"/>
                  </a:lnTo>
                  <a:lnTo>
                    <a:pt x="87485" y="10418"/>
                  </a:lnTo>
                  <a:lnTo>
                    <a:pt x="90571" y="4009"/>
                  </a:lnTo>
                  <a:lnTo>
                    <a:pt x="91004" y="4615"/>
                  </a:lnTo>
                  <a:lnTo>
                    <a:pt x="91699" y="8341"/>
                  </a:lnTo>
                  <a:lnTo>
                    <a:pt x="84759" y="26664"/>
                  </a:lnTo>
                  <a:lnTo>
                    <a:pt x="81992" y="66513"/>
                  </a:lnTo>
                  <a:lnTo>
                    <a:pt x="87163" y="87879"/>
                  </a:lnTo>
                  <a:lnTo>
                    <a:pt x="89878" y="92564"/>
                  </a:lnTo>
                  <a:lnTo>
                    <a:pt x="95942" y="97770"/>
                  </a:lnTo>
                  <a:lnTo>
                    <a:pt x="112464" y="1019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4" name="SMARTInkShape-71"/>
            <p:cNvSpPr/>
            <p:nvPr/>
          </p:nvSpPr>
          <p:spPr>
            <a:xfrm>
              <a:off x="6771560" y="5799449"/>
              <a:ext cx="91520" cy="79833"/>
            </a:xfrm>
            <a:custGeom>
              <a:avLst/>
              <a:gdLst/>
              <a:ahLst/>
              <a:cxnLst/>
              <a:rect l="0" t="0" r="0" b="0"/>
              <a:pathLst>
                <a:path w="91520" h="79833">
                  <a:moveTo>
                    <a:pt x="9873" y="39118"/>
                  </a:moveTo>
                  <a:lnTo>
                    <a:pt x="4407" y="44585"/>
                  </a:lnTo>
                  <a:lnTo>
                    <a:pt x="1721" y="50320"/>
                  </a:lnTo>
                  <a:lnTo>
                    <a:pt x="0" y="63325"/>
                  </a:lnTo>
                  <a:lnTo>
                    <a:pt x="1002" y="65553"/>
                  </a:lnTo>
                  <a:lnTo>
                    <a:pt x="2816" y="67039"/>
                  </a:lnTo>
                  <a:lnTo>
                    <a:pt x="7881" y="69834"/>
                  </a:lnTo>
                  <a:lnTo>
                    <a:pt x="13946" y="74890"/>
                  </a:lnTo>
                  <a:lnTo>
                    <a:pt x="23506" y="77900"/>
                  </a:lnTo>
                  <a:lnTo>
                    <a:pt x="42823" y="79832"/>
                  </a:lnTo>
                  <a:lnTo>
                    <a:pt x="50451" y="77045"/>
                  </a:lnTo>
                  <a:lnTo>
                    <a:pt x="83920" y="56089"/>
                  </a:lnTo>
                  <a:lnTo>
                    <a:pt x="88548" y="46280"/>
                  </a:lnTo>
                  <a:lnTo>
                    <a:pt x="91519" y="26804"/>
                  </a:lnTo>
                  <a:lnTo>
                    <a:pt x="88876" y="19153"/>
                  </a:lnTo>
                  <a:lnTo>
                    <a:pt x="86569" y="15510"/>
                  </a:lnTo>
                  <a:lnTo>
                    <a:pt x="72390" y="4918"/>
                  </a:lnTo>
                  <a:lnTo>
                    <a:pt x="59163" y="0"/>
                  </a:lnTo>
                  <a:lnTo>
                    <a:pt x="48561" y="1901"/>
                  </a:lnTo>
                  <a:lnTo>
                    <a:pt x="32779" y="9403"/>
                  </a:lnTo>
                  <a:lnTo>
                    <a:pt x="11727" y="27655"/>
                  </a:lnTo>
                  <a:lnTo>
                    <a:pt x="4977" y="37075"/>
                  </a:lnTo>
                  <a:lnTo>
                    <a:pt x="641" y="46978"/>
                  </a:lnTo>
                  <a:lnTo>
                    <a:pt x="3100" y="51383"/>
                  </a:lnTo>
                  <a:lnTo>
                    <a:pt x="5358" y="54160"/>
                  </a:lnTo>
                  <a:lnTo>
                    <a:pt x="10918" y="57246"/>
                  </a:lnTo>
                  <a:lnTo>
                    <a:pt x="30469" y="5971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5" name="SMARTInkShape-72"/>
            <p:cNvSpPr/>
            <p:nvPr/>
          </p:nvSpPr>
          <p:spPr>
            <a:xfrm>
              <a:off x="5000427" y="5766487"/>
              <a:ext cx="112847" cy="143380"/>
            </a:xfrm>
            <a:custGeom>
              <a:avLst/>
              <a:gdLst/>
              <a:ahLst/>
              <a:cxnLst/>
              <a:rect l="0" t="0" r="0" b="0"/>
              <a:pathLst>
                <a:path w="112847" h="143380">
                  <a:moveTo>
                    <a:pt x="9871" y="0"/>
                  </a:moveTo>
                  <a:lnTo>
                    <a:pt x="9871" y="15637"/>
                  </a:lnTo>
                  <a:lnTo>
                    <a:pt x="0" y="54545"/>
                  </a:lnTo>
                  <a:lnTo>
                    <a:pt x="803" y="76795"/>
                  </a:lnTo>
                  <a:lnTo>
                    <a:pt x="7820" y="95343"/>
                  </a:lnTo>
                  <a:lnTo>
                    <a:pt x="23782" y="116149"/>
                  </a:lnTo>
                  <a:lnTo>
                    <a:pt x="30547" y="120272"/>
                  </a:lnTo>
                  <a:lnTo>
                    <a:pt x="43839" y="122590"/>
                  </a:lnTo>
                  <a:lnTo>
                    <a:pt x="49678" y="122916"/>
                  </a:lnTo>
                  <a:lnTo>
                    <a:pt x="54716" y="120844"/>
                  </a:lnTo>
                  <a:lnTo>
                    <a:pt x="85315" y="88401"/>
                  </a:lnTo>
                  <a:lnTo>
                    <a:pt x="96934" y="68398"/>
                  </a:lnTo>
                  <a:lnTo>
                    <a:pt x="112519" y="4976"/>
                  </a:lnTo>
                  <a:lnTo>
                    <a:pt x="112831" y="194"/>
                  </a:lnTo>
                  <a:lnTo>
                    <a:pt x="112842" y="10990"/>
                  </a:lnTo>
                  <a:lnTo>
                    <a:pt x="109792" y="19377"/>
                  </a:lnTo>
                  <a:lnTo>
                    <a:pt x="105767" y="26917"/>
                  </a:lnTo>
                  <a:lnTo>
                    <a:pt x="103503" y="39885"/>
                  </a:lnTo>
                  <a:lnTo>
                    <a:pt x="102584" y="99288"/>
                  </a:lnTo>
                  <a:lnTo>
                    <a:pt x="102551" y="135242"/>
                  </a:lnTo>
                  <a:lnTo>
                    <a:pt x="103694" y="138215"/>
                  </a:lnTo>
                  <a:lnTo>
                    <a:pt x="105600" y="140197"/>
                  </a:lnTo>
                  <a:lnTo>
                    <a:pt x="111414" y="143379"/>
                  </a:lnTo>
                  <a:lnTo>
                    <a:pt x="111890" y="142497"/>
                  </a:lnTo>
                  <a:lnTo>
                    <a:pt x="112846" y="1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6" name="SMARTInkShape-73"/>
            <p:cNvSpPr/>
            <p:nvPr/>
          </p:nvSpPr>
          <p:spPr>
            <a:xfrm>
              <a:off x="5566393" y="5653217"/>
              <a:ext cx="102934" cy="226272"/>
            </a:xfrm>
            <a:custGeom>
              <a:avLst/>
              <a:gdLst/>
              <a:ahLst/>
              <a:cxnLst/>
              <a:rect l="0" t="0" r="0" b="0"/>
              <a:pathLst>
                <a:path w="102934" h="226272">
                  <a:moveTo>
                    <a:pt x="20553" y="0"/>
                  </a:moveTo>
                  <a:lnTo>
                    <a:pt x="19409" y="42875"/>
                  </a:lnTo>
                  <a:lnTo>
                    <a:pt x="5215" y="104939"/>
                  </a:lnTo>
                  <a:lnTo>
                    <a:pt x="268" y="163537"/>
                  </a:lnTo>
                  <a:lnTo>
                    <a:pt x="0" y="187718"/>
                  </a:lnTo>
                  <a:lnTo>
                    <a:pt x="3029" y="195174"/>
                  </a:lnTo>
                  <a:lnTo>
                    <a:pt x="18194" y="219678"/>
                  </a:lnTo>
                  <a:lnTo>
                    <a:pt x="24465" y="223491"/>
                  </a:lnTo>
                  <a:lnTo>
                    <a:pt x="34426" y="225635"/>
                  </a:lnTo>
                  <a:lnTo>
                    <a:pt x="50089" y="226271"/>
                  </a:lnTo>
                  <a:lnTo>
                    <a:pt x="59614" y="223369"/>
                  </a:lnTo>
                  <a:lnTo>
                    <a:pt x="80518" y="206718"/>
                  </a:lnTo>
                  <a:lnTo>
                    <a:pt x="97319" y="189613"/>
                  </a:lnTo>
                  <a:lnTo>
                    <a:pt x="102933" y="1647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7" name="SMARTInkShape-74"/>
            <p:cNvSpPr/>
            <p:nvPr/>
          </p:nvSpPr>
          <p:spPr>
            <a:xfrm>
              <a:off x="7975921" y="5848865"/>
              <a:ext cx="113271" cy="20596"/>
            </a:xfrm>
            <a:custGeom>
              <a:avLst/>
              <a:gdLst/>
              <a:ahLst/>
              <a:cxnLst/>
              <a:rect l="0" t="0" r="0" b="0"/>
              <a:pathLst>
                <a:path w="113271" h="20596">
                  <a:moveTo>
                    <a:pt x="0" y="0"/>
                  </a:moveTo>
                  <a:lnTo>
                    <a:pt x="59295" y="7076"/>
                  </a:lnTo>
                  <a:lnTo>
                    <a:pt x="91504" y="12712"/>
                  </a:lnTo>
                  <a:lnTo>
                    <a:pt x="113270"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8" name="SMARTInkShape-75"/>
            <p:cNvSpPr/>
            <p:nvPr/>
          </p:nvSpPr>
          <p:spPr>
            <a:xfrm>
              <a:off x="6412934" y="5787698"/>
              <a:ext cx="162555" cy="92060"/>
            </a:xfrm>
            <a:custGeom>
              <a:avLst/>
              <a:gdLst/>
              <a:ahLst/>
              <a:cxnLst/>
              <a:rect l="0" t="0" r="0" b="0"/>
              <a:pathLst>
                <a:path w="162555" h="92060">
                  <a:moveTo>
                    <a:pt x="80175" y="9680"/>
                  </a:moveTo>
                  <a:lnTo>
                    <a:pt x="45047" y="10824"/>
                  </a:lnTo>
                  <a:lnTo>
                    <a:pt x="26162" y="17901"/>
                  </a:lnTo>
                  <a:lnTo>
                    <a:pt x="5233" y="33887"/>
                  </a:lnTo>
                  <a:lnTo>
                    <a:pt x="1101" y="40652"/>
                  </a:lnTo>
                  <a:lnTo>
                    <a:pt x="0" y="44058"/>
                  </a:lnTo>
                  <a:lnTo>
                    <a:pt x="409" y="47473"/>
                  </a:lnTo>
                  <a:lnTo>
                    <a:pt x="3916" y="54318"/>
                  </a:lnTo>
                  <a:lnTo>
                    <a:pt x="12323" y="64604"/>
                  </a:lnTo>
                  <a:lnTo>
                    <a:pt x="27526" y="74898"/>
                  </a:lnTo>
                  <a:lnTo>
                    <a:pt x="46524" y="79728"/>
                  </a:lnTo>
                  <a:lnTo>
                    <a:pt x="61178" y="81159"/>
                  </a:lnTo>
                  <a:lnTo>
                    <a:pt x="69063" y="78442"/>
                  </a:lnTo>
                  <a:lnTo>
                    <a:pt x="88914" y="61910"/>
                  </a:lnTo>
                  <a:lnTo>
                    <a:pt x="102722" y="43208"/>
                  </a:lnTo>
                  <a:lnTo>
                    <a:pt x="115802" y="17078"/>
                  </a:lnTo>
                  <a:lnTo>
                    <a:pt x="116511" y="13468"/>
                  </a:lnTo>
                  <a:lnTo>
                    <a:pt x="115841" y="9917"/>
                  </a:lnTo>
                  <a:lnTo>
                    <a:pt x="111348" y="0"/>
                  </a:lnTo>
                  <a:lnTo>
                    <a:pt x="111069" y="48097"/>
                  </a:lnTo>
                  <a:lnTo>
                    <a:pt x="119933" y="83218"/>
                  </a:lnTo>
                  <a:lnTo>
                    <a:pt x="122700" y="86164"/>
                  </a:lnTo>
                  <a:lnTo>
                    <a:pt x="131873" y="89439"/>
                  </a:lnTo>
                  <a:lnTo>
                    <a:pt x="162554" y="920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9" name="SMARTInkShape-76"/>
            <p:cNvSpPr/>
            <p:nvPr/>
          </p:nvSpPr>
          <p:spPr>
            <a:xfrm>
              <a:off x="5700218" y="5756189"/>
              <a:ext cx="10298" cy="92677"/>
            </a:xfrm>
            <a:custGeom>
              <a:avLst/>
              <a:gdLst/>
              <a:ahLst/>
              <a:cxnLst/>
              <a:rect l="0" t="0" r="0" b="0"/>
              <a:pathLst>
                <a:path w="10298" h="92677">
                  <a:moveTo>
                    <a:pt x="10297" y="0"/>
                  </a:moveTo>
                  <a:lnTo>
                    <a:pt x="10297" y="63701"/>
                  </a:lnTo>
                  <a:lnTo>
                    <a:pt x="0"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0" name="SMARTInkShape-77"/>
            <p:cNvSpPr/>
            <p:nvPr/>
          </p:nvSpPr>
          <p:spPr>
            <a:xfrm>
              <a:off x="7141838" y="5694406"/>
              <a:ext cx="30893" cy="195649"/>
            </a:xfrm>
            <a:custGeom>
              <a:avLst/>
              <a:gdLst/>
              <a:ahLst/>
              <a:cxnLst/>
              <a:rect l="0" t="0" r="0" b="0"/>
              <a:pathLst>
                <a:path w="30893" h="195649">
                  <a:moveTo>
                    <a:pt x="0" y="0"/>
                  </a:moveTo>
                  <a:lnTo>
                    <a:pt x="0" y="64205"/>
                  </a:lnTo>
                  <a:lnTo>
                    <a:pt x="1146" y="106309"/>
                  </a:lnTo>
                  <a:lnTo>
                    <a:pt x="8151" y="125921"/>
                  </a:lnTo>
                  <a:lnTo>
                    <a:pt x="11359" y="161013"/>
                  </a:lnTo>
                  <a:lnTo>
                    <a:pt x="18431" y="174992"/>
                  </a:lnTo>
                  <a:lnTo>
                    <a:pt x="20167" y="188771"/>
                  </a:lnTo>
                  <a:lnTo>
                    <a:pt x="21456" y="191063"/>
                  </a:lnTo>
                  <a:lnTo>
                    <a:pt x="23456" y="192591"/>
                  </a:lnTo>
                  <a:lnTo>
                    <a:pt x="30892" y="1956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9" name="SMARTInkShape-Group3"/>
          <p:cNvGrpSpPr/>
          <p:nvPr/>
        </p:nvGrpSpPr>
        <p:grpSpPr>
          <a:xfrm>
            <a:off x="613352" y="5601729"/>
            <a:ext cx="3277613" cy="266288"/>
            <a:chOff x="613352" y="5601729"/>
            <a:chExt cx="3277613" cy="266288"/>
          </a:xfrm>
        </p:grpSpPr>
        <p:sp>
          <p:nvSpPr>
            <p:cNvPr id="1192" name="SMARTInkShape-78"/>
            <p:cNvSpPr/>
            <p:nvPr/>
          </p:nvSpPr>
          <p:spPr>
            <a:xfrm>
              <a:off x="3867905" y="5794612"/>
              <a:ext cx="23060" cy="33515"/>
            </a:xfrm>
            <a:custGeom>
              <a:avLst/>
              <a:gdLst/>
              <a:ahLst/>
              <a:cxnLst/>
              <a:rect l="0" t="0" r="0" b="0"/>
              <a:pathLst>
                <a:path w="23060" h="33515">
                  <a:moveTo>
                    <a:pt x="23059" y="33157"/>
                  </a:moveTo>
                  <a:lnTo>
                    <a:pt x="17984" y="33514"/>
                  </a:lnTo>
                  <a:lnTo>
                    <a:pt x="10325" y="30543"/>
                  </a:lnTo>
                  <a:lnTo>
                    <a:pt x="6681" y="28150"/>
                  </a:lnTo>
                  <a:lnTo>
                    <a:pt x="4253" y="25409"/>
                  </a:lnTo>
                  <a:lnTo>
                    <a:pt x="1553" y="19314"/>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3" name="SMARTInkShape-79"/>
            <p:cNvSpPr/>
            <p:nvPr/>
          </p:nvSpPr>
          <p:spPr>
            <a:xfrm>
              <a:off x="2878758" y="5735594"/>
              <a:ext cx="144163" cy="112652"/>
            </a:xfrm>
            <a:custGeom>
              <a:avLst/>
              <a:gdLst/>
              <a:ahLst/>
              <a:cxnLst/>
              <a:rect l="0" t="0" r="0" b="0"/>
              <a:pathLst>
                <a:path w="144163" h="112652">
                  <a:moveTo>
                    <a:pt x="0" y="0"/>
                  </a:moveTo>
                  <a:lnTo>
                    <a:pt x="0" y="14333"/>
                  </a:lnTo>
                  <a:lnTo>
                    <a:pt x="3051" y="20863"/>
                  </a:lnTo>
                  <a:lnTo>
                    <a:pt x="5466" y="24206"/>
                  </a:lnTo>
                  <a:lnTo>
                    <a:pt x="9342" y="53089"/>
                  </a:lnTo>
                  <a:lnTo>
                    <a:pt x="8870" y="73827"/>
                  </a:lnTo>
                  <a:lnTo>
                    <a:pt x="929" y="99092"/>
                  </a:lnTo>
                  <a:lnTo>
                    <a:pt x="35" y="112651"/>
                  </a:lnTo>
                  <a:lnTo>
                    <a:pt x="10" y="102154"/>
                  </a:lnTo>
                  <a:lnTo>
                    <a:pt x="3055" y="93838"/>
                  </a:lnTo>
                  <a:lnTo>
                    <a:pt x="43243" y="39633"/>
                  </a:lnTo>
                  <a:lnTo>
                    <a:pt x="90816" y="6914"/>
                  </a:lnTo>
                  <a:lnTo>
                    <a:pt x="96013" y="5754"/>
                  </a:lnTo>
                  <a:lnTo>
                    <a:pt x="100620" y="6125"/>
                  </a:lnTo>
                  <a:lnTo>
                    <a:pt x="110771" y="9473"/>
                  </a:lnTo>
                  <a:lnTo>
                    <a:pt x="111604" y="10892"/>
                  </a:lnTo>
                  <a:lnTo>
                    <a:pt x="122902" y="62122"/>
                  </a:lnTo>
                  <a:lnTo>
                    <a:pt x="123564" y="111185"/>
                  </a:lnTo>
                  <a:lnTo>
                    <a:pt x="134499" y="107187"/>
                  </a:lnTo>
                  <a:lnTo>
                    <a:pt x="137720" y="104638"/>
                  </a:lnTo>
                  <a:lnTo>
                    <a:pt x="144162"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4" name="SMARTInkShape-80"/>
            <p:cNvSpPr/>
            <p:nvPr/>
          </p:nvSpPr>
          <p:spPr>
            <a:xfrm>
              <a:off x="3074636" y="5602626"/>
              <a:ext cx="143934" cy="233356"/>
            </a:xfrm>
            <a:custGeom>
              <a:avLst/>
              <a:gdLst/>
              <a:ahLst/>
              <a:cxnLst/>
              <a:rect l="0" t="0" r="0" b="0"/>
              <a:pathLst>
                <a:path w="143934" h="233356">
                  <a:moveTo>
                    <a:pt x="92446" y="184455"/>
                  </a:moveTo>
                  <a:lnTo>
                    <a:pt x="97913" y="178989"/>
                  </a:lnTo>
                  <a:lnTo>
                    <a:pt x="98378" y="176234"/>
                  </a:lnTo>
                  <a:lnTo>
                    <a:pt x="97546" y="173253"/>
                  </a:lnTo>
                  <a:lnTo>
                    <a:pt x="95846" y="170122"/>
                  </a:lnTo>
                  <a:lnTo>
                    <a:pt x="93453" y="154783"/>
                  </a:lnTo>
                  <a:lnTo>
                    <a:pt x="90829" y="149798"/>
                  </a:lnTo>
                  <a:lnTo>
                    <a:pt x="74803" y="135412"/>
                  </a:lnTo>
                  <a:lnTo>
                    <a:pt x="49837" y="133291"/>
                  </a:lnTo>
                  <a:lnTo>
                    <a:pt x="36896" y="134256"/>
                  </a:lnTo>
                  <a:lnTo>
                    <a:pt x="23517" y="138498"/>
                  </a:lnTo>
                  <a:lnTo>
                    <a:pt x="12995" y="147249"/>
                  </a:lnTo>
                  <a:lnTo>
                    <a:pt x="5648" y="157622"/>
                  </a:lnTo>
                  <a:lnTo>
                    <a:pt x="1512" y="169893"/>
                  </a:lnTo>
                  <a:lnTo>
                    <a:pt x="0" y="193244"/>
                  </a:lnTo>
                  <a:lnTo>
                    <a:pt x="5305" y="212485"/>
                  </a:lnTo>
                  <a:lnTo>
                    <a:pt x="14053" y="222846"/>
                  </a:lnTo>
                  <a:lnTo>
                    <a:pt x="25569" y="230122"/>
                  </a:lnTo>
                  <a:lnTo>
                    <a:pt x="38314" y="233355"/>
                  </a:lnTo>
                  <a:lnTo>
                    <a:pt x="51607" y="231741"/>
                  </a:lnTo>
                  <a:lnTo>
                    <a:pt x="58355" y="229709"/>
                  </a:lnTo>
                  <a:lnTo>
                    <a:pt x="68904" y="221348"/>
                  </a:lnTo>
                  <a:lnTo>
                    <a:pt x="104573" y="168473"/>
                  </a:lnTo>
                  <a:lnTo>
                    <a:pt x="126629" y="111874"/>
                  </a:lnTo>
                  <a:lnTo>
                    <a:pt x="133021" y="52613"/>
                  </a:lnTo>
                  <a:lnTo>
                    <a:pt x="143802" y="0"/>
                  </a:lnTo>
                  <a:lnTo>
                    <a:pt x="143894" y="4836"/>
                  </a:lnTo>
                  <a:lnTo>
                    <a:pt x="134270" y="63660"/>
                  </a:lnTo>
                  <a:lnTo>
                    <a:pt x="133719" y="119816"/>
                  </a:lnTo>
                  <a:lnTo>
                    <a:pt x="133640" y="183384"/>
                  </a:lnTo>
                  <a:lnTo>
                    <a:pt x="133635" y="213540"/>
                  </a:lnTo>
                  <a:lnTo>
                    <a:pt x="134779" y="212998"/>
                  </a:lnTo>
                  <a:lnTo>
                    <a:pt x="139101" y="209346"/>
                  </a:lnTo>
                  <a:lnTo>
                    <a:pt x="141785" y="203908"/>
                  </a:lnTo>
                  <a:lnTo>
                    <a:pt x="143933" y="1844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5" name="SMARTInkShape-81"/>
            <p:cNvSpPr/>
            <p:nvPr/>
          </p:nvSpPr>
          <p:spPr>
            <a:xfrm>
              <a:off x="1778059" y="5725773"/>
              <a:ext cx="153348" cy="120505"/>
            </a:xfrm>
            <a:custGeom>
              <a:avLst/>
              <a:gdLst/>
              <a:ahLst/>
              <a:cxnLst/>
              <a:rect l="0" t="0" r="0" b="0"/>
              <a:pathLst>
                <a:path w="153348" h="120505">
                  <a:moveTo>
                    <a:pt x="112158" y="40714"/>
                  </a:moveTo>
                  <a:lnTo>
                    <a:pt x="112158" y="16508"/>
                  </a:lnTo>
                  <a:lnTo>
                    <a:pt x="111014" y="14279"/>
                  </a:lnTo>
                  <a:lnTo>
                    <a:pt x="109107" y="12793"/>
                  </a:lnTo>
                  <a:lnTo>
                    <a:pt x="103937" y="9997"/>
                  </a:lnTo>
                  <a:lnTo>
                    <a:pt x="94595" y="3136"/>
                  </a:lnTo>
                  <a:lnTo>
                    <a:pt x="87952" y="1130"/>
                  </a:lnTo>
                  <a:lnTo>
                    <a:pt x="72314" y="0"/>
                  </a:lnTo>
                  <a:lnTo>
                    <a:pt x="47722" y="5132"/>
                  </a:lnTo>
                  <a:lnTo>
                    <a:pt x="34703" y="13839"/>
                  </a:lnTo>
                  <a:lnTo>
                    <a:pt x="4518" y="48313"/>
                  </a:lnTo>
                  <a:lnTo>
                    <a:pt x="1390" y="57820"/>
                  </a:lnTo>
                  <a:lnTo>
                    <a:pt x="0" y="69674"/>
                  </a:lnTo>
                  <a:lnTo>
                    <a:pt x="4684" y="89214"/>
                  </a:lnTo>
                  <a:lnTo>
                    <a:pt x="13318" y="104027"/>
                  </a:lnTo>
                  <a:lnTo>
                    <a:pt x="17661" y="106950"/>
                  </a:lnTo>
                  <a:lnTo>
                    <a:pt x="33562" y="111063"/>
                  </a:lnTo>
                  <a:lnTo>
                    <a:pt x="42139" y="112025"/>
                  </a:lnTo>
                  <a:lnTo>
                    <a:pt x="49765" y="109402"/>
                  </a:lnTo>
                  <a:lnTo>
                    <a:pt x="88698" y="83102"/>
                  </a:lnTo>
                  <a:lnTo>
                    <a:pt x="111329" y="50716"/>
                  </a:lnTo>
                  <a:lnTo>
                    <a:pt x="129629" y="20997"/>
                  </a:lnTo>
                  <a:lnTo>
                    <a:pt x="132509" y="13645"/>
                  </a:lnTo>
                  <a:lnTo>
                    <a:pt x="141436" y="1610"/>
                  </a:lnTo>
                  <a:lnTo>
                    <a:pt x="137106" y="5609"/>
                  </a:lnTo>
                  <a:lnTo>
                    <a:pt x="134687" y="14051"/>
                  </a:lnTo>
                  <a:lnTo>
                    <a:pt x="132768" y="74421"/>
                  </a:lnTo>
                  <a:lnTo>
                    <a:pt x="133903" y="86587"/>
                  </a:lnTo>
                  <a:lnTo>
                    <a:pt x="142626" y="120504"/>
                  </a:lnTo>
                  <a:lnTo>
                    <a:pt x="143912" y="120222"/>
                  </a:lnTo>
                  <a:lnTo>
                    <a:pt x="148391" y="116859"/>
                  </a:lnTo>
                  <a:lnTo>
                    <a:pt x="153347" y="1024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6" name="SMARTInkShape-82"/>
            <p:cNvSpPr/>
            <p:nvPr/>
          </p:nvSpPr>
          <p:spPr>
            <a:xfrm>
              <a:off x="2271229" y="5725297"/>
              <a:ext cx="123557" cy="113271"/>
            </a:xfrm>
            <a:custGeom>
              <a:avLst/>
              <a:gdLst/>
              <a:ahLst/>
              <a:cxnLst/>
              <a:rect l="0" t="0" r="0" b="0"/>
              <a:pathLst>
                <a:path w="123557" h="113271">
                  <a:moveTo>
                    <a:pt x="102961" y="0"/>
                  </a:moveTo>
                  <a:lnTo>
                    <a:pt x="78369" y="0"/>
                  </a:lnTo>
                  <a:lnTo>
                    <a:pt x="71817" y="3051"/>
                  </a:lnTo>
                  <a:lnTo>
                    <a:pt x="65093" y="7078"/>
                  </a:lnTo>
                  <a:lnTo>
                    <a:pt x="51453" y="9662"/>
                  </a:lnTo>
                  <a:lnTo>
                    <a:pt x="36312" y="10260"/>
                  </a:lnTo>
                  <a:lnTo>
                    <a:pt x="30243" y="13332"/>
                  </a:lnTo>
                  <a:lnTo>
                    <a:pt x="22491" y="19160"/>
                  </a:lnTo>
                  <a:lnTo>
                    <a:pt x="11884" y="20469"/>
                  </a:lnTo>
                  <a:lnTo>
                    <a:pt x="454" y="20591"/>
                  </a:lnTo>
                  <a:lnTo>
                    <a:pt x="0" y="30468"/>
                  </a:lnTo>
                  <a:lnTo>
                    <a:pt x="5458" y="36233"/>
                  </a:lnTo>
                  <a:lnTo>
                    <a:pt x="11191" y="38986"/>
                  </a:lnTo>
                  <a:lnTo>
                    <a:pt x="14321" y="39721"/>
                  </a:lnTo>
                  <a:lnTo>
                    <a:pt x="24194" y="46220"/>
                  </a:lnTo>
                  <a:lnTo>
                    <a:pt x="37780" y="57523"/>
                  </a:lnTo>
                  <a:lnTo>
                    <a:pt x="51483" y="63994"/>
                  </a:lnTo>
                  <a:lnTo>
                    <a:pt x="88279" y="88185"/>
                  </a:lnTo>
                  <a:lnTo>
                    <a:pt x="102773" y="94839"/>
                  </a:lnTo>
                  <a:lnTo>
                    <a:pt x="106268" y="97551"/>
                  </a:lnTo>
                  <a:lnTo>
                    <a:pt x="110152" y="103613"/>
                  </a:lnTo>
                  <a:lnTo>
                    <a:pt x="111187" y="106832"/>
                  </a:lnTo>
                  <a:lnTo>
                    <a:pt x="113021" y="108979"/>
                  </a:lnTo>
                  <a:lnTo>
                    <a:pt x="123537" y="113264"/>
                  </a:lnTo>
                  <a:lnTo>
                    <a:pt x="123555" y="113270"/>
                  </a:lnTo>
                  <a:lnTo>
                    <a:pt x="123556" y="10297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7" name="SMARTInkShape-83"/>
            <p:cNvSpPr/>
            <p:nvPr/>
          </p:nvSpPr>
          <p:spPr>
            <a:xfrm>
              <a:off x="726623" y="5601730"/>
              <a:ext cx="1" cy="205947"/>
            </a:xfrm>
            <a:custGeom>
              <a:avLst/>
              <a:gdLst/>
              <a:ahLst/>
              <a:cxnLst/>
              <a:rect l="0" t="0" r="0" b="0"/>
              <a:pathLst>
                <a:path w="1" h="205947">
                  <a:moveTo>
                    <a:pt x="0" y="0"/>
                  </a:moveTo>
                  <a:lnTo>
                    <a:pt x="0" y="63576"/>
                  </a:lnTo>
                  <a:lnTo>
                    <a:pt x="0" y="125820"/>
                  </a:lnTo>
                  <a:lnTo>
                    <a:pt x="0" y="187326"/>
                  </a:lnTo>
                  <a:lnTo>
                    <a:pt x="0"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8" name="SMARTInkShape-84"/>
            <p:cNvSpPr/>
            <p:nvPr/>
          </p:nvSpPr>
          <p:spPr>
            <a:xfrm>
              <a:off x="633947" y="5817973"/>
              <a:ext cx="216244" cy="10298"/>
            </a:xfrm>
            <a:custGeom>
              <a:avLst/>
              <a:gdLst/>
              <a:ahLst/>
              <a:cxnLst/>
              <a:rect l="0" t="0" r="0" b="0"/>
              <a:pathLst>
                <a:path w="216244" h="10298">
                  <a:moveTo>
                    <a:pt x="0" y="0"/>
                  </a:moveTo>
                  <a:lnTo>
                    <a:pt x="10933" y="5467"/>
                  </a:lnTo>
                  <a:lnTo>
                    <a:pt x="68210" y="9872"/>
                  </a:lnTo>
                  <a:lnTo>
                    <a:pt x="128157" y="10241"/>
                  </a:lnTo>
                  <a:lnTo>
                    <a:pt x="192449" y="10296"/>
                  </a:lnTo>
                  <a:lnTo>
                    <a:pt x="216243"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9" name="SMARTInkShape-85"/>
            <p:cNvSpPr/>
            <p:nvPr/>
          </p:nvSpPr>
          <p:spPr>
            <a:xfrm>
              <a:off x="1027496" y="5725423"/>
              <a:ext cx="152208" cy="133741"/>
            </a:xfrm>
            <a:custGeom>
              <a:avLst/>
              <a:gdLst/>
              <a:ahLst/>
              <a:cxnLst/>
              <a:rect l="0" t="0" r="0" b="0"/>
              <a:pathLst>
                <a:path w="152208" h="133741">
                  <a:moveTo>
                    <a:pt x="152207" y="10171"/>
                  </a:moveTo>
                  <a:lnTo>
                    <a:pt x="146741" y="10171"/>
                  </a:lnTo>
                  <a:lnTo>
                    <a:pt x="141006" y="7121"/>
                  </a:lnTo>
                  <a:lnTo>
                    <a:pt x="134644" y="3095"/>
                  </a:lnTo>
                  <a:lnTo>
                    <a:pt x="128002" y="1305"/>
                  </a:lnTo>
                  <a:lnTo>
                    <a:pt x="84372" y="0"/>
                  </a:lnTo>
                  <a:lnTo>
                    <a:pt x="33575" y="23084"/>
                  </a:lnTo>
                  <a:lnTo>
                    <a:pt x="22061" y="33454"/>
                  </a:lnTo>
                  <a:lnTo>
                    <a:pt x="5348" y="58756"/>
                  </a:lnTo>
                  <a:lnTo>
                    <a:pt x="0" y="78978"/>
                  </a:lnTo>
                  <a:lnTo>
                    <a:pt x="1537" y="85790"/>
                  </a:lnTo>
                  <a:lnTo>
                    <a:pt x="14635" y="106311"/>
                  </a:lnTo>
                  <a:lnTo>
                    <a:pt x="26611" y="120023"/>
                  </a:lnTo>
                  <a:lnTo>
                    <a:pt x="39561" y="127644"/>
                  </a:lnTo>
                  <a:lnTo>
                    <a:pt x="111019" y="13374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0" name="SMARTInkShape-86"/>
            <p:cNvSpPr/>
            <p:nvPr/>
          </p:nvSpPr>
          <p:spPr>
            <a:xfrm>
              <a:off x="1251977" y="5730091"/>
              <a:ext cx="113079" cy="129073"/>
            </a:xfrm>
            <a:custGeom>
              <a:avLst/>
              <a:gdLst/>
              <a:ahLst/>
              <a:cxnLst/>
              <a:rect l="0" t="0" r="0" b="0"/>
              <a:pathLst>
                <a:path w="113079" h="129073">
                  <a:moveTo>
                    <a:pt x="92483" y="15801"/>
                  </a:moveTo>
                  <a:lnTo>
                    <a:pt x="87017" y="10335"/>
                  </a:lnTo>
                  <a:lnTo>
                    <a:pt x="81282" y="7651"/>
                  </a:lnTo>
                  <a:lnTo>
                    <a:pt x="52640" y="5629"/>
                  </a:lnTo>
                  <a:lnTo>
                    <a:pt x="40069" y="11662"/>
                  </a:lnTo>
                  <a:lnTo>
                    <a:pt x="7221" y="39585"/>
                  </a:lnTo>
                  <a:lnTo>
                    <a:pt x="3103" y="46585"/>
                  </a:lnTo>
                  <a:lnTo>
                    <a:pt x="784" y="60009"/>
                  </a:lnTo>
                  <a:lnTo>
                    <a:pt x="0" y="85046"/>
                  </a:lnTo>
                  <a:lnTo>
                    <a:pt x="2944" y="95393"/>
                  </a:lnTo>
                  <a:lnTo>
                    <a:pt x="5331" y="99754"/>
                  </a:lnTo>
                  <a:lnTo>
                    <a:pt x="9211" y="102662"/>
                  </a:lnTo>
                  <a:lnTo>
                    <a:pt x="24460" y="106754"/>
                  </a:lnTo>
                  <a:lnTo>
                    <a:pt x="32884" y="107711"/>
                  </a:lnTo>
                  <a:lnTo>
                    <a:pt x="49526" y="102782"/>
                  </a:lnTo>
                  <a:lnTo>
                    <a:pt x="59280" y="94123"/>
                  </a:lnTo>
                  <a:lnTo>
                    <a:pt x="87082" y="59685"/>
                  </a:lnTo>
                  <a:lnTo>
                    <a:pt x="101033" y="24255"/>
                  </a:lnTo>
                  <a:lnTo>
                    <a:pt x="102750" y="0"/>
                  </a:lnTo>
                  <a:lnTo>
                    <a:pt x="102780" y="57667"/>
                  </a:lnTo>
                  <a:lnTo>
                    <a:pt x="103925" y="100226"/>
                  </a:lnTo>
                  <a:lnTo>
                    <a:pt x="113078" y="12907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1" name="SMARTInkShape-87"/>
            <p:cNvSpPr/>
            <p:nvPr/>
          </p:nvSpPr>
          <p:spPr>
            <a:xfrm>
              <a:off x="1447433" y="5725617"/>
              <a:ext cx="133866" cy="123249"/>
            </a:xfrm>
            <a:custGeom>
              <a:avLst/>
              <a:gdLst/>
              <a:ahLst/>
              <a:cxnLst/>
              <a:rect l="0" t="0" r="0" b="0"/>
              <a:pathLst>
                <a:path w="133866" h="123249">
                  <a:moveTo>
                    <a:pt x="0" y="9977"/>
                  </a:moveTo>
                  <a:lnTo>
                    <a:pt x="0" y="74143"/>
                  </a:lnTo>
                  <a:lnTo>
                    <a:pt x="0" y="121173"/>
                  </a:lnTo>
                  <a:lnTo>
                    <a:pt x="0" y="117167"/>
                  </a:lnTo>
                  <a:lnTo>
                    <a:pt x="15340" y="64649"/>
                  </a:lnTo>
                  <a:lnTo>
                    <a:pt x="43332" y="29152"/>
                  </a:lnTo>
                  <a:lnTo>
                    <a:pt x="65174" y="7875"/>
                  </a:lnTo>
                  <a:lnTo>
                    <a:pt x="73969" y="3322"/>
                  </a:lnTo>
                  <a:lnTo>
                    <a:pt x="88939" y="399"/>
                  </a:lnTo>
                  <a:lnTo>
                    <a:pt x="95973" y="0"/>
                  </a:lnTo>
                  <a:lnTo>
                    <a:pt x="102913" y="2874"/>
                  </a:lnTo>
                  <a:lnTo>
                    <a:pt x="106365" y="5241"/>
                  </a:lnTo>
                  <a:lnTo>
                    <a:pt x="110201" y="10924"/>
                  </a:lnTo>
                  <a:lnTo>
                    <a:pt x="111907" y="18407"/>
                  </a:lnTo>
                  <a:lnTo>
                    <a:pt x="113218" y="77390"/>
                  </a:lnTo>
                  <a:lnTo>
                    <a:pt x="123442" y="122457"/>
                  </a:lnTo>
                  <a:lnTo>
                    <a:pt x="133865" y="12324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2" name="SMARTInkShape-88"/>
            <p:cNvSpPr/>
            <p:nvPr/>
          </p:nvSpPr>
          <p:spPr>
            <a:xfrm>
              <a:off x="3741986" y="5728160"/>
              <a:ext cx="22341" cy="109787"/>
            </a:xfrm>
            <a:custGeom>
              <a:avLst/>
              <a:gdLst/>
              <a:ahLst/>
              <a:cxnLst/>
              <a:rect l="0" t="0" r="0" b="0"/>
              <a:pathLst>
                <a:path w="22341" h="109787">
                  <a:moveTo>
                    <a:pt x="0" y="0"/>
                  </a:moveTo>
                  <a:lnTo>
                    <a:pt x="6218" y="15085"/>
                  </a:lnTo>
                  <a:lnTo>
                    <a:pt x="11531" y="64424"/>
                  </a:lnTo>
                  <a:lnTo>
                    <a:pt x="8764" y="75859"/>
                  </a:lnTo>
                  <a:lnTo>
                    <a:pt x="3825" y="88730"/>
                  </a:lnTo>
                  <a:lnTo>
                    <a:pt x="1780" y="109786"/>
                  </a:lnTo>
                  <a:lnTo>
                    <a:pt x="10614" y="101486"/>
                  </a:lnTo>
                  <a:lnTo>
                    <a:pt x="11619" y="95052"/>
                  </a:lnTo>
                  <a:lnTo>
                    <a:pt x="12904" y="93305"/>
                  </a:lnTo>
                  <a:lnTo>
                    <a:pt x="22340" y="7951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3" name="SMARTInkShape-89"/>
            <p:cNvSpPr/>
            <p:nvPr/>
          </p:nvSpPr>
          <p:spPr>
            <a:xfrm>
              <a:off x="613352" y="5601729"/>
              <a:ext cx="216244" cy="2"/>
            </a:xfrm>
            <a:custGeom>
              <a:avLst/>
              <a:gdLst/>
              <a:ahLst/>
              <a:cxnLst/>
              <a:rect l="0" t="0" r="0" b="0"/>
              <a:pathLst>
                <a:path w="216244" h="2">
                  <a:moveTo>
                    <a:pt x="0" y="1"/>
                  </a:moveTo>
                  <a:lnTo>
                    <a:pt x="61585" y="0"/>
                  </a:lnTo>
                  <a:lnTo>
                    <a:pt x="121960" y="1"/>
                  </a:lnTo>
                  <a:lnTo>
                    <a:pt x="185210" y="1"/>
                  </a:lnTo>
                  <a:lnTo>
                    <a:pt x="216243" y="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4" name="SMARTInkShape-90"/>
            <p:cNvSpPr/>
            <p:nvPr/>
          </p:nvSpPr>
          <p:spPr>
            <a:xfrm>
              <a:off x="2014398" y="5695837"/>
              <a:ext cx="122913" cy="172180"/>
            </a:xfrm>
            <a:custGeom>
              <a:avLst/>
              <a:gdLst/>
              <a:ahLst/>
              <a:cxnLst/>
              <a:rect l="0" t="0" r="0" b="0"/>
              <a:pathLst>
                <a:path w="122913" h="172180">
                  <a:moveTo>
                    <a:pt x="71468" y="8865"/>
                  </a:moveTo>
                  <a:lnTo>
                    <a:pt x="66001" y="8866"/>
                  </a:lnTo>
                  <a:lnTo>
                    <a:pt x="60266" y="5815"/>
                  </a:lnTo>
                  <a:lnTo>
                    <a:pt x="57136" y="3399"/>
                  </a:lnTo>
                  <a:lnTo>
                    <a:pt x="47555" y="715"/>
                  </a:lnTo>
                  <a:lnTo>
                    <a:pt x="41796" y="0"/>
                  </a:lnTo>
                  <a:lnTo>
                    <a:pt x="32347" y="2256"/>
                  </a:lnTo>
                  <a:lnTo>
                    <a:pt x="16957" y="13027"/>
                  </a:lnTo>
                  <a:lnTo>
                    <a:pt x="6373" y="22810"/>
                  </a:lnTo>
                  <a:lnTo>
                    <a:pt x="2492" y="29556"/>
                  </a:lnTo>
                  <a:lnTo>
                    <a:pt x="0" y="43210"/>
                  </a:lnTo>
                  <a:lnTo>
                    <a:pt x="2711" y="50063"/>
                  </a:lnTo>
                  <a:lnTo>
                    <a:pt x="23608" y="74082"/>
                  </a:lnTo>
                  <a:lnTo>
                    <a:pt x="30366" y="77895"/>
                  </a:lnTo>
                  <a:lnTo>
                    <a:pt x="47452" y="81689"/>
                  </a:lnTo>
                  <a:lnTo>
                    <a:pt x="61174" y="89018"/>
                  </a:lnTo>
                  <a:lnTo>
                    <a:pt x="88630" y="92301"/>
                  </a:lnTo>
                  <a:lnTo>
                    <a:pt x="102359" y="99377"/>
                  </a:lnTo>
                  <a:lnTo>
                    <a:pt x="105792" y="100100"/>
                  </a:lnTo>
                  <a:lnTo>
                    <a:pt x="108080" y="101724"/>
                  </a:lnTo>
                  <a:lnTo>
                    <a:pt x="109606" y="103951"/>
                  </a:lnTo>
                  <a:lnTo>
                    <a:pt x="110623" y="106581"/>
                  </a:lnTo>
                  <a:lnTo>
                    <a:pt x="112445" y="108334"/>
                  </a:lnTo>
                  <a:lnTo>
                    <a:pt x="117520" y="110281"/>
                  </a:lnTo>
                  <a:lnTo>
                    <a:pt x="119332" y="111944"/>
                  </a:lnTo>
                  <a:lnTo>
                    <a:pt x="122477" y="120568"/>
                  </a:lnTo>
                  <a:lnTo>
                    <a:pt x="122912" y="130864"/>
                  </a:lnTo>
                  <a:lnTo>
                    <a:pt x="115870" y="140345"/>
                  </a:lnTo>
                  <a:lnTo>
                    <a:pt x="114085" y="146628"/>
                  </a:lnTo>
                  <a:lnTo>
                    <a:pt x="112465" y="148762"/>
                  </a:lnTo>
                  <a:lnTo>
                    <a:pt x="91851" y="160929"/>
                  </a:lnTo>
                  <a:lnTo>
                    <a:pt x="64595" y="164376"/>
                  </a:lnTo>
                  <a:lnTo>
                    <a:pt x="50872" y="171457"/>
                  </a:lnTo>
                  <a:lnTo>
                    <a:pt x="47439" y="172179"/>
                  </a:lnTo>
                  <a:lnTo>
                    <a:pt x="44007" y="171516"/>
                  </a:lnTo>
                  <a:lnTo>
                    <a:pt x="30491" y="164196"/>
                  </a:lnTo>
                  <a:lnTo>
                    <a:pt x="21591" y="163440"/>
                  </a:lnTo>
                  <a:lnTo>
                    <a:pt x="14992" y="157893"/>
                  </a:lnTo>
                  <a:lnTo>
                    <a:pt x="12043" y="152139"/>
                  </a:lnTo>
                  <a:lnTo>
                    <a:pt x="10150" y="139124"/>
                  </a:lnTo>
                  <a:lnTo>
                    <a:pt x="12942" y="132355"/>
                  </a:lnTo>
                  <a:lnTo>
                    <a:pt x="18591" y="124155"/>
                  </a:lnTo>
                  <a:lnTo>
                    <a:pt x="19981" y="11183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5" name="SMARTInkShape-91"/>
            <p:cNvSpPr/>
            <p:nvPr/>
          </p:nvSpPr>
          <p:spPr>
            <a:xfrm>
              <a:off x="2654723" y="5756691"/>
              <a:ext cx="172549" cy="101696"/>
            </a:xfrm>
            <a:custGeom>
              <a:avLst/>
              <a:gdLst/>
              <a:ahLst/>
              <a:cxnLst/>
              <a:rect l="0" t="0" r="0" b="0"/>
              <a:pathLst>
                <a:path w="172549" h="101696">
                  <a:moveTo>
                    <a:pt x="100467" y="40687"/>
                  </a:moveTo>
                  <a:lnTo>
                    <a:pt x="100467" y="31822"/>
                  </a:lnTo>
                  <a:lnTo>
                    <a:pt x="91602" y="12784"/>
                  </a:lnTo>
                  <a:lnTo>
                    <a:pt x="85128" y="5215"/>
                  </a:lnTo>
                  <a:lnTo>
                    <a:pt x="76106" y="2039"/>
                  </a:lnTo>
                  <a:lnTo>
                    <a:pt x="51669" y="0"/>
                  </a:lnTo>
                  <a:lnTo>
                    <a:pt x="41403" y="2772"/>
                  </a:lnTo>
                  <a:lnTo>
                    <a:pt x="14803" y="18236"/>
                  </a:lnTo>
                  <a:lnTo>
                    <a:pt x="5950" y="29183"/>
                  </a:lnTo>
                  <a:lnTo>
                    <a:pt x="1252" y="41677"/>
                  </a:lnTo>
                  <a:lnTo>
                    <a:pt x="0" y="48212"/>
                  </a:lnTo>
                  <a:lnTo>
                    <a:pt x="1658" y="58524"/>
                  </a:lnTo>
                  <a:lnTo>
                    <a:pt x="15205" y="84014"/>
                  </a:lnTo>
                  <a:lnTo>
                    <a:pt x="21765" y="88547"/>
                  </a:lnTo>
                  <a:lnTo>
                    <a:pt x="43520" y="91457"/>
                  </a:lnTo>
                  <a:lnTo>
                    <a:pt x="61982" y="90817"/>
                  </a:lnTo>
                  <a:lnTo>
                    <a:pt x="71159" y="86613"/>
                  </a:lnTo>
                  <a:lnTo>
                    <a:pt x="122591" y="39055"/>
                  </a:lnTo>
                  <a:lnTo>
                    <a:pt x="149869" y="2002"/>
                  </a:lnTo>
                  <a:lnTo>
                    <a:pt x="150564" y="2312"/>
                  </a:lnTo>
                  <a:lnTo>
                    <a:pt x="151336" y="5707"/>
                  </a:lnTo>
                  <a:lnTo>
                    <a:pt x="151770" y="14051"/>
                  </a:lnTo>
                  <a:lnTo>
                    <a:pt x="148821" y="20458"/>
                  </a:lnTo>
                  <a:lnTo>
                    <a:pt x="146434" y="23768"/>
                  </a:lnTo>
                  <a:lnTo>
                    <a:pt x="143071" y="39361"/>
                  </a:lnTo>
                  <a:lnTo>
                    <a:pt x="142075" y="58474"/>
                  </a:lnTo>
                  <a:lnTo>
                    <a:pt x="151831" y="101695"/>
                  </a:lnTo>
                  <a:lnTo>
                    <a:pt x="157384" y="96775"/>
                  </a:lnTo>
                  <a:lnTo>
                    <a:pt x="172548" y="7157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6" name="SMARTInkShape-92"/>
            <p:cNvSpPr/>
            <p:nvPr/>
          </p:nvSpPr>
          <p:spPr>
            <a:xfrm>
              <a:off x="3634825" y="5704702"/>
              <a:ext cx="47951" cy="112915"/>
            </a:xfrm>
            <a:custGeom>
              <a:avLst/>
              <a:gdLst/>
              <a:ahLst/>
              <a:cxnLst/>
              <a:rect l="0" t="0" r="0" b="0"/>
              <a:pathLst>
                <a:path w="47951" h="112915">
                  <a:moveTo>
                    <a:pt x="5933" y="0"/>
                  </a:moveTo>
                  <a:lnTo>
                    <a:pt x="5933" y="58584"/>
                  </a:lnTo>
                  <a:lnTo>
                    <a:pt x="5933" y="109208"/>
                  </a:lnTo>
                  <a:lnTo>
                    <a:pt x="4789" y="110563"/>
                  </a:lnTo>
                  <a:lnTo>
                    <a:pt x="467" y="112067"/>
                  </a:lnTo>
                  <a:lnTo>
                    <a:pt x="0" y="112469"/>
                  </a:lnTo>
                  <a:lnTo>
                    <a:pt x="2534" y="112914"/>
                  </a:lnTo>
                  <a:lnTo>
                    <a:pt x="3666" y="111889"/>
                  </a:lnTo>
                  <a:lnTo>
                    <a:pt x="4926" y="107699"/>
                  </a:lnTo>
                  <a:lnTo>
                    <a:pt x="8853" y="81194"/>
                  </a:lnTo>
                  <a:lnTo>
                    <a:pt x="33506" y="28558"/>
                  </a:lnTo>
                  <a:lnTo>
                    <a:pt x="40308" y="19177"/>
                  </a:lnTo>
                  <a:lnTo>
                    <a:pt x="47950" y="1348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7" name="SMARTInkShape-93"/>
            <p:cNvSpPr/>
            <p:nvPr/>
          </p:nvSpPr>
          <p:spPr>
            <a:xfrm>
              <a:off x="3420514" y="5700116"/>
              <a:ext cx="158462" cy="142827"/>
            </a:xfrm>
            <a:custGeom>
              <a:avLst/>
              <a:gdLst/>
              <a:ahLst/>
              <a:cxnLst/>
              <a:rect l="0" t="0" r="0" b="0"/>
              <a:pathLst>
                <a:path w="158462" h="142827">
                  <a:moveTo>
                    <a:pt x="117272" y="45776"/>
                  </a:moveTo>
                  <a:lnTo>
                    <a:pt x="117272" y="31443"/>
                  </a:lnTo>
                  <a:lnTo>
                    <a:pt x="114221" y="24912"/>
                  </a:lnTo>
                  <a:lnTo>
                    <a:pt x="102938" y="11399"/>
                  </a:lnTo>
                  <a:lnTo>
                    <a:pt x="87599" y="1138"/>
                  </a:lnTo>
                  <a:lnTo>
                    <a:pt x="81471" y="0"/>
                  </a:lnTo>
                  <a:lnTo>
                    <a:pt x="53895" y="3758"/>
                  </a:lnTo>
                  <a:lnTo>
                    <a:pt x="46007" y="7269"/>
                  </a:lnTo>
                  <a:lnTo>
                    <a:pt x="26155" y="18846"/>
                  </a:lnTo>
                  <a:lnTo>
                    <a:pt x="16517" y="31519"/>
                  </a:lnTo>
                  <a:lnTo>
                    <a:pt x="1007" y="62156"/>
                  </a:lnTo>
                  <a:lnTo>
                    <a:pt x="0" y="76320"/>
                  </a:lnTo>
                  <a:lnTo>
                    <a:pt x="3210" y="98592"/>
                  </a:lnTo>
                  <a:lnTo>
                    <a:pt x="9751" y="109676"/>
                  </a:lnTo>
                  <a:lnTo>
                    <a:pt x="14699" y="115835"/>
                  </a:lnTo>
                  <a:lnTo>
                    <a:pt x="26298" y="122679"/>
                  </a:lnTo>
                  <a:lnTo>
                    <a:pt x="52391" y="127072"/>
                  </a:lnTo>
                  <a:lnTo>
                    <a:pt x="72750" y="122367"/>
                  </a:lnTo>
                  <a:lnTo>
                    <a:pt x="93273" y="108260"/>
                  </a:lnTo>
                  <a:lnTo>
                    <a:pt x="112488" y="82993"/>
                  </a:lnTo>
                  <a:lnTo>
                    <a:pt x="122591" y="62778"/>
                  </a:lnTo>
                  <a:lnTo>
                    <a:pt x="126912" y="39526"/>
                  </a:lnTo>
                  <a:lnTo>
                    <a:pt x="135633" y="24810"/>
                  </a:lnTo>
                  <a:lnTo>
                    <a:pt x="137425" y="16845"/>
                  </a:lnTo>
                  <a:lnTo>
                    <a:pt x="137572" y="17335"/>
                  </a:lnTo>
                  <a:lnTo>
                    <a:pt x="137827" y="34855"/>
                  </a:lnTo>
                  <a:lnTo>
                    <a:pt x="128996" y="73482"/>
                  </a:lnTo>
                  <a:lnTo>
                    <a:pt x="137607" y="134339"/>
                  </a:lnTo>
                  <a:lnTo>
                    <a:pt x="137751" y="141581"/>
                  </a:lnTo>
                  <a:lnTo>
                    <a:pt x="138933" y="142826"/>
                  </a:lnTo>
                  <a:lnTo>
                    <a:pt x="140865" y="142511"/>
                  </a:lnTo>
                  <a:lnTo>
                    <a:pt x="143298" y="141158"/>
                  </a:lnTo>
                  <a:lnTo>
                    <a:pt x="144920" y="139112"/>
                  </a:lnTo>
                  <a:lnTo>
                    <a:pt x="146722" y="133786"/>
                  </a:lnTo>
                  <a:lnTo>
                    <a:pt x="158461" y="1178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8" name="SMARTInkShape-94"/>
            <p:cNvSpPr/>
            <p:nvPr/>
          </p:nvSpPr>
          <p:spPr>
            <a:xfrm>
              <a:off x="2230028" y="5653217"/>
              <a:ext cx="20595" cy="214632"/>
            </a:xfrm>
            <a:custGeom>
              <a:avLst/>
              <a:gdLst/>
              <a:ahLst/>
              <a:cxnLst/>
              <a:rect l="0" t="0" r="0" b="0"/>
              <a:pathLst>
                <a:path w="20595" h="214632">
                  <a:moveTo>
                    <a:pt x="0" y="0"/>
                  </a:moveTo>
                  <a:lnTo>
                    <a:pt x="0" y="59976"/>
                  </a:lnTo>
                  <a:lnTo>
                    <a:pt x="1144" y="86131"/>
                  </a:lnTo>
                  <a:lnTo>
                    <a:pt x="9661" y="130832"/>
                  </a:lnTo>
                  <a:lnTo>
                    <a:pt x="10294" y="188642"/>
                  </a:lnTo>
                  <a:lnTo>
                    <a:pt x="13347" y="195585"/>
                  </a:lnTo>
                  <a:lnTo>
                    <a:pt x="19163" y="203899"/>
                  </a:lnTo>
                  <a:lnTo>
                    <a:pt x="20469" y="214631"/>
                  </a:lnTo>
                  <a:lnTo>
                    <a:pt x="20594"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12" name="SMARTInkShape-Group4"/>
          <p:cNvGrpSpPr/>
          <p:nvPr/>
        </p:nvGrpSpPr>
        <p:grpSpPr>
          <a:xfrm>
            <a:off x="39212" y="5447335"/>
            <a:ext cx="367909" cy="427276"/>
            <a:chOff x="39212" y="5447335"/>
            <a:chExt cx="367909" cy="427276"/>
          </a:xfrm>
        </p:grpSpPr>
        <p:sp>
          <p:nvSpPr>
            <p:cNvPr id="1210" name="SMARTInkShape-95"/>
            <p:cNvSpPr/>
            <p:nvPr/>
          </p:nvSpPr>
          <p:spPr>
            <a:xfrm>
              <a:off x="222055" y="5570837"/>
              <a:ext cx="10298" cy="144164"/>
            </a:xfrm>
            <a:custGeom>
              <a:avLst/>
              <a:gdLst/>
              <a:ahLst/>
              <a:cxnLst/>
              <a:rect l="0" t="0" r="0" b="0"/>
              <a:pathLst>
                <a:path w="10298" h="144164">
                  <a:moveTo>
                    <a:pt x="10297" y="0"/>
                  </a:moveTo>
                  <a:lnTo>
                    <a:pt x="10297" y="5467"/>
                  </a:lnTo>
                  <a:lnTo>
                    <a:pt x="954" y="38066"/>
                  </a:lnTo>
                  <a:lnTo>
                    <a:pt x="7" y="99839"/>
                  </a:lnTo>
                  <a:lnTo>
                    <a:pt x="0" y="144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1" name="SMARTInkShape-96"/>
            <p:cNvSpPr/>
            <p:nvPr/>
          </p:nvSpPr>
          <p:spPr>
            <a:xfrm>
              <a:off x="39212" y="5447335"/>
              <a:ext cx="367909" cy="427276"/>
            </a:xfrm>
            <a:custGeom>
              <a:avLst/>
              <a:gdLst/>
              <a:ahLst/>
              <a:cxnLst/>
              <a:rect l="0" t="0" r="0" b="0"/>
              <a:pathLst>
                <a:path w="367909" h="427276">
                  <a:moveTo>
                    <a:pt x="285816" y="113205"/>
                  </a:moveTo>
                  <a:lnTo>
                    <a:pt x="285816" y="98873"/>
                  </a:lnTo>
                  <a:lnTo>
                    <a:pt x="273104" y="54182"/>
                  </a:lnTo>
                  <a:lnTo>
                    <a:pt x="251661" y="28020"/>
                  </a:lnTo>
                  <a:lnTo>
                    <a:pt x="233362" y="12451"/>
                  </a:lnTo>
                  <a:lnTo>
                    <a:pt x="226820" y="8280"/>
                  </a:lnTo>
                  <a:lnTo>
                    <a:pt x="201213" y="2408"/>
                  </a:lnTo>
                  <a:lnTo>
                    <a:pt x="141713" y="80"/>
                  </a:lnTo>
                  <a:lnTo>
                    <a:pt x="126044" y="0"/>
                  </a:lnTo>
                  <a:lnTo>
                    <a:pt x="111452" y="6067"/>
                  </a:lnTo>
                  <a:lnTo>
                    <a:pt x="68215" y="34015"/>
                  </a:lnTo>
                  <a:lnTo>
                    <a:pt x="36862" y="78032"/>
                  </a:lnTo>
                  <a:lnTo>
                    <a:pt x="14795" y="134328"/>
                  </a:lnTo>
                  <a:lnTo>
                    <a:pt x="561" y="193506"/>
                  </a:lnTo>
                  <a:lnTo>
                    <a:pt x="0" y="215255"/>
                  </a:lnTo>
                  <a:lnTo>
                    <a:pt x="12004" y="273010"/>
                  </a:lnTo>
                  <a:lnTo>
                    <a:pt x="31538" y="320646"/>
                  </a:lnTo>
                  <a:lnTo>
                    <a:pt x="44659" y="339266"/>
                  </a:lnTo>
                  <a:lnTo>
                    <a:pt x="103561" y="389079"/>
                  </a:lnTo>
                  <a:lnTo>
                    <a:pt x="132274" y="408773"/>
                  </a:lnTo>
                  <a:lnTo>
                    <a:pt x="155410" y="416190"/>
                  </a:lnTo>
                  <a:lnTo>
                    <a:pt x="211690" y="427275"/>
                  </a:lnTo>
                  <a:lnTo>
                    <a:pt x="256237" y="417564"/>
                  </a:lnTo>
                  <a:lnTo>
                    <a:pt x="288152" y="403595"/>
                  </a:lnTo>
                  <a:lnTo>
                    <a:pt x="308374" y="386378"/>
                  </a:lnTo>
                  <a:lnTo>
                    <a:pt x="340516" y="338265"/>
                  </a:lnTo>
                  <a:lnTo>
                    <a:pt x="363297" y="284909"/>
                  </a:lnTo>
                  <a:lnTo>
                    <a:pt x="367908" y="224132"/>
                  </a:lnTo>
                  <a:lnTo>
                    <a:pt x="365118" y="164486"/>
                  </a:lnTo>
                  <a:lnTo>
                    <a:pt x="353857" y="128928"/>
                  </a:lnTo>
                  <a:lnTo>
                    <a:pt x="308217" y="65203"/>
                  </a:lnTo>
                  <a:lnTo>
                    <a:pt x="269915" y="35808"/>
                  </a:lnTo>
                  <a:lnTo>
                    <a:pt x="254924" y="3082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13" name="SMARTInkShape-97"/>
          <p:cNvSpPr/>
          <p:nvPr/>
        </p:nvSpPr>
        <p:spPr>
          <a:xfrm>
            <a:off x="685787" y="1504858"/>
            <a:ext cx="2059460" cy="468708"/>
          </a:xfrm>
          <a:custGeom>
            <a:avLst/>
            <a:gdLst/>
            <a:ahLst/>
            <a:cxnLst/>
            <a:rect l="0" t="0" r="0" b="0"/>
            <a:pathLst>
              <a:path w="2059460" h="468708">
                <a:moveTo>
                  <a:pt x="2059459" y="468707"/>
                </a:moveTo>
                <a:lnTo>
                  <a:pt x="2040333" y="449581"/>
                </a:lnTo>
                <a:lnTo>
                  <a:pt x="2038993" y="439376"/>
                </a:lnTo>
                <a:lnTo>
                  <a:pt x="2002968" y="401919"/>
                </a:lnTo>
                <a:lnTo>
                  <a:pt x="1996977" y="398978"/>
                </a:lnTo>
                <a:lnTo>
                  <a:pt x="1993778" y="398194"/>
                </a:lnTo>
                <a:lnTo>
                  <a:pt x="1979074" y="387898"/>
                </a:lnTo>
                <a:lnTo>
                  <a:pt x="1949537" y="359921"/>
                </a:lnTo>
                <a:lnTo>
                  <a:pt x="1935875" y="353271"/>
                </a:lnTo>
                <a:lnTo>
                  <a:pt x="1906397" y="331283"/>
                </a:lnTo>
                <a:lnTo>
                  <a:pt x="1881396" y="319670"/>
                </a:lnTo>
                <a:lnTo>
                  <a:pt x="1854949" y="300391"/>
                </a:lnTo>
                <a:lnTo>
                  <a:pt x="1836168" y="292696"/>
                </a:lnTo>
                <a:lnTo>
                  <a:pt x="1814660" y="277616"/>
                </a:lnTo>
                <a:lnTo>
                  <a:pt x="1768635" y="253526"/>
                </a:lnTo>
                <a:lnTo>
                  <a:pt x="1716269" y="224311"/>
                </a:lnTo>
                <a:lnTo>
                  <a:pt x="1659919" y="197694"/>
                </a:lnTo>
                <a:lnTo>
                  <a:pt x="1597283" y="172688"/>
                </a:lnTo>
                <a:lnTo>
                  <a:pt x="1544154" y="151700"/>
                </a:lnTo>
                <a:lnTo>
                  <a:pt x="1489588" y="130731"/>
                </a:lnTo>
                <a:lnTo>
                  <a:pt x="1434739" y="105698"/>
                </a:lnTo>
                <a:lnTo>
                  <a:pt x="1379834" y="88549"/>
                </a:lnTo>
                <a:lnTo>
                  <a:pt x="1319451" y="68677"/>
                </a:lnTo>
                <a:lnTo>
                  <a:pt x="1259512" y="50938"/>
                </a:lnTo>
                <a:lnTo>
                  <a:pt x="1196821" y="36416"/>
                </a:lnTo>
                <a:lnTo>
                  <a:pt x="1134563" y="27996"/>
                </a:lnTo>
                <a:lnTo>
                  <a:pt x="1077618" y="18046"/>
                </a:lnTo>
                <a:lnTo>
                  <a:pt x="1025586" y="10637"/>
                </a:lnTo>
                <a:lnTo>
                  <a:pt x="965305" y="6377"/>
                </a:lnTo>
                <a:lnTo>
                  <a:pt x="901703" y="0"/>
                </a:lnTo>
                <a:lnTo>
                  <a:pt x="847607" y="3090"/>
                </a:lnTo>
                <a:lnTo>
                  <a:pt x="784601" y="5034"/>
                </a:lnTo>
                <a:lnTo>
                  <a:pt x="726272" y="13440"/>
                </a:lnTo>
                <a:lnTo>
                  <a:pt x="671908" y="16482"/>
                </a:lnTo>
                <a:lnTo>
                  <a:pt x="612711" y="29920"/>
                </a:lnTo>
                <a:lnTo>
                  <a:pt x="553684" y="46592"/>
                </a:lnTo>
                <a:lnTo>
                  <a:pt x="495314" y="63690"/>
                </a:lnTo>
                <a:lnTo>
                  <a:pt x="437454" y="86310"/>
                </a:lnTo>
                <a:lnTo>
                  <a:pt x="376605" y="111310"/>
                </a:lnTo>
                <a:lnTo>
                  <a:pt x="317772" y="142228"/>
                </a:lnTo>
                <a:lnTo>
                  <a:pt x="254345" y="177811"/>
                </a:lnTo>
                <a:lnTo>
                  <a:pt x="190228" y="223138"/>
                </a:lnTo>
                <a:lnTo>
                  <a:pt x="127037" y="280053"/>
                </a:lnTo>
                <a:lnTo>
                  <a:pt x="100830" y="311214"/>
                </a:lnTo>
                <a:lnTo>
                  <a:pt x="90579" y="319764"/>
                </a:lnTo>
                <a:lnTo>
                  <a:pt x="53495" y="372561"/>
                </a:lnTo>
                <a:lnTo>
                  <a:pt x="50739" y="383567"/>
                </a:lnTo>
                <a:lnTo>
                  <a:pt x="42672" y="394680"/>
                </a:lnTo>
                <a:lnTo>
                  <a:pt x="41319" y="405321"/>
                </a:lnTo>
                <a:lnTo>
                  <a:pt x="41192" y="391542"/>
                </a:lnTo>
                <a:lnTo>
                  <a:pt x="38139" y="385595"/>
                </a:lnTo>
                <a:lnTo>
                  <a:pt x="35723" y="382407"/>
                </a:lnTo>
                <a:lnTo>
                  <a:pt x="33039" y="372763"/>
                </a:lnTo>
                <a:lnTo>
                  <a:pt x="29831" y="331472"/>
                </a:lnTo>
                <a:lnTo>
                  <a:pt x="22036" y="311276"/>
                </a:lnTo>
                <a:lnTo>
                  <a:pt x="19475" y="267156"/>
                </a:lnTo>
                <a:lnTo>
                  <a:pt x="11731" y="254625"/>
                </a:lnTo>
                <a:lnTo>
                  <a:pt x="40" y="242209"/>
                </a:lnTo>
                <a:lnTo>
                  <a:pt x="0" y="302564"/>
                </a:lnTo>
                <a:lnTo>
                  <a:pt x="3050" y="312106"/>
                </a:lnTo>
                <a:lnTo>
                  <a:pt x="7076" y="321305"/>
                </a:lnTo>
                <a:lnTo>
                  <a:pt x="19941" y="385632"/>
                </a:lnTo>
                <a:lnTo>
                  <a:pt x="20593" y="416742"/>
                </a:lnTo>
                <a:lnTo>
                  <a:pt x="45098" y="417217"/>
                </a:lnTo>
                <a:lnTo>
                  <a:pt x="108255" y="394400"/>
                </a:lnTo>
                <a:lnTo>
                  <a:pt x="172547" y="376238"/>
                </a:lnTo>
                <a:lnTo>
                  <a:pt x="173383" y="376169"/>
                </a:lnTo>
                <a:lnTo>
                  <a:pt x="164756" y="3760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27" name="SMARTInkShape-Group6"/>
          <p:cNvGrpSpPr/>
          <p:nvPr/>
        </p:nvGrpSpPr>
        <p:grpSpPr>
          <a:xfrm>
            <a:off x="4176035" y="2049585"/>
            <a:ext cx="2553730" cy="679199"/>
            <a:chOff x="4176035" y="2049585"/>
            <a:chExt cx="2553730" cy="679199"/>
          </a:xfrm>
        </p:grpSpPr>
        <p:sp>
          <p:nvSpPr>
            <p:cNvPr id="1214" name="SMARTInkShape-98"/>
            <p:cNvSpPr/>
            <p:nvPr/>
          </p:nvSpPr>
          <p:spPr>
            <a:xfrm>
              <a:off x="6070737" y="2049585"/>
              <a:ext cx="659028" cy="232446"/>
            </a:xfrm>
            <a:custGeom>
              <a:avLst/>
              <a:gdLst/>
              <a:ahLst/>
              <a:cxnLst/>
              <a:rect l="0" t="0" r="0" b="0"/>
              <a:pathLst>
                <a:path w="659028" h="232446">
                  <a:moveTo>
                    <a:pt x="0" y="10297"/>
                  </a:moveTo>
                  <a:lnTo>
                    <a:pt x="0" y="424"/>
                  </a:lnTo>
                  <a:lnTo>
                    <a:pt x="0" y="60566"/>
                  </a:lnTo>
                  <a:lnTo>
                    <a:pt x="0" y="118922"/>
                  </a:lnTo>
                  <a:lnTo>
                    <a:pt x="0" y="181841"/>
                  </a:lnTo>
                  <a:lnTo>
                    <a:pt x="0" y="231965"/>
                  </a:lnTo>
                  <a:lnTo>
                    <a:pt x="1145" y="232445"/>
                  </a:lnTo>
                  <a:lnTo>
                    <a:pt x="10487" y="227210"/>
                  </a:lnTo>
                  <a:lnTo>
                    <a:pt x="25600" y="226567"/>
                  </a:lnTo>
                  <a:lnTo>
                    <a:pt x="31591" y="223501"/>
                  </a:lnTo>
                  <a:lnTo>
                    <a:pt x="38067" y="219469"/>
                  </a:lnTo>
                  <a:lnTo>
                    <a:pt x="49291" y="217199"/>
                  </a:lnTo>
                  <a:lnTo>
                    <a:pt x="110657" y="216281"/>
                  </a:lnTo>
                  <a:lnTo>
                    <a:pt x="168779" y="215101"/>
                  </a:lnTo>
                  <a:lnTo>
                    <a:pt x="232959" y="206370"/>
                  </a:lnTo>
                  <a:lnTo>
                    <a:pt x="292704" y="205953"/>
                  </a:lnTo>
                  <a:lnTo>
                    <a:pt x="352422" y="205946"/>
                  </a:lnTo>
                  <a:lnTo>
                    <a:pt x="405310" y="204802"/>
                  </a:lnTo>
                  <a:lnTo>
                    <a:pt x="450048" y="196285"/>
                  </a:lnTo>
                  <a:lnTo>
                    <a:pt x="511368" y="195666"/>
                  </a:lnTo>
                  <a:lnTo>
                    <a:pt x="573334" y="195649"/>
                  </a:lnTo>
                  <a:lnTo>
                    <a:pt x="637256" y="195649"/>
                  </a:lnTo>
                  <a:lnTo>
                    <a:pt x="648683" y="195649"/>
                  </a:lnTo>
                  <a:lnTo>
                    <a:pt x="648728" y="160851"/>
                  </a:lnTo>
                  <a:lnTo>
                    <a:pt x="651779" y="154249"/>
                  </a:lnTo>
                  <a:lnTo>
                    <a:pt x="655806" y="147502"/>
                  </a:lnTo>
                  <a:lnTo>
                    <a:pt x="658392" y="133847"/>
                  </a:lnTo>
                  <a:lnTo>
                    <a:pt x="659026" y="71909"/>
                  </a:lnTo>
                  <a:lnTo>
                    <a:pt x="659026" y="8150"/>
                  </a:lnTo>
                  <a:lnTo>
                    <a:pt x="659027" y="477"/>
                  </a:lnTo>
                  <a:lnTo>
                    <a:pt x="624535" y="0"/>
                  </a:lnTo>
                  <a:lnTo>
                    <a:pt x="617762" y="3051"/>
                  </a:lnTo>
                  <a:lnTo>
                    <a:pt x="610940" y="7077"/>
                  </a:lnTo>
                  <a:lnTo>
                    <a:pt x="597236" y="9661"/>
                  </a:lnTo>
                  <a:lnTo>
                    <a:pt x="534744" y="13344"/>
                  </a:lnTo>
                  <a:lnTo>
                    <a:pt x="514653" y="18446"/>
                  </a:lnTo>
                  <a:lnTo>
                    <a:pt x="487363" y="20170"/>
                  </a:lnTo>
                  <a:lnTo>
                    <a:pt x="430006" y="11227"/>
                  </a:lnTo>
                  <a:lnTo>
                    <a:pt x="369855" y="10352"/>
                  </a:lnTo>
                  <a:lnTo>
                    <a:pt x="305856" y="10299"/>
                  </a:lnTo>
                  <a:lnTo>
                    <a:pt x="246252" y="10298"/>
                  </a:lnTo>
                  <a:lnTo>
                    <a:pt x="215982" y="13349"/>
                  </a:lnTo>
                  <a:lnTo>
                    <a:pt x="154084" y="20406"/>
                  </a:lnTo>
                  <a:lnTo>
                    <a:pt x="90183" y="20587"/>
                  </a:lnTo>
                  <a:lnTo>
                    <a:pt x="37972" y="21739"/>
                  </a:lnTo>
                  <a:lnTo>
                    <a:pt x="20595" y="3089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5" name="SMARTInkShape-99"/>
            <p:cNvSpPr/>
            <p:nvPr/>
          </p:nvSpPr>
          <p:spPr>
            <a:xfrm>
              <a:off x="5766775" y="2461477"/>
              <a:ext cx="303959" cy="267307"/>
            </a:xfrm>
            <a:custGeom>
              <a:avLst/>
              <a:gdLst/>
              <a:ahLst/>
              <a:cxnLst/>
              <a:rect l="0" t="0" r="0" b="0"/>
              <a:pathLst>
                <a:path w="303959" h="267307">
                  <a:moveTo>
                    <a:pt x="139205" y="0"/>
                  </a:moveTo>
                  <a:lnTo>
                    <a:pt x="139205" y="5466"/>
                  </a:lnTo>
                  <a:lnTo>
                    <a:pt x="142256" y="11201"/>
                  </a:lnTo>
                  <a:lnTo>
                    <a:pt x="180416" y="74315"/>
                  </a:lnTo>
                  <a:lnTo>
                    <a:pt x="211287" y="122722"/>
                  </a:lnTo>
                  <a:lnTo>
                    <a:pt x="217009" y="130057"/>
                  </a:lnTo>
                  <a:lnTo>
                    <a:pt x="236480" y="165148"/>
                  </a:lnTo>
                  <a:lnTo>
                    <a:pt x="286350" y="228043"/>
                  </a:lnTo>
                  <a:lnTo>
                    <a:pt x="299297" y="243321"/>
                  </a:lnTo>
                  <a:lnTo>
                    <a:pt x="303958" y="257416"/>
                  </a:lnTo>
                  <a:lnTo>
                    <a:pt x="289629" y="257431"/>
                  </a:lnTo>
                  <a:lnTo>
                    <a:pt x="243985" y="247559"/>
                  </a:lnTo>
                  <a:lnTo>
                    <a:pt x="184479" y="256038"/>
                  </a:lnTo>
                  <a:lnTo>
                    <a:pt x="126395" y="257249"/>
                  </a:lnTo>
                  <a:lnTo>
                    <a:pt x="63612" y="257416"/>
                  </a:lnTo>
                  <a:lnTo>
                    <a:pt x="50690" y="258569"/>
                  </a:lnTo>
                  <a:lnTo>
                    <a:pt x="8341" y="267306"/>
                  </a:lnTo>
                  <a:lnTo>
                    <a:pt x="3622" y="264490"/>
                  </a:lnTo>
                  <a:lnTo>
                    <a:pt x="762" y="262138"/>
                  </a:lnTo>
                  <a:lnTo>
                    <a:pt x="0" y="260569"/>
                  </a:lnTo>
                  <a:lnTo>
                    <a:pt x="637" y="259523"/>
                  </a:lnTo>
                  <a:lnTo>
                    <a:pt x="2205" y="258826"/>
                  </a:lnTo>
                  <a:lnTo>
                    <a:pt x="3249" y="257218"/>
                  </a:lnTo>
                  <a:lnTo>
                    <a:pt x="5340" y="24713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6" name="SMARTInkShape-100"/>
            <p:cNvSpPr/>
            <p:nvPr/>
          </p:nvSpPr>
          <p:spPr>
            <a:xfrm>
              <a:off x="5494089" y="2605639"/>
              <a:ext cx="123568" cy="10299"/>
            </a:xfrm>
            <a:custGeom>
              <a:avLst/>
              <a:gdLst/>
              <a:ahLst/>
              <a:cxnLst/>
              <a:rect l="0" t="0" r="0" b="0"/>
              <a:pathLst>
                <a:path w="123568" h="10299">
                  <a:moveTo>
                    <a:pt x="0" y="10298"/>
                  </a:moveTo>
                  <a:lnTo>
                    <a:pt x="58336" y="10298"/>
                  </a:lnTo>
                  <a:lnTo>
                    <a:pt x="122283" y="10298"/>
                  </a:lnTo>
                  <a:lnTo>
                    <a:pt x="1235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7" name="SMARTInkShape-101"/>
            <p:cNvSpPr/>
            <p:nvPr/>
          </p:nvSpPr>
          <p:spPr>
            <a:xfrm>
              <a:off x="5772266" y="2430585"/>
              <a:ext cx="123419" cy="266956"/>
            </a:xfrm>
            <a:custGeom>
              <a:avLst/>
              <a:gdLst/>
              <a:ahLst/>
              <a:cxnLst/>
              <a:rect l="0" t="0" r="0" b="0"/>
              <a:pathLst>
                <a:path w="123419" h="266956">
                  <a:moveTo>
                    <a:pt x="123418" y="0"/>
                  </a:moveTo>
                  <a:lnTo>
                    <a:pt x="123418" y="14333"/>
                  </a:lnTo>
                  <a:lnTo>
                    <a:pt x="120367" y="20863"/>
                  </a:lnTo>
                  <a:lnTo>
                    <a:pt x="117952" y="24206"/>
                  </a:lnTo>
                  <a:lnTo>
                    <a:pt x="111786" y="53090"/>
                  </a:lnTo>
                  <a:lnTo>
                    <a:pt x="79601" y="114068"/>
                  </a:lnTo>
                  <a:lnTo>
                    <a:pt x="48958" y="175124"/>
                  </a:lnTo>
                  <a:lnTo>
                    <a:pt x="14916" y="237208"/>
                  </a:lnTo>
                  <a:lnTo>
                    <a:pt x="11122" y="249588"/>
                  </a:lnTo>
                  <a:lnTo>
                    <a:pt x="356" y="266955"/>
                  </a:lnTo>
                  <a:lnTo>
                    <a:pt x="0" y="262034"/>
                  </a:lnTo>
                  <a:lnTo>
                    <a:pt x="2967" y="256427"/>
                  </a:lnTo>
                  <a:lnTo>
                    <a:pt x="41039"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8" name="SMARTInkShape-102"/>
            <p:cNvSpPr/>
            <p:nvPr/>
          </p:nvSpPr>
          <p:spPr>
            <a:xfrm>
              <a:off x="5230723" y="2512964"/>
              <a:ext cx="129502" cy="142084"/>
            </a:xfrm>
            <a:custGeom>
              <a:avLst/>
              <a:gdLst/>
              <a:ahLst/>
              <a:cxnLst/>
              <a:rect l="0" t="0" r="0" b="0"/>
              <a:pathLst>
                <a:path w="129502" h="142084">
                  <a:moveTo>
                    <a:pt x="5933" y="0"/>
                  </a:moveTo>
                  <a:lnTo>
                    <a:pt x="5933" y="59888"/>
                  </a:lnTo>
                  <a:lnTo>
                    <a:pt x="5933" y="115716"/>
                  </a:lnTo>
                  <a:lnTo>
                    <a:pt x="2882" y="123128"/>
                  </a:lnTo>
                  <a:lnTo>
                    <a:pt x="467" y="126707"/>
                  </a:lnTo>
                  <a:lnTo>
                    <a:pt x="0" y="127949"/>
                  </a:lnTo>
                  <a:lnTo>
                    <a:pt x="834" y="127633"/>
                  </a:lnTo>
                  <a:lnTo>
                    <a:pt x="4926" y="124370"/>
                  </a:lnTo>
                  <a:lnTo>
                    <a:pt x="20239" y="85050"/>
                  </a:lnTo>
                  <a:lnTo>
                    <a:pt x="57426" y="21937"/>
                  </a:lnTo>
                  <a:lnTo>
                    <a:pt x="65431" y="14326"/>
                  </a:lnTo>
                  <a:lnTo>
                    <a:pt x="76617" y="7130"/>
                  </a:lnTo>
                  <a:lnTo>
                    <a:pt x="95779" y="2112"/>
                  </a:lnTo>
                  <a:lnTo>
                    <a:pt x="106123" y="3990"/>
                  </a:lnTo>
                  <a:lnTo>
                    <a:pt x="110483" y="6092"/>
                  </a:lnTo>
                  <a:lnTo>
                    <a:pt x="113390" y="9782"/>
                  </a:lnTo>
                  <a:lnTo>
                    <a:pt x="123904" y="38593"/>
                  </a:lnTo>
                  <a:lnTo>
                    <a:pt x="123962" y="54909"/>
                  </a:lnTo>
                  <a:lnTo>
                    <a:pt x="119258" y="118982"/>
                  </a:lnTo>
                  <a:lnTo>
                    <a:pt x="119206" y="142083"/>
                  </a:lnTo>
                  <a:lnTo>
                    <a:pt x="120349" y="141632"/>
                  </a:lnTo>
                  <a:lnTo>
                    <a:pt x="129501" y="13386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9" name="SMARTInkShape-103"/>
            <p:cNvSpPr/>
            <p:nvPr/>
          </p:nvSpPr>
          <p:spPr>
            <a:xfrm>
              <a:off x="5030835" y="2512964"/>
              <a:ext cx="133741" cy="123568"/>
            </a:xfrm>
            <a:custGeom>
              <a:avLst/>
              <a:gdLst/>
              <a:ahLst/>
              <a:cxnLst/>
              <a:rect l="0" t="0" r="0" b="0"/>
              <a:pathLst>
                <a:path w="133741" h="123568">
                  <a:moveTo>
                    <a:pt x="10172" y="0"/>
                  </a:moveTo>
                  <a:lnTo>
                    <a:pt x="10172" y="15339"/>
                  </a:lnTo>
                  <a:lnTo>
                    <a:pt x="7121" y="21310"/>
                  </a:lnTo>
                  <a:lnTo>
                    <a:pt x="4706" y="24504"/>
                  </a:lnTo>
                  <a:lnTo>
                    <a:pt x="2023" y="34154"/>
                  </a:lnTo>
                  <a:lnTo>
                    <a:pt x="0" y="79136"/>
                  </a:lnTo>
                  <a:lnTo>
                    <a:pt x="5379" y="99597"/>
                  </a:lnTo>
                  <a:lnTo>
                    <a:pt x="14218" y="114685"/>
                  </a:lnTo>
                  <a:lnTo>
                    <a:pt x="20742" y="119619"/>
                  </a:lnTo>
                  <a:lnTo>
                    <a:pt x="28600" y="121813"/>
                  </a:lnTo>
                  <a:lnTo>
                    <a:pt x="39719" y="122788"/>
                  </a:lnTo>
                  <a:lnTo>
                    <a:pt x="49239" y="120169"/>
                  </a:lnTo>
                  <a:lnTo>
                    <a:pt x="80730" y="99341"/>
                  </a:lnTo>
                  <a:lnTo>
                    <a:pt x="90348" y="86485"/>
                  </a:lnTo>
                  <a:lnTo>
                    <a:pt x="110983" y="48897"/>
                  </a:lnTo>
                  <a:lnTo>
                    <a:pt x="123403" y="216"/>
                  </a:lnTo>
                  <a:lnTo>
                    <a:pt x="122290" y="16484"/>
                  </a:lnTo>
                  <a:lnTo>
                    <a:pt x="114576" y="42950"/>
                  </a:lnTo>
                  <a:lnTo>
                    <a:pt x="113183" y="104082"/>
                  </a:lnTo>
                  <a:lnTo>
                    <a:pt x="113156" y="116014"/>
                  </a:lnTo>
                  <a:lnTo>
                    <a:pt x="114297" y="118532"/>
                  </a:lnTo>
                  <a:lnTo>
                    <a:pt x="116202" y="120210"/>
                  </a:lnTo>
                  <a:lnTo>
                    <a:pt x="122012" y="122904"/>
                  </a:lnTo>
                  <a:lnTo>
                    <a:pt x="133740" y="1235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0" name="SMARTInkShape-104"/>
            <p:cNvSpPr/>
            <p:nvPr/>
          </p:nvSpPr>
          <p:spPr>
            <a:xfrm>
              <a:off x="4866415" y="2523492"/>
              <a:ext cx="101898" cy="112423"/>
            </a:xfrm>
            <a:custGeom>
              <a:avLst/>
              <a:gdLst/>
              <a:ahLst/>
              <a:cxnLst/>
              <a:rect l="0" t="0" r="0" b="0"/>
              <a:pathLst>
                <a:path w="101898" h="112423">
                  <a:moveTo>
                    <a:pt x="20133" y="20364"/>
                  </a:moveTo>
                  <a:lnTo>
                    <a:pt x="14666" y="25830"/>
                  </a:lnTo>
                  <a:lnTo>
                    <a:pt x="11983" y="31565"/>
                  </a:lnTo>
                  <a:lnTo>
                    <a:pt x="0" y="83740"/>
                  </a:lnTo>
                  <a:lnTo>
                    <a:pt x="2794" y="91627"/>
                  </a:lnTo>
                  <a:lnTo>
                    <a:pt x="13912" y="106012"/>
                  </a:lnTo>
                  <a:lnTo>
                    <a:pt x="23471" y="109916"/>
                  </a:lnTo>
                  <a:lnTo>
                    <a:pt x="42785" y="112422"/>
                  </a:lnTo>
                  <a:lnTo>
                    <a:pt x="77451" y="102516"/>
                  </a:lnTo>
                  <a:lnTo>
                    <a:pt x="84889" y="97684"/>
                  </a:lnTo>
                  <a:lnTo>
                    <a:pt x="95510" y="83064"/>
                  </a:lnTo>
                  <a:lnTo>
                    <a:pt x="100438" y="64240"/>
                  </a:lnTo>
                  <a:lnTo>
                    <a:pt x="101897" y="44170"/>
                  </a:lnTo>
                  <a:lnTo>
                    <a:pt x="96863" y="23731"/>
                  </a:lnTo>
                  <a:lnTo>
                    <a:pt x="88124" y="8648"/>
                  </a:lnTo>
                  <a:lnTo>
                    <a:pt x="83767" y="5689"/>
                  </a:lnTo>
                  <a:lnTo>
                    <a:pt x="66702" y="1523"/>
                  </a:lnTo>
                  <a:lnTo>
                    <a:pt x="39134" y="0"/>
                  </a:lnTo>
                  <a:lnTo>
                    <a:pt x="35089" y="2211"/>
                  </a:lnTo>
                  <a:lnTo>
                    <a:pt x="16863" y="22988"/>
                  </a:lnTo>
                  <a:lnTo>
                    <a:pt x="12960" y="33353"/>
                  </a:lnTo>
                  <a:lnTo>
                    <a:pt x="11918" y="39320"/>
                  </a:lnTo>
                  <a:lnTo>
                    <a:pt x="13812" y="49002"/>
                  </a:lnTo>
                  <a:lnTo>
                    <a:pt x="18884" y="59074"/>
                  </a:lnTo>
                  <a:lnTo>
                    <a:pt x="20133" y="7185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1" name="SMARTInkShape-105"/>
            <p:cNvSpPr/>
            <p:nvPr/>
          </p:nvSpPr>
          <p:spPr>
            <a:xfrm>
              <a:off x="4660007" y="2505014"/>
              <a:ext cx="123569" cy="141146"/>
            </a:xfrm>
            <a:custGeom>
              <a:avLst/>
              <a:gdLst/>
              <a:ahLst/>
              <a:cxnLst/>
              <a:rect l="0" t="0" r="0" b="0"/>
              <a:pathLst>
                <a:path w="123569" h="141146">
                  <a:moveTo>
                    <a:pt x="0" y="7950"/>
                  </a:moveTo>
                  <a:lnTo>
                    <a:pt x="0" y="72176"/>
                  </a:lnTo>
                  <a:lnTo>
                    <a:pt x="0" y="131415"/>
                  </a:lnTo>
                  <a:lnTo>
                    <a:pt x="1145" y="104583"/>
                  </a:lnTo>
                  <a:lnTo>
                    <a:pt x="14333" y="64068"/>
                  </a:lnTo>
                  <a:lnTo>
                    <a:pt x="43244" y="18385"/>
                  </a:lnTo>
                  <a:lnTo>
                    <a:pt x="59977" y="5575"/>
                  </a:lnTo>
                  <a:lnTo>
                    <a:pt x="73961" y="0"/>
                  </a:lnTo>
                  <a:lnTo>
                    <a:pt x="77912" y="361"/>
                  </a:lnTo>
                  <a:lnTo>
                    <a:pt x="85351" y="3814"/>
                  </a:lnTo>
                  <a:lnTo>
                    <a:pt x="95972" y="12191"/>
                  </a:lnTo>
                  <a:lnTo>
                    <a:pt x="106365" y="27386"/>
                  </a:lnTo>
                  <a:lnTo>
                    <a:pt x="118984" y="61241"/>
                  </a:lnTo>
                  <a:lnTo>
                    <a:pt x="121067" y="89719"/>
                  </a:lnTo>
                  <a:lnTo>
                    <a:pt x="113381" y="139555"/>
                  </a:lnTo>
                  <a:lnTo>
                    <a:pt x="114488" y="140308"/>
                  </a:lnTo>
                  <a:lnTo>
                    <a:pt x="118769" y="141145"/>
                  </a:lnTo>
                  <a:lnTo>
                    <a:pt x="120369" y="140224"/>
                  </a:lnTo>
                  <a:lnTo>
                    <a:pt x="123568" y="1315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2" name="SMARTInkShape-106"/>
            <p:cNvSpPr/>
            <p:nvPr/>
          </p:nvSpPr>
          <p:spPr>
            <a:xfrm>
              <a:off x="5473494" y="2543856"/>
              <a:ext cx="113271" cy="1"/>
            </a:xfrm>
            <a:custGeom>
              <a:avLst/>
              <a:gdLst/>
              <a:ahLst/>
              <a:cxnLst/>
              <a:rect l="0" t="0" r="0" b="0"/>
              <a:pathLst>
                <a:path w="113271" h="1">
                  <a:moveTo>
                    <a:pt x="0" y="0"/>
                  </a:moveTo>
                  <a:lnTo>
                    <a:pt x="62075" y="0"/>
                  </a:lnTo>
                  <a:lnTo>
                    <a:pt x="11327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3" name="SMARTInkShape-107"/>
            <p:cNvSpPr/>
            <p:nvPr/>
          </p:nvSpPr>
          <p:spPr>
            <a:xfrm>
              <a:off x="4340791" y="2482072"/>
              <a:ext cx="123570" cy="123567"/>
            </a:xfrm>
            <a:custGeom>
              <a:avLst/>
              <a:gdLst/>
              <a:ahLst/>
              <a:cxnLst/>
              <a:rect l="0" t="0" r="0" b="0"/>
              <a:pathLst>
                <a:path w="123570" h="123567">
                  <a:moveTo>
                    <a:pt x="0" y="0"/>
                  </a:moveTo>
                  <a:lnTo>
                    <a:pt x="0" y="9873"/>
                  </a:lnTo>
                  <a:lnTo>
                    <a:pt x="7077" y="18434"/>
                  </a:lnTo>
                  <a:lnTo>
                    <a:pt x="9343" y="27836"/>
                  </a:lnTo>
                  <a:lnTo>
                    <a:pt x="10172" y="44671"/>
                  </a:lnTo>
                  <a:lnTo>
                    <a:pt x="13294" y="51508"/>
                  </a:lnTo>
                  <a:lnTo>
                    <a:pt x="17350" y="58361"/>
                  </a:lnTo>
                  <a:lnTo>
                    <a:pt x="19953" y="72083"/>
                  </a:lnTo>
                  <a:lnTo>
                    <a:pt x="20595" y="121957"/>
                  </a:lnTo>
                  <a:lnTo>
                    <a:pt x="19450" y="122494"/>
                  </a:lnTo>
                  <a:lnTo>
                    <a:pt x="10308" y="123566"/>
                  </a:lnTo>
                  <a:lnTo>
                    <a:pt x="10298" y="114702"/>
                  </a:lnTo>
                  <a:lnTo>
                    <a:pt x="17374" y="105332"/>
                  </a:lnTo>
                  <a:lnTo>
                    <a:pt x="19640" y="95790"/>
                  </a:lnTo>
                  <a:lnTo>
                    <a:pt x="20469" y="78904"/>
                  </a:lnTo>
                  <a:lnTo>
                    <a:pt x="23590" y="72062"/>
                  </a:lnTo>
                  <a:lnTo>
                    <a:pt x="27647" y="65208"/>
                  </a:lnTo>
                  <a:lnTo>
                    <a:pt x="30251" y="51485"/>
                  </a:lnTo>
                  <a:lnTo>
                    <a:pt x="30465" y="48053"/>
                  </a:lnTo>
                  <a:lnTo>
                    <a:pt x="33753" y="41189"/>
                  </a:lnTo>
                  <a:lnTo>
                    <a:pt x="46221" y="26028"/>
                  </a:lnTo>
                  <a:lnTo>
                    <a:pt x="52197" y="23009"/>
                  </a:lnTo>
                  <a:lnTo>
                    <a:pt x="55393" y="22204"/>
                  </a:lnTo>
                  <a:lnTo>
                    <a:pt x="57523" y="20524"/>
                  </a:lnTo>
                  <a:lnTo>
                    <a:pt x="59890" y="15605"/>
                  </a:lnTo>
                  <a:lnTo>
                    <a:pt x="61665" y="13836"/>
                  </a:lnTo>
                  <a:lnTo>
                    <a:pt x="66690" y="11870"/>
                  </a:lnTo>
                  <a:lnTo>
                    <a:pt x="79237" y="9464"/>
                  </a:lnTo>
                  <a:lnTo>
                    <a:pt x="89331" y="3312"/>
                  </a:lnTo>
                  <a:lnTo>
                    <a:pt x="100951" y="436"/>
                  </a:lnTo>
                  <a:lnTo>
                    <a:pt x="111662" y="8904"/>
                  </a:lnTo>
                  <a:lnTo>
                    <a:pt x="123569"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4" name="SMARTInkShape-108"/>
            <p:cNvSpPr/>
            <p:nvPr/>
          </p:nvSpPr>
          <p:spPr>
            <a:xfrm>
              <a:off x="4495254" y="2492369"/>
              <a:ext cx="92661" cy="142679"/>
            </a:xfrm>
            <a:custGeom>
              <a:avLst/>
              <a:gdLst/>
              <a:ahLst/>
              <a:cxnLst/>
              <a:rect l="0" t="0" r="0" b="0"/>
              <a:pathLst>
                <a:path w="92661" h="142679">
                  <a:moveTo>
                    <a:pt x="41187" y="0"/>
                  </a:moveTo>
                  <a:lnTo>
                    <a:pt x="41187" y="5467"/>
                  </a:lnTo>
                  <a:lnTo>
                    <a:pt x="40042" y="7077"/>
                  </a:lnTo>
                  <a:lnTo>
                    <a:pt x="38136" y="8150"/>
                  </a:lnTo>
                  <a:lnTo>
                    <a:pt x="32320" y="9873"/>
                  </a:lnTo>
                  <a:lnTo>
                    <a:pt x="15586" y="25626"/>
                  </a:lnTo>
                  <a:lnTo>
                    <a:pt x="12646" y="31602"/>
                  </a:lnTo>
                  <a:lnTo>
                    <a:pt x="11862" y="34798"/>
                  </a:lnTo>
                  <a:lnTo>
                    <a:pt x="2351" y="51549"/>
                  </a:lnTo>
                  <a:lnTo>
                    <a:pt x="14" y="92677"/>
                  </a:lnTo>
                  <a:lnTo>
                    <a:pt x="0" y="106405"/>
                  </a:lnTo>
                  <a:lnTo>
                    <a:pt x="3049" y="113270"/>
                  </a:lnTo>
                  <a:lnTo>
                    <a:pt x="7075" y="120136"/>
                  </a:lnTo>
                  <a:lnTo>
                    <a:pt x="8863" y="127000"/>
                  </a:lnTo>
                  <a:lnTo>
                    <a:pt x="10485" y="129288"/>
                  </a:lnTo>
                  <a:lnTo>
                    <a:pt x="12709" y="130814"/>
                  </a:lnTo>
                  <a:lnTo>
                    <a:pt x="21308" y="132961"/>
                  </a:lnTo>
                  <a:lnTo>
                    <a:pt x="24501" y="133262"/>
                  </a:lnTo>
                  <a:lnTo>
                    <a:pt x="31100" y="136648"/>
                  </a:lnTo>
                  <a:lnTo>
                    <a:pt x="39194" y="142678"/>
                  </a:lnTo>
                  <a:lnTo>
                    <a:pt x="41002" y="142029"/>
                  </a:lnTo>
                  <a:lnTo>
                    <a:pt x="49013" y="136792"/>
                  </a:lnTo>
                  <a:lnTo>
                    <a:pt x="61971" y="134443"/>
                  </a:lnTo>
                  <a:lnTo>
                    <a:pt x="65340" y="134250"/>
                  </a:lnTo>
                  <a:lnTo>
                    <a:pt x="72134" y="130985"/>
                  </a:lnTo>
                  <a:lnTo>
                    <a:pt x="75548" y="128513"/>
                  </a:lnTo>
                  <a:lnTo>
                    <a:pt x="79342" y="122714"/>
                  </a:lnTo>
                  <a:lnTo>
                    <a:pt x="82171" y="116323"/>
                  </a:lnTo>
                  <a:lnTo>
                    <a:pt x="89053" y="106293"/>
                  </a:lnTo>
                  <a:lnTo>
                    <a:pt x="91599" y="96075"/>
                  </a:lnTo>
                  <a:lnTo>
                    <a:pt x="92660" y="58351"/>
                  </a:lnTo>
                  <a:lnTo>
                    <a:pt x="89616" y="51486"/>
                  </a:lnTo>
                  <a:lnTo>
                    <a:pt x="56901" y="15731"/>
                  </a:lnTo>
                  <a:lnTo>
                    <a:pt x="50840" y="12712"/>
                  </a:lnTo>
                  <a:lnTo>
                    <a:pt x="31075" y="10392"/>
                  </a:lnTo>
                  <a:lnTo>
                    <a:pt x="21067" y="10301"/>
                  </a:lnTo>
                  <a:lnTo>
                    <a:pt x="20591"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5" name="SMARTInkShape-109"/>
            <p:cNvSpPr/>
            <p:nvPr/>
          </p:nvSpPr>
          <p:spPr>
            <a:xfrm>
              <a:off x="4176035" y="2368805"/>
              <a:ext cx="174577" cy="154445"/>
            </a:xfrm>
            <a:custGeom>
              <a:avLst/>
              <a:gdLst/>
              <a:ahLst/>
              <a:cxnLst/>
              <a:rect l="0" t="0" r="0" b="0"/>
              <a:pathLst>
                <a:path w="174577" h="154445">
                  <a:moveTo>
                    <a:pt x="0" y="41186"/>
                  </a:moveTo>
                  <a:lnTo>
                    <a:pt x="0" y="32320"/>
                  </a:lnTo>
                  <a:lnTo>
                    <a:pt x="8865" y="22148"/>
                  </a:lnTo>
                  <a:lnTo>
                    <a:pt x="40765" y="2840"/>
                  </a:lnTo>
                  <a:lnTo>
                    <a:pt x="59439" y="371"/>
                  </a:lnTo>
                  <a:lnTo>
                    <a:pt x="115144" y="0"/>
                  </a:lnTo>
                  <a:lnTo>
                    <a:pt x="122875" y="3049"/>
                  </a:lnTo>
                  <a:lnTo>
                    <a:pt x="144101" y="17808"/>
                  </a:lnTo>
                  <a:lnTo>
                    <a:pt x="147553" y="18736"/>
                  </a:lnTo>
                  <a:lnTo>
                    <a:pt x="154440" y="25868"/>
                  </a:lnTo>
                  <a:lnTo>
                    <a:pt x="160172" y="35522"/>
                  </a:lnTo>
                  <a:lnTo>
                    <a:pt x="166902" y="51042"/>
                  </a:lnTo>
                  <a:lnTo>
                    <a:pt x="171431" y="58152"/>
                  </a:lnTo>
                  <a:lnTo>
                    <a:pt x="173980" y="68587"/>
                  </a:lnTo>
                  <a:lnTo>
                    <a:pt x="174576" y="75484"/>
                  </a:lnTo>
                  <a:lnTo>
                    <a:pt x="171790" y="82363"/>
                  </a:lnTo>
                  <a:lnTo>
                    <a:pt x="130415" y="126997"/>
                  </a:lnTo>
                  <a:lnTo>
                    <a:pt x="120508" y="130811"/>
                  </a:lnTo>
                  <a:lnTo>
                    <a:pt x="109622" y="133649"/>
                  </a:lnTo>
                  <a:lnTo>
                    <a:pt x="95917" y="140536"/>
                  </a:lnTo>
                  <a:lnTo>
                    <a:pt x="79016" y="144229"/>
                  </a:lnTo>
                  <a:lnTo>
                    <a:pt x="62475" y="152097"/>
                  </a:lnTo>
                  <a:lnTo>
                    <a:pt x="22632" y="154444"/>
                  </a:lnTo>
                  <a:lnTo>
                    <a:pt x="21953" y="153304"/>
                  </a:lnTo>
                  <a:lnTo>
                    <a:pt x="20595" y="14415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6" name="SMARTInkShape-110"/>
            <p:cNvSpPr/>
            <p:nvPr/>
          </p:nvSpPr>
          <p:spPr>
            <a:xfrm>
              <a:off x="4217224" y="2389522"/>
              <a:ext cx="10298" cy="251224"/>
            </a:xfrm>
            <a:custGeom>
              <a:avLst/>
              <a:gdLst/>
              <a:ahLst/>
              <a:cxnLst/>
              <a:rect l="0" t="0" r="0" b="0"/>
              <a:pathLst>
                <a:path w="10298" h="251224">
                  <a:moveTo>
                    <a:pt x="10297" y="10172"/>
                  </a:moveTo>
                  <a:lnTo>
                    <a:pt x="126" y="0"/>
                  </a:lnTo>
                  <a:lnTo>
                    <a:pt x="1146" y="53239"/>
                  </a:lnTo>
                  <a:lnTo>
                    <a:pt x="8866" y="108561"/>
                  </a:lnTo>
                  <a:lnTo>
                    <a:pt x="10109" y="172178"/>
                  </a:lnTo>
                  <a:lnTo>
                    <a:pt x="10291" y="233958"/>
                  </a:lnTo>
                  <a:lnTo>
                    <a:pt x="10296" y="249898"/>
                  </a:lnTo>
                  <a:lnTo>
                    <a:pt x="9153" y="251223"/>
                  </a:lnTo>
                  <a:lnTo>
                    <a:pt x="7245" y="250963"/>
                  </a:lnTo>
                  <a:lnTo>
                    <a:pt x="4830" y="249645"/>
                  </a:lnTo>
                  <a:lnTo>
                    <a:pt x="3220" y="246478"/>
                  </a:lnTo>
                  <a:lnTo>
                    <a:pt x="0" y="21611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41" name="SMARTInkShape-Group7"/>
          <p:cNvGrpSpPr/>
          <p:nvPr/>
        </p:nvGrpSpPr>
        <p:grpSpPr>
          <a:xfrm>
            <a:off x="3990866" y="2026164"/>
            <a:ext cx="1814144" cy="390800"/>
            <a:chOff x="3990866" y="2026164"/>
            <a:chExt cx="1814144" cy="390800"/>
          </a:xfrm>
        </p:grpSpPr>
        <p:sp>
          <p:nvSpPr>
            <p:cNvPr id="1228" name="SMARTInkShape-111"/>
            <p:cNvSpPr/>
            <p:nvPr/>
          </p:nvSpPr>
          <p:spPr>
            <a:xfrm>
              <a:off x="5674829" y="2259301"/>
              <a:ext cx="130181" cy="10298"/>
            </a:xfrm>
            <a:custGeom>
              <a:avLst/>
              <a:gdLst/>
              <a:ahLst/>
              <a:cxnLst/>
              <a:rect l="0" t="0" r="0" b="0"/>
              <a:pathLst>
                <a:path w="130181" h="10298">
                  <a:moveTo>
                    <a:pt x="0" y="10297"/>
                  </a:moveTo>
                  <a:lnTo>
                    <a:pt x="62706" y="10297"/>
                  </a:lnTo>
                  <a:lnTo>
                    <a:pt x="90661" y="9153"/>
                  </a:lnTo>
                  <a:lnTo>
                    <a:pt x="130053" y="424"/>
                  </a:lnTo>
                  <a:lnTo>
                    <a:pt x="130180" y="283"/>
                  </a:lnTo>
                  <a:lnTo>
                    <a:pt x="12356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9" name="SMARTInkShape-112"/>
            <p:cNvSpPr/>
            <p:nvPr/>
          </p:nvSpPr>
          <p:spPr>
            <a:xfrm>
              <a:off x="5674829" y="2187220"/>
              <a:ext cx="102975" cy="10298"/>
            </a:xfrm>
            <a:custGeom>
              <a:avLst/>
              <a:gdLst/>
              <a:ahLst/>
              <a:cxnLst/>
              <a:rect l="0" t="0" r="0" b="0"/>
              <a:pathLst>
                <a:path w="102975" h="10298">
                  <a:moveTo>
                    <a:pt x="0" y="10297"/>
                  </a:moveTo>
                  <a:lnTo>
                    <a:pt x="60983" y="10297"/>
                  </a:lnTo>
                  <a:lnTo>
                    <a:pt x="85764" y="10297"/>
                  </a:lnTo>
                  <a:lnTo>
                    <a:pt x="92655" y="7246"/>
                  </a:lnTo>
                  <a:lnTo>
                    <a:pt x="10297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0" name="SMARTInkShape-113"/>
            <p:cNvSpPr/>
            <p:nvPr/>
          </p:nvSpPr>
          <p:spPr>
            <a:xfrm>
              <a:off x="5159964" y="2104842"/>
              <a:ext cx="1" cy="10298"/>
            </a:xfrm>
            <a:custGeom>
              <a:avLst/>
              <a:gdLst/>
              <a:ahLst/>
              <a:cxnLst/>
              <a:rect l="0" t="0" r="0" b="0"/>
              <a:pathLst>
                <a:path w="1" h="10298">
                  <a:moveTo>
                    <a:pt x="0" y="10297"/>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1" name="SMARTInkShape-114"/>
            <p:cNvSpPr/>
            <p:nvPr/>
          </p:nvSpPr>
          <p:spPr>
            <a:xfrm>
              <a:off x="5427695" y="2167216"/>
              <a:ext cx="154459" cy="131694"/>
            </a:xfrm>
            <a:custGeom>
              <a:avLst/>
              <a:gdLst/>
              <a:ahLst/>
              <a:cxnLst/>
              <a:rect l="0" t="0" r="0" b="0"/>
              <a:pathLst>
                <a:path w="154459" h="131694">
                  <a:moveTo>
                    <a:pt x="0" y="71490"/>
                  </a:moveTo>
                  <a:lnTo>
                    <a:pt x="10508" y="70346"/>
                  </a:lnTo>
                  <a:lnTo>
                    <a:pt x="48552" y="62147"/>
                  </a:lnTo>
                  <a:lnTo>
                    <a:pt x="80781" y="58331"/>
                  </a:lnTo>
                  <a:lnTo>
                    <a:pt x="99448" y="50048"/>
                  </a:lnTo>
                  <a:lnTo>
                    <a:pt x="108271" y="44798"/>
                  </a:lnTo>
                  <a:lnTo>
                    <a:pt x="116006" y="42465"/>
                  </a:lnTo>
                  <a:lnTo>
                    <a:pt x="118527" y="40698"/>
                  </a:lnTo>
                  <a:lnTo>
                    <a:pt x="120206" y="38377"/>
                  </a:lnTo>
                  <a:lnTo>
                    <a:pt x="122903" y="31896"/>
                  </a:lnTo>
                  <a:lnTo>
                    <a:pt x="123508" y="16109"/>
                  </a:lnTo>
                  <a:lnTo>
                    <a:pt x="120491" y="9501"/>
                  </a:lnTo>
                  <a:lnTo>
                    <a:pt x="118084" y="6137"/>
                  </a:lnTo>
                  <a:lnTo>
                    <a:pt x="114191" y="3895"/>
                  </a:lnTo>
                  <a:lnTo>
                    <a:pt x="94552" y="295"/>
                  </a:lnTo>
                  <a:lnTo>
                    <a:pt x="90493" y="0"/>
                  </a:lnTo>
                  <a:lnTo>
                    <a:pt x="73849" y="5051"/>
                  </a:lnTo>
                  <a:lnTo>
                    <a:pt x="22552" y="40265"/>
                  </a:lnTo>
                  <a:lnTo>
                    <a:pt x="15743" y="52273"/>
                  </a:lnTo>
                  <a:lnTo>
                    <a:pt x="5082" y="85401"/>
                  </a:lnTo>
                  <a:lnTo>
                    <a:pt x="7217" y="99030"/>
                  </a:lnTo>
                  <a:lnTo>
                    <a:pt x="14850" y="114101"/>
                  </a:lnTo>
                  <a:lnTo>
                    <a:pt x="29825" y="125813"/>
                  </a:lnTo>
                  <a:lnTo>
                    <a:pt x="48756" y="131063"/>
                  </a:lnTo>
                  <a:lnTo>
                    <a:pt x="82728" y="131693"/>
                  </a:lnTo>
                  <a:lnTo>
                    <a:pt x="131743" y="117917"/>
                  </a:lnTo>
                  <a:lnTo>
                    <a:pt x="154458" y="9208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2" name="SMARTInkShape-115"/>
            <p:cNvSpPr/>
            <p:nvPr/>
          </p:nvSpPr>
          <p:spPr>
            <a:xfrm>
              <a:off x="5242344" y="2166625"/>
              <a:ext cx="133866" cy="153807"/>
            </a:xfrm>
            <a:custGeom>
              <a:avLst/>
              <a:gdLst/>
              <a:ahLst/>
              <a:cxnLst/>
              <a:rect l="0" t="0" r="0" b="0"/>
              <a:pathLst>
                <a:path w="133866" h="153807">
                  <a:moveTo>
                    <a:pt x="0" y="20595"/>
                  </a:moveTo>
                  <a:lnTo>
                    <a:pt x="0" y="29460"/>
                  </a:lnTo>
                  <a:lnTo>
                    <a:pt x="8219" y="45907"/>
                  </a:lnTo>
                  <a:lnTo>
                    <a:pt x="34376" y="80896"/>
                  </a:lnTo>
                  <a:lnTo>
                    <a:pt x="52124" y="130890"/>
                  </a:lnTo>
                  <a:lnTo>
                    <a:pt x="70083" y="152252"/>
                  </a:lnTo>
                  <a:lnTo>
                    <a:pt x="74243" y="153478"/>
                  </a:lnTo>
                  <a:lnTo>
                    <a:pt x="76955" y="153806"/>
                  </a:lnTo>
                  <a:lnTo>
                    <a:pt x="78763" y="152879"/>
                  </a:lnTo>
                  <a:lnTo>
                    <a:pt x="79967" y="151118"/>
                  </a:lnTo>
                  <a:lnTo>
                    <a:pt x="80770" y="148799"/>
                  </a:lnTo>
                  <a:lnTo>
                    <a:pt x="106541" y="105745"/>
                  </a:lnTo>
                  <a:lnTo>
                    <a:pt x="115436" y="75045"/>
                  </a:lnTo>
                  <a:lnTo>
                    <a:pt x="119952" y="66534"/>
                  </a:lnTo>
                  <a:lnTo>
                    <a:pt x="122496" y="54165"/>
                  </a:lnTo>
                  <a:lnTo>
                    <a:pt x="123563" y="2073"/>
                  </a:lnTo>
                  <a:lnTo>
                    <a:pt x="124708" y="1382"/>
                  </a:lnTo>
                  <a:lnTo>
                    <a:pt x="13386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3" name="SMARTInkShape-116"/>
            <p:cNvSpPr/>
            <p:nvPr/>
          </p:nvSpPr>
          <p:spPr>
            <a:xfrm>
              <a:off x="4974613" y="2166637"/>
              <a:ext cx="185352" cy="118757"/>
            </a:xfrm>
            <a:custGeom>
              <a:avLst/>
              <a:gdLst/>
              <a:ahLst/>
              <a:cxnLst/>
              <a:rect l="0" t="0" r="0" b="0"/>
              <a:pathLst>
                <a:path w="185352" h="118757">
                  <a:moveTo>
                    <a:pt x="0" y="10285"/>
                  </a:moveTo>
                  <a:lnTo>
                    <a:pt x="59344" y="10286"/>
                  </a:lnTo>
                  <a:lnTo>
                    <a:pt x="123235" y="943"/>
                  </a:lnTo>
                  <a:lnTo>
                    <a:pt x="172798" y="0"/>
                  </a:lnTo>
                  <a:lnTo>
                    <a:pt x="183722" y="8855"/>
                  </a:lnTo>
                  <a:lnTo>
                    <a:pt x="184627" y="12701"/>
                  </a:lnTo>
                  <a:lnTo>
                    <a:pt x="185208" y="29959"/>
                  </a:lnTo>
                  <a:lnTo>
                    <a:pt x="182237" y="39243"/>
                  </a:lnTo>
                  <a:lnTo>
                    <a:pt x="178246" y="48326"/>
                  </a:lnTo>
                  <a:lnTo>
                    <a:pt x="175179" y="94207"/>
                  </a:lnTo>
                  <a:lnTo>
                    <a:pt x="178160" y="102122"/>
                  </a:lnTo>
                  <a:lnTo>
                    <a:pt x="183931" y="111059"/>
                  </a:lnTo>
                  <a:lnTo>
                    <a:pt x="185072" y="118756"/>
                  </a:lnTo>
                  <a:lnTo>
                    <a:pt x="185351" y="1029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4" name="SMARTInkShape-117"/>
            <p:cNvSpPr/>
            <p:nvPr/>
          </p:nvSpPr>
          <p:spPr>
            <a:xfrm>
              <a:off x="5046819" y="2063652"/>
              <a:ext cx="10174" cy="230657"/>
            </a:xfrm>
            <a:custGeom>
              <a:avLst/>
              <a:gdLst/>
              <a:ahLst/>
              <a:cxnLst/>
              <a:rect l="0" t="0" r="0" b="0"/>
              <a:pathLst>
                <a:path w="10174" h="230657">
                  <a:moveTo>
                    <a:pt x="10173" y="0"/>
                  </a:moveTo>
                  <a:lnTo>
                    <a:pt x="9029" y="36944"/>
                  </a:lnTo>
                  <a:lnTo>
                    <a:pt x="829" y="93207"/>
                  </a:lnTo>
                  <a:lnTo>
                    <a:pt x="0" y="149699"/>
                  </a:lnTo>
                  <a:lnTo>
                    <a:pt x="9542" y="212739"/>
                  </a:lnTo>
                  <a:lnTo>
                    <a:pt x="10090" y="230656"/>
                  </a:lnTo>
                  <a:lnTo>
                    <a:pt x="10173" y="2162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5" name="SMARTInkShape-118"/>
            <p:cNvSpPr/>
            <p:nvPr/>
          </p:nvSpPr>
          <p:spPr>
            <a:xfrm>
              <a:off x="4853242" y="2166625"/>
              <a:ext cx="131669" cy="121446"/>
            </a:xfrm>
            <a:custGeom>
              <a:avLst/>
              <a:gdLst/>
              <a:ahLst/>
              <a:cxnLst/>
              <a:rect l="0" t="0" r="0" b="0"/>
              <a:pathLst>
                <a:path w="131669" h="121446">
                  <a:moveTo>
                    <a:pt x="90479" y="0"/>
                  </a:moveTo>
                  <a:lnTo>
                    <a:pt x="66274" y="0"/>
                  </a:lnTo>
                  <a:lnTo>
                    <a:pt x="31509" y="14333"/>
                  </a:lnTo>
                  <a:lnTo>
                    <a:pt x="21174" y="23914"/>
                  </a:lnTo>
                  <a:lnTo>
                    <a:pt x="5217" y="48710"/>
                  </a:lnTo>
                  <a:lnTo>
                    <a:pt x="0" y="74309"/>
                  </a:lnTo>
                  <a:lnTo>
                    <a:pt x="1830" y="87564"/>
                  </a:lnTo>
                  <a:lnTo>
                    <a:pt x="9295" y="101458"/>
                  </a:lnTo>
                  <a:lnTo>
                    <a:pt x="12329" y="105395"/>
                  </a:lnTo>
                  <a:lnTo>
                    <a:pt x="33000" y="116404"/>
                  </a:lnTo>
                  <a:lnTo>
                    <a:pt x="60863" y="121445"/>
                  </a:lnTo>
                  <a:lnTo>
                    <a:pt x="85390" y="117472"/>
                  </a:lnTo>
                  <a:lnTo>
                    <a:pt x="113035" y="105879"/>
                  </a:lnTo>
                  <a:lnTo>
                    <a:pt x="131668" y="926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6" name="SMARTInkShape-119"/>
            <p:cNvSpPr/>
            <p:nvPr/>
          </p:nvSpPr>
          <p:spPr>
            <a:xfrm>
              <a:off x="4655398" y="2166791"/>
              <a:ext cx="133629" cy="120345"/>
            </a:xfrm>
            <a:custGeom>
              <a:avLst/>
              <a:gdLst/>
              <a:ahLst/>
              <a:cxnLst/>
              <a:rect l="0" t="0" r="0" b="0"/>
              <a:pathLst>
                <a:path w="133629" h="120345">
                  <a:moveTo>
                    <a:pt x="0" y="51321"/>
                  </a:moveTo>
                  <a:lnTo>
                    <a:pt x="5465" y="51321"/>
                  </a:lnTo>
                  <a:lnTo>
                    <a:pt x="11200" y="48270"/>
                  </a:lnTo>
                  <a:lnTo>
                    <a:pt x="14331" y="45854"/>
                  </a:lnTo>
                  <a:lnTo>
                    <a:pt x="35139" y="42455"/>
                  </a:lnTo>
                  <a:lnTo>
                    <a:pt x="94999" y="39963"/>
                  </a:lnTo>
                  <a:lnTo>
                    <a:pt x="133069" y="30853"/>
                  </a:lnTo>
                  <a:lnTo>
                    <a:pt x="133628" y="25297"/>
                  </a:lnTo>
                  <a:lnTo>
                    <a:pt x="132563" y="23674"/>
                  </a:lnTo>
                  <a:lnTo>
                    <a:pt x="130708" y="22592"/>
                  </a:lnTo>
                  <a:lnTo>
                    <a:pt x="128327" y="21871"/>
                  </a:lnTo>
                  <a:lnTo>
                    <a:pt x="112992" y="9417"/>
                  </a:lnTo>
                  <a:lnTo>
                    <a:pt x="109652" y="6223"/>
                  </a:lnTo>
                  <a:lnTo>
                    <a:pt x="99840" y="2674"/>
                  </a:lnTo>
                  <a:lnTo>
                    <a:pt x="63600" y="0"/>
                  </a:lnTo>
                  <a:lnTo>
                    <a:pt x="53819" y="2959"/>
                  </a:lnTo>
                  <a:lnTo>
                    <a:pt x="18729" y="24044"/>
                  </a:lnTo>
                  <a:lnTo>
                    <a:pt x="7329" y="39679"/>
                  </a:lnTo>
                  <a:lnTo>
                    <a:pt x="2171" y="58804"/>
                  </a:lnTo>
                  <a:lnTo>
                    <a:pt x="189" y="85097"/>
                  </a:lnTo>
                  <a:lnTo>
                    <a:pt x="3135" y="92266"/>
                  </a:lnTo>
                  <a:lnTo>
                    <a:pt x="5522" y="95780"/>
                  </a:lnTo>
                  <a:lnTo>
                    <a:pt x="33075" y="116523"/>
                  </a:lnTo>
                  <a:lnTo>
                    <a:pt x="46735" y="120344"/>
                  </a:lnTo>
                  <a:lnTo>
                    <a:pt x="102972" y="1131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7" name="SMARTInkShape-120"/>
            <p:cNvSpPr/>
            <p:nvPr/>
          </p:nvSpPr>
          <p:spPr>
            <a:xfrm>
              <a:off x="3990866" y="2026164"/>
              <a:ext cx="221748" cy="261367"/>
            </a:xfrm>
            <a:custGeom>
              <a:avLst/>
              <a:gdLst/>
              <a:ahLst/>
              <a:cxnLst/>
              <a:rect l="0" t="0" r="0" b="0"/>
              <a:pathLst>
                <a:path w="221748" h="261367">
                  <a:moveTo>
                    <a:pt x="98179" y="47785"/>
                  </a:moveTo>
                  <a:lnTo>
                    <a:pt x="92713" y="53252"/>
                  </a:lnTo>
                  <a:lnTo>
                    <a:pt x="90029" y="58987"/>
                  </a:lnTo>
                  <a:lnTo>
                    <a:pt x="82840" y="77458"/>
                  </a:lnTo>
                  <a:lnTo>
                    <a:pt x="54848" y="130961"/>
                  </a:lnTo>
                  <a:lnTo>
                    <a:pt x="28416" y="186855"/>
                  </a:lnTo>
                  <a:lnTo>
                    <a:pt x="10386" y="225601"/>
                  </a:lnTo>
                  <a:lnTo>
                    <a:pt x="3417" y="250548"/>
                  </a:lnTo>
                  <a:lnTo>
                    <a:pt x="681" y="255042"/>
                  </a:lnTo>
                  <a:lnTo>
                    <a:pt x="0" y="258037"/>
                  </a:lnTo>
                  <a:lnTo>
                    <a:pt x="690" y="260034"/>
                  </a:lnTo>
                  <a:lnTo>
                    <a:pt x="2295" y="261366"/>
                  </a:lnTo>
                  <a:lnTo>
                    <a:pt x="3365" y="261109"/>
                  </a:lnTo>
                  <a:lnTo>
                    <a:pt x="4077" y="259794"/>
                  </a:lnTo>
                  <a:lnTo>
                    <a:pt x="17080" y="224773"/>
                  </a:lnTo>
                  <a:lnTo>
                    <a:pt x="31902" y="193346"/>
                  </a:lnTo>
                  <a:lnTo>
                    <a:pt x="51102" y="141366"/>
                  </a:lnTo>
                  <a:lnTo>
                    <a:pt x="75863" y="80379"/>
                  </a:lnTo>
                  <a:lnTo>
                    <a:pt x="104743" y="21993"/>
                  </a:lnTo>
                  <a:lnTo>
                    <a:pt x="115254" y="4929"/>
                  </a:lnTo>
                  <a:lnTo>
                    <a:pt x="122167" y="134"/>
                  </a:lnTo>
                  <a:lnTo>
                    <a:pt x="125613" y="0"/>
                  </a:lnTo>
                  <a:lnTo>
                    <a:pt x="132492" y="2902"/>
                  </a:lnTo>
                  <a:lnTo>
                    <a:pt x="134784" y="5278"/>
                  </a:lnTo>
                  <a:lnTo>
                    <a:pt x="156814" y="61040"/>
                  </a:lnTo>
                  <a:lnTo>
                    <a:pt x="173731" y="118674"/>
                  </a:lnTo>
                  <a:lnTo>
                    <a:pt x="190861" y="179346"/>
                  </a:lnTo>
                  <a:lnTo>
                    <a:pt x="208018" y="223468"/>
                  </a:lnTo>
                  <a:lnTo>
                    <a:pt x="218696" y="242203"/>
                  </a:lnTo>
                  <a:lnTo>
                    <a:pt x="221145" y="251454"/>
                  </a:lnTo>
                  <a:lnTo>
                    <a:pt x="221345" y="251069"/>
                  </a:lnTo>
                  <a:lnTo>
                    <a:pt x="221747" y="2434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8" name="SMARTInkShape-121"/>
            <p:cNvSpPr/>
            <p:nvPr/>
          </p:nvSpPr>
          <p:spPr>
            <a:xfrm>
              <a:off x="4439154" y="2187220"/>
              <a:ext cx="113233" cy="229744"/>
            </a:xfrm>
            <a:custGeom>
              <a:avLst/>
              <a:gdLst/>
              <a:ahLst/>
              <a:cxnLst/>
              <a:rect l="0" t="0" r="0" b="0"/>
              <a:pathLst>
                <a:path w="113233" h="229744">
                  <a:moveTo>
                    <a:pt x="102973" y="0"/>
                  </a:moveTo>
                  <a:lnTo>
                    <a:pt x="102973" y="5466"/>
                  </a:lnTo>
                  <a:lnTo>
                    <a:pt x="106024" y="11201"/>
                  </a:lnTo>
                  <a:lnTo>
                    <a:pt x="111838" y="18739"/>
                  </a:lnTo>
                  <a:lnTo>
                    <a:pt x="113232" y="63491"/>
                  </a:lnTo>
                  <a:lnTo>
                    <a:pt x="103397" y="124675"/>
                  </a:lnTo>
                  <a:lnTo>
                    <a:pt x="101853" y="177798"/>
                  </a:lnTo>
                  <a:lnTo>
                    <a:pt x="88644" y="212720"/>
                  </a:lnTo>
                  <a:lnTo>
                    <a:pt x="78768" y="227912"/>
                  </a:lnTo>
                  <a:lnTo>
                    <a:pt x="74250" y="229743"/>
                  </a:lnTo>
                  <a:lnTo>
                    <a:pt x="49469" y="227188"/>
                  </a:lnTo>
                  <a:lnTo>
                    <a:pt x="41818" y="223777"/>
                  </a:lnTo>
                  <a:lnTo>
                    <a:pt x="22117" y="206798"/>
                  </a:lnTo>
                  <a:lnTo>
                    <a:pt x="15550" y="197553"/>
                  </a:lnTo>
                  <a:lnTo>
                    <a:pt x="0" y="164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9" name="SMARTInkShape-122"/>
            <p:cNvSpPr/>
            <p:nvPr/>
          </p:nvSpPr>
          <p:spPr>
            <a:xfrm>
              <a:off x="4274626" y="2048207"/>
              <a:ext cx="154232" cy="231689"/>
            </a:xfrm>
            <a:custGeom>
              <a:avLst/>
              <a:gdLst/>
              <a:ahLst/>
              <a:cxnLst/>
              <a:rect l="0" t="0" r="0" b="0"/>
              <a:pathLst>
                <a:path w="154232" h="231689">
                  <a:moveTo>
                    <a:pt x="123338" y="118418"/>
                  </a:moveTo>
                  <a:lnTo>
                    <a:pt x="117873" y="112952"/>
                  </a:lnTo>
                  <a:lnTo>
                    <a:pt x="109087" y="110268"/>
                  </a:lnTo>
                  <a:lnTo>
                    <a:pt x="79088" y="108247"/>
                  </a:lnTo>
                  <a:lnTo>
                    <a:pt x="43822" y="122464"/>
                  </a:lnTo>
                  <a:lnTo>
                    <a:pt x="23629" y="137796"/>
                  </a:lnTo>
                  <a:lnTo>
                    <a:pt x="8620" y="156832"/>
                  </a:lnTo>
                  <a:lnTo>
                    <a:pt x="2392" y="171497"/>
                  </a:lnTo>
                  <a:lnTo>
                    <a:pt x="0" y="199237"/>
                  </a:lnTo>
                  <a:lnTo>
                    <a:pt x="2925" y="208875"/>
                  </a:lnTo>
                  <a:lnTo>
                    <a:pt x="14123" y="224385"/>
                  </a:lnTo>
                  <a:lnTo>
                    <a:pt x="23693" y="228443"/>
                  </a:lnTo>
                  <a:lnTo>
                    <a:pt x="48482" y="231047"/>
                  </a:lnTo>
                  <a:lnTo>
                    <a:pt x="68614" y="226032"/>
                  </a:lnTo>
                  <a:lnTo>
                    <a:pt x="99718" y="202651"/>
                  </a:lnTo>
                  <a:lnTo>
                    <a:pt x="104159" y="198600"/>
                  </a:lnTo>
                  <a:lnTo>
                    <a:pt x="119507" y="167437"/>
                  </a:lnTo>
                  <a:lnTo>
                    <a:pt x="130507" y="128228"/>
                  </a:lnTo>
                  <a:lnTo>
                    <a:pt x="133389" y="110192"/>
                  </a:lnTo>
                  <a:lnTo>
                    <a:pt x="141511" y="83189"/>
                  </a:lnTo>
                  <a:lnTo>
                    <a:pt x="143870" y="25261"/>
                  </a:lnTo>
                  <a:lnTo>
                    <a:pt x="143931" y="0"/>
                  </a:lnTo>
                  <a:lnTo>
                    <a:pt x="143933" y="54792"/>
                  </a:lnTo>
                  <a:lnTo>
                    <a:pt x="143933" y="113119"/>
                  </a:lnTo>
                  <a:lnTo>
                    <a:pt x="143933" y="174891"/>
                  </a:lnTo>
                  <a:lnTo>
                    <a:pt x="145078" y="193248"/>
                  </a:lnTo>
                  <a:lnTo>
                    <a:pt x="152083" y="213332"/>
                  </a:lnTo>
                  <a:lnTo>
                    <a:pt x="154231" y="2316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0" name="SMARTInkShape-123"/>
            <p:cNvSpPr/>
            <p:nvPr/>
          </p:nvSpPr>
          <p:spPr>
            <a:xfrm>
              <a:off x="4037559" y="2187220"/>
              <a:ext cx="133866" cy="1"/>
            </a:xfrm>
            <a:custGeom>
              <a:avLst/>
              <a:gdLst/>
              <a:ahLst/>
              <a:cxnLst/>
              <a:rect l="0" t="0" r="0" b="0"/>
              <a:pathLst>
                <a:path w="133866" h="1">
                  <a:moveTo>
                    <a:pt x="0" y="0"/>
                  </a:moveTo>
                  <a:lnTo>
                    <a:pt x="63577" y="0"/>
                  </a:lnTo>
                  <a:lnTo>
                    <a:pt x="133865"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57" name="SMARTInkShape-Group8"/>
          <p:cNvGrpSpPr/>
          <p:nvPr/>
        </p:nvGrpSpPr>
        <p:grpSpPr>
          <a:xfrm>
            <a:off x="51920" y="1979431"/>
            <a:ext cx="1451793" cy="628136"/>
            <a:chOff x="51920" y="1979431"/>
            <a:chExt cx="1451793" cy="628136"/>
          </a:xfrm>
        </p:grpSpPr>
        <p:sp>
          <p:nvSpPr>
            <p:cNvPr id="1242" name="SMARTInkShape-124"/>
            <p:cNvSpPr/>
            <p:nvPr/>
          </p:nvSpPr>
          <p:spPr>
            <a:xfrm>
              <a:off x="474109" y="2442809"/>
              <a:ext cx="102974" cy="138430"/>
            </a:xfrm>
            <a:custGeom>
              <a:avLst/>
              <a:gdLst/>
              <a:ahLst/>
              <a:cxnLst/>
              <a:rect l="0" t="0" r="0" b="0"/>
              <a:pathLst>
                <a:path w="102974" h="138430">
                  <a:moveTo>
                    <a:pt x="0" y="0"/>
                  </a:moveTo>
                  <a:lnTo>
                    <a:pt x="0" y="62708"/>
                  </a:lnTo>
                  <a:lnTo>
                    <a:pt x="0" y="126939"/>
                  </a:lnTo>
                  <a:lnTo>
                    <a:pt x="0" y="138429"/>
                  </a:lnTo>
                  <a:lnTo>
                    <a:pt x="0" y="99808"/>
                  </a:lnTo>
                  <a:lnTo>
                    <a:pt x="3051" y="92794"/>
                  </a:lnTo>
                  <a:lnTo>
                    <a:pt x="5466" y="89322"/>
                  </a:lnTo>
                  <a:lnTo>
                    <a:pt x="18235" y="48801"/>
                  </a:lnTo>
                  <a:lnTo>
                    <a:pt x="28053" y="31718"/>
                  </a:lnTo>
                  <a:lnTo>
                    <a:pt x="28999" y="28010"/>
                  </a:lnTo>
                  <a:lnTo>
                    <a:pt x="30774" y="25538"/>
                  </a:lnTo>
                  <a:lnTo>
                    <a:pt x="33102" y="23890"/>
                  </a:lnTo>
                  <a:lnTo>
                    <a:pt x="38739" y="20915"/>
                  </a:lnTo>
                  <a:lnTo>
                    <a:pt x="45058" y="15779"/>
                  </a:lnTo>
                  <a:lnTo>
                    <a:pt x="54731" y="12734"/>
                  </a:lnTo>
                  <a:lnTo>
                    <a:pt x="102973" y="10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3" name="SMARTInkShape-125"/>
            <p:cNvSpPr/>
            <p:nvPr/>
          </p:nvSpPr>
          <p:spPr>
            <a:xfrm>
              <a:off x="51920" y="2339836"/>
              <a:ext cx="175055" cy="236785"/>
            </a:xfrm>
            <a:custGeom>
              <a:avLst/>
              <a:gdLst/>
              <a:ahLst/>
              <a:cxnLst/>
              <a:rect l="0" t="0" r="0" b="0"/>
              <a:pathLst>
                <a:path w="175055" h="236785">
                  <a:moveTo>
                    <a:pt x="0" y="30892"/>
                  </a:moveTo>
                  <a:lnTo>
                    <a:pt x="5466" y="36358"/>
                  </a:lnTo>
                  <a:lnTo>
                    <a:pt x="8150" y="42093"/>
                  </a:lnTo>
                  <a:lnTo>
                    <a:pt x="18235" y="66691"/>
                  </a:lnTo>
                  <a:lnTo>
                    <a:pt x="46937" y="127039"/>
                  </a:lnTo>
                  <a:lnTo>
                    <a:pt x="62609" y="185988"/>
                  </a:lnTo>
                  <a:lnTo>
                    <a:pt x="69274" y="203084"/>
                  </a:lnTo>
                  <a:lnTo>
                    <a:pt x="71978" y="211539"/>
                  </a:lnTo>
                  <a:lnTo>
                    <a:pt x="79985" y="226289"/>
                  </a:lnTo>
                  <a:lnTo>
                    <a:pt x="81905" y="234754"/>
                  </a:lnTo>
                  <a:lnTo>
                    <a:pt x="83207" y="235449"/>
                  </a:lnTo>
                  <a:lnTo>
                    <a:pt x="92239" y="236784"/>
                  </a:lnTo>
                  <a:lnTo>
                    <a:pt x="98013" y="231355"/>
                  </a:lnTo>
                  <a:lnTo>
                    <a:pt x="100768" y="225630"/>
                  </a:lnTo>
                  <a:lnTo>
                    <a:pt x="118274" y="162528"/>
                  </a:lnTo>
                  <a:lnTo>
                    <a:pt x="140821" y="101888"/>
                  </a:lnTo>
                  <a:lnTo>
                    <a:pt x="161137" y="38320"/>
                  </a:lnTo>
                  <a:lnTo>
                    <a:pt x="164828" y="25211"/>
                  </a:lnTo>
                  <a:lnTo>
                    <a:pt x="173481" y="12487"/>
                  </a:lnTo>
                  <a:lnTo>
                    <a:pt x="17505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4" name="SMARTInkShape-126"/>
            <p:cNvSpPr/>
            <p:nvPr/>
          </p:nvSpPr>
          <p:spPr>
            <a:xfrm>
              <a:off x="886001" y="2504593"/>
              <a:ext cx="102974" cy="10298"/>
            </a:xfrm>
            <a:custGeom>
              <a:avLst/>
              <a:gdLst/>
              <a:ahLst/>
              <a:cxnLst/>
              <a:rect l="0" t="0" r="0" b="0"/>
              <a:pathLst>
                <a:path w="102974" h="10298">
                  <a:moveTo>
                    <a:pt x="0" y="10297"/>
                  </a:moveTo>
                  <a:lnTo>
                    <a:pt x="61785" y="10297"/>
                  </a:lnTo>
                  <a:lnTo>
                    <a:pt x="76945" y="10297"/>
                  </a:lnTo>
                  <a:lnTo>
                    <a:pt x="83014" y="7246"/>
                  </a:lnTo>
                  <a:lnTo>
                    <a:pt x="92508" y="125"/>
                  </a:lnTo>
                  <a:lnTo>
                    <a:pt x="10297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5" name="SMARTInkShape-127"/>
            <p:cNvSpPr/>
            <p:nvPr/>
          </p:nvSpPr>
          <p:spPr>
            <a:xfrm>
              <a:off x="1030163" y="2586971"/>
              <a:ext cx="473550" cy="20596"/>
            </a:xfrm>
            <a:custGeom>
              <a:avLst/>
              <a:gdLst/>
              <a:ahLst/>
              <a:cxnLst/>
              <a:rect l="0" t="0" r="0" b="0"/>
              <a:pathLst>
                <a:path w="473550" h="20596">
                  <a:moveTo>
                    <a:pt x="0" y="0"/>
                  </a:moveTo>
                  <a:lnTo>
                    <a:pt x="0" y="8866"/>
                  </a:lnTo>
                  <a:lnTo>
                    <a:pt x="1144" y="9343"/>
                  </a:lnTo>
                  <a:lnTo>
                    <a:pt x="64798" y="10297"/>
                  </a:lnTo>
                  <a:lnTo>
                    <a:pt x="126173" y="10297"/>
                  </a:lnTo>
                  <a:lnTo>
                    <a:pt x="186879" y="10297"/>
                  </a:lnTo>
                  <a:lnTo>
                    <a:pt x="247828" y="10297"/>
                  </a:lnTo>
                  <a:lnTo>
                    <a:pt x="306930" y="10297"/>
                  </a:lnTo>
                  <a:lnTo>
                    <a:pt x="369137" y="10297"/>
                  </a:lnTo>
                  <a:lnTo>
                    <a:pt x="394291" y="10297"/>
                  </a:lnTo>
                  <a:lnTo>
                    <a:pt x="440220" y="20511"/>
                  </a:lnTo>
                  <a:lnTo>
                    <a:pt x="473549" y="20595"/>
                  </a:lnTo>
                  <a:lnTo>
                    <a:pt x="463378"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6" name="SMARTInkShape-128"/>
            <p:cNvSpPr/>
            <p:nvPr/>
          </p:nvSpPr>
          <p:spPr>
            <a:xfrm>
              <a:off x="247568" y="2422390"/>
              <a:ext cx="144077" cy="143671"/>
            </a:xfrm>
            <a:custGeom>
              <a:avLst/>
              <a:gdLst/>
              <a:ahLst/>
              <a:cxnLst/>
              <a:rect l="0" t="0" r="0" b="0"/>
              <a:pathLst>
                <a:path w="144077" h="143671">
                  <a:moveTo>
                    <a:pt x="0" y="61608"/>
                  </a:moveTo>
                  <a:lnTo>
                    <a:pt x="55018" y="58557"/>
                  </a:lnTo>
                  <a:lnTo>
                    <a:pt x="97280" y="51947"/>
                  </a:lnTo>
                  <a:lnTo>
                    <a:pt x="140844" y="51322"/>
                  </a:lnTo>
                  <a:lnTo>
                    <a:pt x="141950" y="50174"/>
                  </a:lnTo>
                  <a:lnTo>
                    <a:pt x="143179" y="45848"/>
                  </a:lnTo>
                  <a:lnTo>
                    <a:pt x="144076" y="32572"/>
                  </a:lnTo>
                  <a:lnTo>
                    <a:pt x="119955" y="6559"/>
                  </a:lnTo>
                  <a:lnTo>
                    <a:pt x="110139" y="2818"/>
                  </a:lnTo>
                  <a:lnTo>
                    <a:pt x="82765" y="0"/>
                  </a:lnTo>
                  <a:lnTo>
                    <a:pt x="73779" y="2953"/>
                  </a:lnTo>
                  <a:lnTo>
                    <a:pt x="65971" y="6935"/>
                  </a:lnTo>
                  <a:lnTo>
                    <a:pt x="55143" y="10322"/>
                  </a:lnTo>
                  <a:lnTo>
                    <a:pt x="48154" y="15169"/>
                  </a:lnTo>
                  <a:lnTo>
                    <a:pt x="27469" y="48623"/>
                  </a:lnTo>
                  <a:lnTo>
                    <a:pt x="21953" y="74341"/>
                  </a:lnTo>
                  <a:lnTo>
                    <a:pt x="20774" y="100816"/>
                  </a:lnTo>
                  <a:lnTo>
                    <a:pt x="23725" y="110688"/>
                  </a:lnTo>
                  <a:lnTo>
                    <a:pt x="34943" y="131815"/>
                  </a:lnTo>
                  <a:lnTo>
                    <a:pt x="39313" y="135873"/>
                  </a:lnTo>
                  <a:lnTo>
                    <a:pt x="50271" y="140380"/>
                  </a:lnTo>
                  <a:lnTo>
                    <a:pt x="94905" y="143670"/>
                  </a:lnTo>
                  <a:lnTo>
                    <a:pt x="123568" y="1336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7" name="SMARTInkShape-129"/>
            <p:cNvSpPr/>
            <p:nvPr/>
          </p:nvSpPr>
          <p:spPr>
            <a:xfrm>
              <a:off x="628568" y="2350133"/>
              <a:ext cx="149320" cy="226386"/>
            </a:xfrm>
            <a:custGeom>
              <a:avLst/>
              <a:gdLst/>
              <a:ahLst/>
              <a:cxnLst/>
              <a:rect l="0" t="0" r="0" b="0"/>
              <a:pathLst>
                <a:path w="149320" h="226386">
                  <a:moveTo>
                    <a:pt x="20595" y="0"/>
                  </a:moveTo>
                  <a:lnTo>
                    <a:pt x="20595" y="58316"/>
                  </a:lnTo>
                  <a:lnTo>
                    <a:pt x="19451" y="88852"/>
                  </a:lnTo>
                  <a:lnTo>
                    <a:pt x="11252" y="135639"/>
                  </a:lnTo>
                  <a:lnTo>
                    <a:pt x="10335" y="196514"/>
                  </a:lnTo>
                  <a:lnTo>
                    <a:pt x="10299" y="215574"/>
                  </a:lnTo>
                  <a:lnTo>
                    <a:pt x="15764" y="216045"/>
                  </a:lnTo>
                  <a:lnTo>
                    <a:pt x="17375" y="213823"/>
                  </a:lnTo>
                  <a:lnTo>
                    <a:pt x="20785" y="200907"/>
                  </a:lnTo>
                  <a:lnTo>
                    <a:pt x="31608" y="185712"/>
                  </a:lnTo>
                  <a:lnTo>
                    <a:pt x="69801" y="137585"/>
                  </a:lnTo>
                  <a:lnTo>
                    <a:pt x="94678" y="120173"/>
                  </a:lnTo>
                  <a:lnTo>
                    <a:pt x="99731" y="119017"/>
                  </a:lnTo>
                  <a:lnTo>
                    <a:pt x="130910" y="122743"/>
                  </a:lnTo>
                  <a:lnTo>
                    <a:pt x="135327" y="125306"/>
                  </a:lnTo>
                  <a:lnTo>
                    <a:pt x="138272" y="129303"/>
                  </a:lnTo>
                  <a:lnTo>
                    <a:pt x="149319" y="157503"/>
                  </a:lnTo>
                  <a:lnTo>
                    <a:pt x="147217" y="166491"/>
                  </a:lnTo>
                  <a:lnTo>
                    <a:pt x="135401" y="189805"/>
                  </a:lnTo>
                  <a:lnTo>
                    <a:pt x="119701" y="207393"/>
                  </a:lnTo>
                  <a:lnTo>
                    <a:pt x="94469" y="220545"/>
                  </a:lnTo>
                  <a:lnTo>
                    <a:pt x="68325" y="225356"/>
                  </a:lnTo>
                  <a:lnTo>
                    <a:pt x="34282" y="226385"/>
                  </a:lnTo>
                  <a:lnTo>
                    <a:pt x="27431" y="221861"/>
                  </a:lnTo>
                  <a:lnTo>
                    <a:pt x="0" y="1853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8" name="SMARTInkShape-130"/>
            <p:cNvSpPr/>
            <p:nvPr/>
          </p:nvSpPr>
          <p:spPr>
            <a:xfrm>
              <a:off x="875703" y="2463403"/>
              <a:ext cx="92677" cy="1"/>
            </a:xfrm>
            <a:custGeom>
              <a:avLst/>
              <a:gdLst/>
              <a:ahLst/>
              <a:cxnLst/>
              <a:rect l="0" t="0" r="0" b="0"/>
              <a:pathLst>
                <a:path w="92677" h="1">
                  <a:moveTo>
                    <a:pt x="0" y="0"/>
                  </a:moveTo>
                  <a:lnTo>
                    <a:pt x="9267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9" name="SMARTInkShape-131"/>
            <p:cNvSpPr/>
            <p:nvPr/>
          </p:nvSpPr>
          <p:spPr>
            <a:xfrm>
              <a:off x="844811" y="2102998"/>
              <a:ext cx="72083" cy="1"/>
            </a:xfrm>
            <a:custGeom>
              <a:avLst/>
              <a:gdLst/>
              <a:ahLst/>
              <a:cxnLst/>
              <a:rect l="0" t="0" r="0" b="0"/>
              <a:pathLst>
                <a:path w="72083" h="1">
                  <a:moveTo>
                    <a:pt x="0" y="0"/>
                  </a:moveTo>
                  <a:lnTo>
                    <a:pt x="7208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0" name="SMARTInkShape-132"/>
            <p:cNvSpPr/>
            <p:nvPr/>
          </p:nvSpPr>
          <p:spPr>
            <a:xfrm>
              <a:off x="855109" y="2164782"/>
              <a:ext cx="82379" cy="1"/>
            </a:xfrm>
            <a:custGeom>
              <a:avLst/>
              <a:gdLst/>
              <a:ahLst/>
              <a:cxnLst/>
              <a:rect l="0" t="0" r="0" b="0"/>
              <a:pathLst>
                <a:path w="82379" h="1">
                  <a:moveTo>
                    <a:pt x="0" y="0"/>
                  </a:moveTo>
                  <a:lnTo>
                    <a:pt x="59977" y="0"/>
                  </a:lnTo>
                  <a:lnTo>
                    <a:pt x="8237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1" name="SMARTInkShape-133"/>
            <p:cNvSpPr/>
            <p:nvPr/>
          </p:nvSpPr>
          <p:spPr>
            <a:xfrm>
              <a:off x="669758" y="2072106"/>
              <a:ext cx="108590" cy="153942"/>
            </a:xfrm>
            <a:custGeom>
              <a:avLst/>
              <a:gdLst/>
              <a:ahLst/>
              <a:cxnLst/>
              <a:rect l="0" t="0" r="0" b="0"/>
              <a:pathLst>
                <a:path w="108590" h="153942">
                  <a:moveTo>
                    <a:pt x="10297" y="0"/>
                  </a:moveTo>
                  <a:lnTo>
                    <a:pt x="10297" y="58672"/>
                  </a:lnTo>
                  <a:lnTo>
                    <a:pt x="424" y="120144"/>
                  </a:lnTo>
                  <a:lnTo>
                    <a:pt x="0" y="144142"/>
                  </a:lnTo>
                  <a:lnTo>
                    <a:pt x="1144" y="127716"/>
                  </a:lnTo>
                  <a:lnTo>
                    <a:pt x="27578" y="67434"/>
                  </a:lnTo>
                  <a:lnTo>
                    <a:pt x="49456" y="23653"/>
                  </a:lnTo>
                  <a:lnTo>
                    <a:pt x="65239" y="12978"/>
                  </a:lnTo>
                  <a:lnTo>
                    <a:pt x="71198" y="4354"/>
                  </a:lnTo>
                  <a:lnTo>
                    <a:pt x="76646" y="1935"/>
                  </a:lnTo>
                  <a:lnTo>
                    <a:pt x="79701" y="2435"/>
                  </a:lnTo>
                  <a:lnTo>
                    <a:pt x="86146" y="6040"/>
                  </a:lnTo>
                  <a:lnTo>
                    <a:pt x="88322" y="8603"/>
                  </a:lnTo>
                  <a:lnTo>
                    <a:pt x="99370" y="28756"/>
                  </a:lnTo>
                  <a:lnTo>
                    <a:pt x="108589" y="65632"/>
                  </a:lnTo>
                  <a:lnTo>
                    <a:pt x="103100" y="125722"/>
                  </a:lnTo>
                  <a:lnTo>
                    <a:pt x="102973" y="153941"/>
                  </a:lnTo>
                  <a:lnTo>
                    <a:pt x="102973" y="144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2" name="SMARTInkShape-134"/>
            <p:cNvSpPr/>
            <p:nvPr/>
          </p:nvSpPr>
          <p:spPr>
            <a:xfrm>
              <a:off x="1050941" y="1979431"/>
              <a:ext cx="360155" cy="205931"/>
            </a:xfrm>
            <a:custGeom>
              <a:avLst/>
              <a:gdLst/>
              <a:ahLst/>
              <a:cxnLst/>
              <a:rect l="0" t="0" r="0" b="0"/>
              <a:pathLst>
                <a:path w="360155" h="205931">
                  <a:moveTo>
                    <a:pt x="205762" y="0"/>
                  </a:moveTo>
                  <a:lnTo>
                    <a:pt x="152673" y="1144"/>
                  </a:lnTo>
                  <a:lnTo>
                    <a:pt x="116760" y="14332"/>
                  </a:lnTo>
                  <a:lnTo>
                    <a:pt x="59136" y="48279"/>
                  </a:lnTo>
                  <a:lnTo>
                    <a:pt x="17619" y="85350"/>
                  </a:lnTo>
                  <a:lnTo>
                    <a:pt x="4520" y="106526"/>
                  </a:lnTo>
                  <a:lnTo>
                    <a:pt x="1210" y="120298"/>
                  </a:lnTo>
                  <a:lnTo>
                    <a:pt x="0" y="146034"/>
                  </a:lnTo>
                  <a:lnTo>
                    <a:pt x="2227" y="149986"/>
                  </a:lnTo>
                  <a:lnTo>
                    <a:pt x="14006" y="161015"/>
                  </a:lnTo>
                  <a:lnTo>
                    <a:pt x="20802" y="171530"/>
                  </a:lnTo>
                  <a:lnTo>
                    <a:pt x="37435" y="181891"/>
                  </a:lnTo>
                  <a:lnTo>
                    <a:pt x="93083" y="201366"/>
                  </a:lnTo>
                  <a:lnTo>
                    <a:pt x="148395" y="205543"/>
                  </a:lnTo>
                  <a:lnTo>
                    <a:pt x="207693" y="205930"/>
                  </a:lnTo>
                  <a:lnTo>
                    <a:pt x="268244" y="184635"/>
                  </a:lnTo>
                  <a:lnTo>
                    <a:pt x="329348" y="154440"/>
                  </a:lnTo>
                  <a:lnTo>
                    <a:pt x="351327" y="140726"/>
                  </a:lnTo>
                  <a:lnTo>
                    <a:pt x="356269" y="130812"/>
                  </a:lnTo>
                  <a:lnTo>
                    <a:pt x="360154" y="89369"/>
                  </a:lnTo>
                  <a:lnTo>
                    <a:pt x="354735" y="73516"/>
                  </a:lnTo>
                  <a:lnTo>
                    <a:pt x="339357" y="52127"/>
                  </a:lnTo>
                  <a:lnTo>
                    <a:pt x="325844" y="37883"/>
                  </a:lnTo>
                  <a:lnTo>
                    <a:pt x="319009" y="33999"/>
                  </a:lnTo>
                  <a:lnTo>
                    <a:pt x="305677" y="31812"/>
                  </a:lnTo>
                  <a:lnTo>
                    <a:pt x="293647" y="30157"/>
                  </a:lnTo>
                  <a:lnTo>
                    <a:pt x="260502" y="22080"/>
                  </a:lnTo>
                  <a:lnTo>
                    <a:pt x="226357" y="205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3" name="SMARTInkShape-135"/>
            <p:cNvSpPr/>
            <p:nvPr/>
          </p:nvSpPr>
          <p:spPr>
            <a:xfrm>
              <a:off x="72514" y="1984433"/>
              <a:ext cx="174916" cy="282743"/>
            </a:xfrm>
            <a:custGeom>
              <a:avLst/>
              <a:gdLst/>
              <a:ahLst/>
              <a:cxnLst/>
              <a:rect l="0" t="0" r="0" b="0"/>
              <a:pathLst>
                <a:path w="174916" h="282743">
                  <a:moveTo>
                    <a:pt x="0" y="36187"/>
                  </a:moveTo>
                  <a:lnTo>
                    <a:pt x="0" y="41653"/>
                  </a:lnTo>
                  <a:lnTo>
                    <a:pt x="3051" y="47388"/>
                  </a:lnTo>
                  <a:lnTo>
                    <a:pt x="39122" y="91652"/>
                  </a:lnTo>
                  <a:lnTo>
                    <a:pt x="53925" y="116693"/>
                  </a:lnTo>
                  <a:lnTo>
                    <a:pt x="69753" y="141656"/>
                  </a:lnTo>
                  <a:lnTo>
                    <a:pt x="90081" y="182754"/>
                  </a:lnTo>
                  <a:lnTo>
                    <a:pt x="136722" y="242751"/>
                  </a:lnTo>
                  <a:lnTo>
                    <a:pt x="160844" y="270169"/>
                  </a:lnTo>
                  <a:lnTo>
                    <a:pt x="163018" y="276713"/>
                  </a:lnTo>
                  <a:lnTo>
                    <a:pt x="164742" y="278916"/>
                  </a:lnTo>
                  <a:lnTo>
                    <a:pt x="173470" y="282742"/>
                  </a:lnTo>
                  <a:lnTo>
                    <a:pt x="173998" y="281791"/>
                  </a:lnTo>
                  <a:lnTo>
                    <a:pt x="174915" y="268939"/>
                  </a:lnTo>
                  <a:lnTo>
                    <a:pt x="165178" y="209011"/>
                  </a:lnTo>
                  <a:lnTo>
                    <a:pt x="164773" y="146587"/>
                  </a:lnTo>
                  <a:lnTo>
                    <a:pt x="164758" y="86074"/>
                  </a:lnTo>
                  <a:lnTo>
                    <a:pt x="164757" y="26404"/>
                  </a:lnTo>
                  <a:lnTo>
                    <a:pt x="164757" y="16202"/>
                  </a:lnTo>
                  <a:lnTo>
                    <a:pt x="163613" y="12567"/>
                  </a:lnTo>
                  <a:lnTo>
                    <a:pt x="161706" y="10143"/>
                  </a:lnTo>
                  <a:lnTo>
                    <a:pt x="159291" y="8527"/>
                  </a:lnTo>
                  <a:lnTo>
                    <a:pt x="157680" y="6305"/>
                  </a:lnTo>
                  <a:lnTo>
                    <a:pt x="155891" y="786"/>
                  </a:lnTo>
                  <a:lnTo>
                    <a:pt x="156558" y="0"/>
                  </a:lnTo>
                  <a:lnTo>
                    <a:pt x="164757" y="52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4" name="SMARTInkShape-136"/>
            <p:cNvSpPr/>
            <p:nvPr/>
          </p:nvSpPr>
          <p:spPr>
            <a:xfrm>
              <a:off x="309404" y="2082403"/>
              <a:ext cx="113001" cy="143981"/>
            </a:xfrm>
            <a:custGeom>
              <a:avLst/>
              <a:gdLst/>
              <a:ahLst/>
              <a:cxnLst/>
              <a:rect l="0" t="0" r="0" b="0"/>
              <a:pathLst>
                <a:path w="113001" h="143981">
                  <a:moveTo>
                    <a:pt x="51435" y="0"/>
                  </a:moveTo>
                  <a:lnTo>
                    <a:pt x="32695" y="0"/>
                  </a:lnTo>
                  <a:lnTo>
                    <a:pt x="16671" y="14333"/>
                  </a:lnTo>
                  <a:lnTo>
                    <a:pt x="6683" y="29673"/>
                  </a:lnTo>
                  <a:lnTo>
                    <a:pt x="1944" y="48710"/>
                  </a:lnTo>
                  <a:lnTo>
                    <a:pt x="0" y="100989"/>
                  </a:lnTo>
                  <a:lnTo>
                    <a:pt x="3022" y="110864"/>
                  </a:lnTo>
                  <a:lnTo>
                    <a:pt x="14285" y="126525"/>
                  </a:lnTo>
                  <a:lnTo>
                    <a:pt x="37725" y="142087"/>
                  </a:lnTo>
                  <a:lnTo>
                    <a:pt x="45593" y="143548"/>
                  </a:lnTo>
                  <a:lnTo>
                    <a:pt x="60637" y="143980"/>
                  </a:lnTo>
                  <a:lnTo>
                    <a:pt x="70017" y="141031"/>
                  </a:lnTo>
                  <a:lnTo>
                    <a:pt x="96003" y="125444"/>
                  </a:lnTo>
                  <a:lnTo>
                    <a:pt x="107609" y="109504"/>
                  </a:lnTo>
                  <a:lnTo>
                    <a:pt x="110725" y="100918"/>
                  </a:lnTo>
                  <a:lnTo>
                    <a:pt x="113000" y="70201"/>
                  </a:lnTo>
                  <a:lnTo>
                    <a:pt x="101988" y="40490"/>
                  </a:lnTo>
                  <a:lnTo>
                    <a:pt x="95642" y="29438"/>
                  </a:lnTo>
                  <a:lnTo>
                    <a:pt x="75425" y="14295"/>
                  </a:lnTo>
                  <a:lnTo>
                    <a:pt x="65154" y="11482"/>
                  </a:lnTo>
                  <a:lnTo>
                    <a:pt x="48001" y="10454"/>
                  </a:lnTo>
                  <a:lnTo>
                    <a:pt x="45713" y="11546"/>
                  </a:lnTo>
                  <a:lnTo>
                    <a:pt x="44188" y="13418"/>
                  </a:lnTo>
                  <a:lnTo>
                    <a:pt x="41137" y="205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5" name="SMARTInkShape-137"/>
            <p:cNvSpPr/>
            <p:nvPr/>
          </p:nvSpPr>
          <p:spPr>
            <a:xfrm>
              <a:off x="484532" y="2072633"/>
              <a:ext cx="123443" cy="149139"/>
            </a:xfrm>
            <a:custGeom>
              <a:avLst/>
              <a:gdLst/>
              <a:ahLst/>
              <a:cxnLst/>
              <a:rect l="0" t="0" r="0" b="0"/>
              <a:pathLst>
                <a:path w="123443" h="149139">
                  <a:moveTo>
                    <a:pt x="10171" y="9770"/>
                  </a:moveTo>
                  <a:lnTo>
                    <a:pt x="10172" y="18636"/>
                  </a:lnTo>
                  <a:lnTo>
                    <a:pt x="2021" y="42282"/>
                  </a:lnTo>
                  <a:lnTo>
                    <a:pt x="0" y="74479"/>
                  </a:lnTo>
                  <a:lnTo>
                    <a:pt x="18913" y="129744"/>
                  </a:lnTo>
                  <a:lnTo>
                    <a:pt x="25474" y="137740"/>
                  </a:lnTo>
                  <a:lnTo>
                    <a:pt x="31465" y="141015"/>
                  </a:lnTo>
                  <a:lnTo>
                    <a:pt x="50100" y="143118"/>
                  </a:lnTo>
                  <a:lnTo>
                    <a:pt x="59572" y="140354"/>
                  </a:lnTo>
                  <a:lnTo>
                    <a:pt x="74976" y="129258"/>
                  </a:lnTo>
                  <a:lnTo>
                    <a:pt x="98247" y="96498"/>
                  </a:lnTo>
                  <a:lnTo>
                    <a:pt x="111534" y="59291"/>
                  </a:lnTo>
                  <a:lnTo>
                    <a:pt x="113143" y="0"/>
                  </a:lnTo>
                  <a:lnTo>
                    <a:pt x="112000" y="25289"/>
                  </a:lnTo>
                  <a:lnTo>
                    <a:pt x="104279" y="58060"/>
                  </a:lnTo>
                  <a:lnTo>
                    <a:pt x="112973" y="120629"/>
                  </a:lnTo>
                  <a:lnTo>
                    <a:pt x="113111" y="136294"/>
                  </a:lnTo>
                  <a:lnTo>
                    <a:pt x="114266" y="138741"/>
                  </a:lnTo>
                  <a:lnTo>
                    <a:pt x="116180" y="140373"/>
                  </a:lnTo>
                  <a:lnTo>
                    <a:pt x="118601" y="141461"/>
                  </a:lnTo>
                  <a:lnTo>
                    <a:pt x="120214" y="143329"/>
                  </a:lnTo>
                  <a:lnTo>
                    <a:pt x="122485" y="149138"/>
                  </a:lnTo>
                  <a:lnTo>
                    <a:pt x="122804" y="148448"/>
                  </a:lnTo>
                  <a:lnTo>
                    <a:pt x="123442" y="1333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6" name="SMARTInkShape-138"/>
            <p:cNvSpPr/>
            <p:nvPr/>
          </p:nvSpPr>
          <p:spPr>
            <a:xfrm>
              <a:off x="82812" y="2020620"/>
              <a:ext cx="5933" cy="225926"/>
            </a:xfrm>
            <a:custGeom>
              <a:avLst/>
              <a:gdLst/>
              <a:ahLst/>
              <a:cxnLst/>
              <a:rect l="0" t="0" r="0" b="0"/>
              <a:pathLst>
                <a:path w="5933" h="225926">
                  <a:moveTo>
                    <a:pt x="0" y="0"/>
                  </a:moveTo>
                  <a:lnTo>
                    <a:pt x="1144" y="30595"/>
                  </a:lnTo>
                  <a:lnTo>
                    <a:pt x="5932" y="53814"/>
                  </a:lnTo>
                  <a:lnTo>
                    <a:pt x="88" y="116087"/>
                  </a:lnTo>
                  <a:lnTo>
                    <a:pt x="0" y="176825"/>
                  </a:lnTo>
                  <a:lnTo>
                    <a:pt x="0" y="225925"/>
                  </a:lnTo>
                  <a:lnTo>
                    <a:pt x="0" y="20594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58" name="SMARTInkShape-139"/>
          <p:cNvSpPr/>
          <p:nvPr/>
        </p:nvSpPr>
        <p:spPr>
          <a:xfrm>
            <a:off x="3212760" y="3078892"/>
            <a:ext cx="607538" cy="226541"/>
          </a:xfrm>
          <a:custGeom>
            <a:avLst/>
            <a:gdLst/>
            <a:ahLst/>
            <a:cxnLst/>
            <a:rect l="0" t="0" r="0" b="0"/>
            <a:pathLst>
              <a:path w="607538" h="226541">
                <a:moveTo>
                  <a:pt x="205943" y="0"/>
                </a:moveTo>
                <a:lnTo>
                  <a:pt x="149425" y="0"/>
                </a:lnTo>
                <a:lnTo>
                  <a:pt x="143448" y="3051"/>
                </a:lnTo>
                <a:lnTo>
                  <a:pt x="135755" y="8866"/>
                </a:lnTo>
                <a:lnTo>
                  <a:pt x="125162" y="10172"/>
                </a:lnTo>
                <a:lnTo>
                  <a:pt x="115659" y="17349"/>
                </a:lnTo>
                <a:lnTo>
                  <a:pt x="106094" y="19633"/>
                </a:lnTo>
                <a:lnTo>
                  <a:pt x="99400" y="20167"/>
                </a:lnTo>
                <a:lnTo>
                  <a:pt x="97158" y="21454"/>
                </a:lnTo>
                <a:lnTo>
                  <a:pt x="95662" y="23456"/>
                </a:lnTo>
                <a:lnTo>
                  <a:pt x="94666" y="25934"/>
                </a:lnTo>
                <a:lnTo>
                  <a:pt x="92857" y="27587"/>
                </a:lnTo>
                <a:lnTo>
                  <a:pt x="81733" y="33290"/>
                </a:lnTo>
                <a:lnTo>
                  <a:pt x="73986" y="39628"/>
                </a:lnTo>
                <a:lnTo>
                  <a:pt x="67176" y="40726"/>
                </a:lnTo>
                <a:lnTo>
                  <a:pt x="65378" y="42025"/>
                </a:lnTo>
                <a:lnTo>
                  <a:pt x="64178" y="44035"/>
                </a:lnTo>
                <a:lnTo>
                  <a:pt x="63379" y="46519"/>
                </a:lnTo>
                <a:lnTo>
                  <a:pt x="56788" y="55481"/>
                </a:lnTo>
                <a:lnTo>
                  <a:pt x="50790" y="58982"/>
                </a:lnTo>
                <a:lnTo>
                  <a:pt x="37616" y="61230"/>
                </a:lnTo>
                <a:lnTo>
                  <a:pt x="35374" y="62559"/>
                </a:lnTo>
                <a:lnTo>
                  <a:pt x="33878" y="64589"/>
                </a:lnTo>
                <a:lnTo>
                  <a:pt x="31479" y="70601"/>
                </a:lnTo>
                <a:lnTo>
                  <a:pt x="23928" y="80009"/>
                </a:lnTo>
                <a:lnTo>
                  <a:pt x="22074" y="86283"/>
                </a:lnTo>
                <a:lnTo>
                  <a:pt x="20436" y="88414"/>
                </a:lnTo>
                <a:lnTo>
                  <a:pt x="15564" y="90782"/>
                </a:lnTo>
                <a:lnTo>
                  <a:pt x="13808" y="92557"/>
                </a:lnTo>
                <a:lnTo>
                  <a:pt x="11856" y="97581"/>
                </a:lnTo>
                <a:lnTo>
                  <a:pt x="9458" y="110129"/>
                </a:lnTo>
                <a:lnTo>
                  <a:pt x="1469" y="121571"/>
                </a:lnTo>
                <a:lnTo>
                  <a:pt x="287" y="131394"/>
                </a:lnTo>
                <a:lnTo>
                  <a:pt x="0" y="149461"/>
                </a:lnTo>
                <a:lnTo>
                  <a:pt x="1143" y="151127"/>
                </a:lnTo>
                <a:lnTo>
                  <a:pt x="3049" y="152238"/>
                </a:lnTo>
                <a:lnTo>
                  <a:pt x="5464" y="152978"/>
                </a:lnTo>
                <a:lnTo>
                  <a:pt x="7074" y="154616"/>
                </a:lnTo>
                <a:lnTo>
                  <a:pt x="8863" y="159487"/>
                </a:lnTo>
                <a:lnTo>
                  <a:pt x="9869" y="168662"/>
                </a:lnTo>
                <a:lnTo>
                  <a:pt x="11155" y="170792"/>
                </a:lnTo>
                <a:lnTo>
                  <a:pt x="13156" y="172213"/>
                </a:lnTo>
                <a:lnTo>
                  <a:pt x="19123" y="174493"/>
                </a:lnTo>
                <a:lnTo>
                  <a:pt x="25623" y="174887"/>
                </a:lnTo>
                <a:lnTo>
                  <a:pt x="27377" y="176087"/>
                </a:lnTo>
                <a:lnTo>
                  <a:pt x="28548" y="178031"/>
                </a:lnTo>
                <a:lnTo>
                  <a:pt x="29328" y="180471"/>
                </a:lnTo>
                <a:lnTo>
                  <a:pt x="30993" y="182098"/>
                </a:lnTo>
                <a:lnTo>
                  <a:pt x="41884" y="187759"/>
                </a:lnTo>
                <a:lnTo>
                  <a:pt x="49587" y="194090"/>
                </a:lnTo>
                <a:lnTo>
                  <a:pt x="59330" y="196485"/>
                </a:lnTo>
                <a:lnTo>
                  <a:pt x="68936" y="202634"/>
                </a:lnTo>
                <a:lnTo>
                  <a:pt x="82432" y="205291"/>
                </a:lnTo>
                <a:lnTo>
                  <a:pt x="85846" y="205510"/>
                </a:lnTo>
                <a:lnTo>
                  <a:pt x="88121" y="206799"/>
                </a:lnTo>
                <a:lnTo>
                  <a:pt x="89638" y="208803"/>
                </a:lnTo>
                <a:lnTo>
                  <a:pt x="90650" y="211283"/>
                </a:lnTo>
                <a:lnTo>
                  <a:pt x="92468" y="212937"/>
                </a:lnTo>
                <a:lnTo>
                  <a:pt x="97539" y="214774"/>
                </a:lnTo>
                <a:lnTo>
                  <a:pt x="140734" y="217380"/>
                </a:lnTo>
                <a:lnTo>
                  <a:pt x="154458" y="224392"/>
                </a:lnTo>
                <a:lnTo>
                  <a:pt x="218241" y="226537"/>
                </a:lnTo>
                <a:lnTo>
                  <a:pt x="281079" y="226540"/>
                </a:lnTo>
                <a:lnTo>
                  <a:pt x="343274" y="226540"/>
                </a:lnTo>
                <a:lnTo>
                  <a:pt x="363838" y="226540"/>
                </a:lnTo>
                <a:lnTo>
                  <a:pt x="370701" y="223489"/>
                </a:lnTo>
                <a:lnTo>
                  <a:pt x="377565" y="219463"/>
                </a:lnTo>
                <a:lnTo>
                  <a:pt x="391294" y="216879"/>
                </a:lnTo>
                <a:lnTo>
                  <a:pt x="435915" y="216246"/>
                </a:lnTo>
                <a:lnTo>
                  <a:pt x="442781" y="213193"/>
                </a:lnTo>
                <a:lnTo>
                  <a:pt x="449646" y="209167"/>
                </a:lnTo>
                <a:lnTo>
                  <a:pt x="463375" y="206582"/>
                </a:lnTo>
                <a:lnTo>
                  <a:pt x="496692" y="205957"/>
                </a:lnTo>
                <a:lnTo>
                  <a:pt x="504117" y="202899"/>
                </a:lnTo>
                <a:lnTo>
                  <a:pt x="512739" y="197081"/>
                </a:lnTo>
                <a:lnTo>
                  <a:pt x="525783" y="195837"/>
                </a:lnTo>
                <a:lnTo>
                  <a:pt x="539012" y="195686"/>
                </a:lnTo>
                <a:lnTo>
                  <a:pt x="541259" y="194529"/>
                </a:lnTo>
                <a:lnTo>
                  <a:pt x="542757" y="192614"/>
                </a:lnTo>
                <a:lnTo>
                  <a:pt x="543756" y="190193"/>
                </a:lnTo>
                <a:lnTo>
                  <a:pt x="545566" y="188579"/>
                </a:lnTo>
                <a:lnTo>
                  <a:pt x="550628" y="186786"/>
                </a:lnTo>
                <a:lnTo>
                  <a:pt x="564441" y="185477"/>
                </a:lnTo>
                <a:lnTo>
                  <a:pt x="575046" y="176497"/>
                </a:lnTo>
                <a:lnTo>
                  <a:pt x="581638" y="175481"/>
                </a:lnTo>
                <a:lnTo>
                  <a:pt x="590837" y="175181"/>
                </a:lnTo>
                <a:lnTo>
                  <a:pt x="592971" y="173994"/>
                </a:lnTo>
                <a:lnTo>
                  <a:pt x="594394" y="172059"/>
                </a:lnTo>
                <a:lnTo>
                  <a:pt x="597073" y="165184"/>
                </a:lnTo>
                <a:lnTo>
                  <a:pt x="606091" y="164794"/>
                </a:lnTo>
                <a:lnTo>
                  <a:pt x="606573" y="163638"/>
                </a:lnTo>
                <a:lnTo>
                  <a:pt x="607537" y="113732"/>
                </a:lnTo>
                <a:lnTo>
                  <a:pt x="602071" y="113407"/>
                </a:lnTo>
                <a:lnTo>
                  <a:pt x="600460" y="112217"/>
                </a:lnTo>
                <a:lnTo>
                  <a:pt x="597664" y="104416"/>
                </a:lnTo>
                <a:lnTo>
                  <a:pt x="597365" y="97934"/>
                </a:lnTo>
                <a:lnTo>
                  <a:pt x="596179" y="96181"/>
                </a:lnTo>
                <a:lnTo>
                  <a:pt x="594245" y="95012"/>
                </a:lnTo>
                <a:lnTo>
                  <a:pt x="591811" y="94233"/>
                </a:lnTo>
                <a:lnTo>
                  <a:pt x="590188" y="92570"/>
                </a:lnTo>
                <a:lnTo>
                  <a:pt x="587370" y="83946"/>
                </a:lnTo>
                <a:lnTo>
                  <a:pt x="584082" y="83075"/>
                </a:lnTo>
                <a:lnTo>
                  <a:pt x="571615" y="82419"/>
                </a:lnTo>
                <a:lnTo>
                  <a:pt x="569859" y="81262"/>
                </a:lnTo>
                <a:lnTo>
                  <a:pt x="568689" y="79346"/>
                </a:lnTo>
                <a:lnTo>
                  <a:pt x="567909" y="76924"/>
                </a:lnTo>
                <a:lnTo>
                  <a:pt x="566245" y="75309"/>
                </a:lnTo>
                <a:lnTo>
                  <a:pt x="555952" y="71220"/>
                </a:lnTo>
                <a:lnTo>
                  <a:pt x="546218" y="62219"/>
                </a:lnTo>
                <a:lnTo>
                  <a:pt x="540424" y="61912"/>
                </a:lnTo>
                <a:lnTo>
                  <a:pt x="538769" y="60725"/>
                </a:lnTo>
                <a:lnTo>
                  <a:pt x="537665" y="58790"/>
                </a:lnTo>
                <a:lnTo>
                  <a:pt x="536929" y="56355"/>
                </a:lnTo>
                <a:lnTo>
                  <a:pt x="535294" y="54733"/>
                </a:lnTo>
                <a:lnTo>
                  <a:pt x="526719" y="51914"/>
                </a:lnTo>
                <a:lnTo>
                  <a:pt x="509860" y="51498"/>
                </a:lnTo>
                <a:lnTo>
                  <a:pt x="503867" y="48440"/>
                </a:lnTo>
                <a:lnTo>
                  <a:pt x="496163" y="42621"/>
                </a:lnTo>
                <a:lnTo>
                  <a:pt x="486420" y="41472"/>
                </a:lnTo>
                <a:lnTo>
                  <a:pt x="454983" y="41190"/>
                </a:lnTo>
                <a:lnTo>
                  <a:pt x="444379" y="32323"/>
                </a:lnTo>
                <a:lnTo>
                  <a:pt x="437788" y="31316"/>
                </a:lnTo>
                <a:lnTo>
                  <a:pt x="375742" y="30892"/>
                </a:lnTo>
                <a:lnTo>
                  <a:pt x="363432" y="30892"/>
                </a:lnTo>
                <a:lnTo>
                  <a:pt x="349600" y="22742"/>
                </a:lnTo>
                <a:lnTo>
                  <a:pt x="288251" y="20595"/>
                </a:lnTo>
                <a:lnTo>
                  <a:pt x="227870" y="20594"/>
                </a:lnTo>
                <a:lnTo>
                  <a:pt x="164114" y="20595"/>
                </a:lnTo>
                <a:lnTo>
                  <a:pt x="133862" y="205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9" name="SMARTInkShape-140"/>
          <p:cNvSpPr/>
          <p:nvPr/>
        </p:nvSpPr>
        <p:spPr>
          <a:xfrm>
            <a:off x="5025081" y="3634946"/>
            <a:ext cx="453082" cy="226541"/>
          </a:xfrm>
          <a:custGeom>
            <a:avLst/>
            <a:gdLst/>
            <a:ahLst/>
            <a:cxnLst/>
            <a:rect l="0" t="0" r="0" b="0"/>
            <a:pathLst>
              <a:path w="453082" h="226541">
                <a:moveTo>
                  <a:pt x="30892" y="30892"/>
                </a:moveTo>
                <a:lnTo>
                  <a:pt x="30892" y="20598"/>
                </a:lnTo>
                <a:lnTo>
                  <a:pt x="40765" y="20594"/>
                </a:lnTo>
                <a:lnTo>
                  <a:pt x="41064" y="15128"/>
                </a:lnTo>
                <a:lnTo>
                  <a:pt x="42249" y="13518"/>
                </a:lnTo>
                <a:lnTo>
                  <a:pt x="51059" y="10423"/>
                </a:lnTo>
                <a:lnTo>
                  <a:pt x="66815" y="10300"/>
                </a:lnTo>
                <a:lnTo>
                  <a:pt x="68570" y="9155"/>
                </a:lnTo>
                <a:lnTo>
                  <a:pt x="69741" y="7248"/>
                </a:lnTo>
                <a:lnTo>
                  <a:pt x="70521" y="4832"/>
                </a:lnTo>
                <a:lnTo>
                  <a:pt x="72185" y="3221"/>
                </a:lnTo>
                <a:lnTo>
                  <a:pt x="80810" y="424"/>
                </a:lnTo>
                <a:lnTo>
                  <a:pt x="144241" y="0"/>
                </a:lnTo>
                <a:lnTo>
                  <a:pt x="193655" y="0"/>
                </a:lnTo>
                <a:lnTo>
                  <a:pt x="204339" y="8866"/>
                </a:lnTo>
                <a:lnTo>
                  <a:pt x="214670" y="10172"/>
                </a:lnTo>
                <a:lnTo>
                  <a:pt x="245537" y="10297"/>
                </a:lnTo>
                <a:lnTo>
                  <a:pt x="255039" y="17374"/>
                </a:lnTo>
                <a:lnTo>
                  <a:pt x="265832" y="20170"/>
                </a:lnTo>
                <a:lnTo>
                  <a:pt x="295717" y="20594"/>
                </a:lnTo>
                <a:lnTo>
                  <a:pt x="296685" y="21738"/>
                </a:lnTo>
                <a:lnTo>
                  <a:pt x="297762" y="26060"/>
                </a:lnTo>
                <a:lnTo>
                  <a:pt x="299192" y="27671"/>
                </a:lnTo>
                <a:lnTo>
                  <a:pt x="307411" y="30467"/>
                </a:lnTo>
                <a:lnTo>
                  <a:pt x="370275" y="30891"/>
                </a:lnTo>
                <a:lnTo>
                  <a:pt x="370576" y="36358"/>
                </a:lnTo>
                <a:lnTo>
                  <a:pt x="371762" y="37969"/>
                </a:lnTo>
                <a:lnTo>
                  <a:pt x="380810" y="41133"/>
                </a:lnTo>
                <a:lnTo>
                  <a:pt x="380962" y="41178"/>
                </a:lnTo>
                <a:lnTo>
                  <a:pt x="391172" y="41189"/>
                </a:lnTo>
                <a:lnTo>
                  <a:pt x="391260" y="46655"/>
                </a:lnTo>
                <a:lnTo>
                  <a:pt x="392417" y="48266"/>
                </a:lnTo>
                <a:lnTo>
                  <a:pt x="400957" y="51298"/>
                </a:lnTo>
                <a:lnTo>
                  <a:pt x="401469" y="51449"/>
                </a:lnTo>
                <a:lnTo>
                  <a:pt x="401557" y="56941"/>
                </a:lnTo>
                <a:lnTo>
                  <a:pt x="402714" y="58556"/>
                </a:lnTo>
                <a:lnTo>
                  <a:pt x="410934" y="61500"/>
                </a:lnTo>
                <a:lnTo>
                  <a:pt x="411765" y="61747"/>
                </a:lnTo>
                <a:lnTo>
                  <a:pt x="411880" y="70646"/>
                </a:lnTo>
                <a:lnTo>
                  <a:pt x="413028" y="71124"/>
                </a:lnTo>
                <a:lnTo>
                  <a:pt x="420757" y="71955"/>
                </a:lnTo>
                <a:lnTo>
                  <a:pt x="421552" y="75076"/>
                </a:lnTo>
                <a:lnTo>
                  <a:pt x="422188" y="92241"/>
                </a:lnTo>
                <a:lnTo>
                  <a:pt x="427655" y="92547"/>
                </a:lnTo>
                <a:lnTo>
                  <a:pt x="429266" y="93734"/>
                </a:lnTo>
                <a:lnTo>
                  <a:pt x="432361" y="102545"/>
                </a:lnTo>
                <a:lnTo>
                  <a:pt x="432483" y="112835"/>
                </a:lnTo>
                <a:lnTo>
                  <a:pt x="437953" y="113142"/>
                </a:lnTo>
                <a:lnTo>
                  <a:pt x="439563" y="114329"/>
                </a:lnTo>
                <a:lnTo>
                  <a:pt x="442746" y="123441"/>
                </a:lnTo>
                <a:lnTo>
                  <a:pt x="442783" y="133437"/>
                </a:lnTo>
                <a:lnTo>
                  <a:pt x="453044" y="144124"/>
                </a:lnTo>
                <a:lnTo>
                  <a:pt x="453081" y="195188"/>
                </a:lnTo>
                <a:lnTo>
                  <a:pt x="444215" y="195608"/>
                </a:lnTo>
                <a:lnTo>
                  <a:pt x="443739" y="196765"/>
                </a:lnTo>
                <a:lnTo>
                  <a:pt x="442788" y="205909"/>
                </a:lnTo>
                <a:lnTo>
                  <a:pt x="432524" y="216206"/>
                </a:lnTo>
                <a:lnTo>
                  <a:pt x="406551" y="216243"/>
                </a:lnTo>
                <a:lnTo>
                  <a:pt x="404899" y="217387"/>
                </a:lnTo>
                <a:lnTo>
                  <a:pt x="403798" y="219294"/>
                </a:lnTo>
                <a:lnTo>
                  <a:pt x="403064" y="221710"/>
                </a:lnTo>
                <a:lnTo>
                  <a:pt x="401430" y="223320"/>
                </a:lnTo>
                <a:lnTo>
                  <a:pt x="392858" y="226116"/>
                </a:lnTo>
                <a:lnTo>
                  <a:pt x="329440" y="226540"/>
                </a:lnTo>
                <a:lnTo>
                  <a:pt x="267541" y="226540"/>
                </a:lnTo>
                <a:lnTo>
                  <a:pt x="232944" y="226540"/>
                </a:lnTo>
                <a:lnTo>
                  <a:pt x="230810" y="225396"/>
                </a:lnTo>
                <a:lnTo>
                  <a:pt x="229386" y="223489"/>
                </a:lnTo>
                <a:lnTo>
                  <a:pt x="228438" y="221074"/>
                </a:lnTo>
                <a:lnTo>
                  <a:pt x="226661" y="219464"/>
                </a:lnTo>
                <a:lnTo>
                  <a:pt x="221636" y="217675"/>
                </a:lnTo>
                <a:lnTo>
                  <a:pt x="176663" y="216244"/>
                </a:lnTo>
                <a:lnTo>
                  <a:pt x="155318" y="225586"/>
                </a:lnTo>
                <a:lnTo>
                  <a:pt x="135799" y="226503"/>
                </a:lnTo>
                <a:lnTo>
                  <a:pt x="126026" y="219456"/>
                </a:lnTo>
                <a:lnTo>
                  <a:pt x="116414" y="217196"/>
                </a:lnTo>
                <a:lnTo>
                  <a:pt x="77477" y="216244"/>
                </a:lnTo>
                <a:lnTo>
                  <a:pt x="75679" y="215100"/>
                </a:lnTo>
                <a:lnTo>
                  <a:pt x="74479" y="213193"/>
                </a:lnTo>
                <a:lnTo>
                  <a:pt x="73680" y="210777"/>
                </a:lnTo>
                <a:lnTo>
                  <a:pt x="70858" y="209166"/>
                </a:lnTo>
                <a:lnTo>
                  <a:pt x="49770" y="206134"/>
                </a:lnTo>
                <a:lnTo>
                  <a:pt x="46910" y="206071"/>
                </a:lnTo>
                <a:lnTo>
                  <a:pt x="45003" y="204886"/>
                </a:lnTo>
                <a:lnTo>
                  <a:pt x="43732" y="202951"/>
                </a:lnTo>
                <a:lnTo>
                  <a:pt x="41691" y="197091"/>
                </a:lnTo>
                <a:lnTo>
                  <a:pt x="11866" y="166325"/>
                </a:lnTo>
                <a:lnTo>
                  <a:pt x="10762" y="159755"/>
                </a:lnTo>
                <a:lnTo>
                  <a:pt x="9463" y="157990"/>
                </a:lnTo>
                <a:lnTo>
                  <a:pt x="4969" y="156028"/>
                </a:lnTo>
                <a:lnTo>
                  <a:pt x="3312" y="154361"/>
                </a:lnTo>
                <a:lnTo>
                  <a:pt x="436" y="145731"/>
                </a:lnTo>
                <a:lnTo>
                  <a:pt x="0" y="83974"/>
                </a:lnTo>
                <a:lnTo>
                  <a:pt x="9873" y="72547"/>
                </a:lnTo>
                <a:lnTo>
                  <a:pt x="10172" y="66753"/>
                </a:lnTo>
                <a:lnTo>
                  <a:pt x="11358" y="65096"/>
                </a:lnTo>
                <a:lnTo>
                  <a:pt x="13292" y="63992"/>
                </a:lnTo>
                <a:lnTo>
                  <a:pt x="15726" y="63256"/>
                </a:lnTo>
                <a:lnTo>
                  <a:pt x="30341" y="51949"/>
                </a:lnTo>
                <a:lnTo>
                  <a:pt x="36195" y="51623"/>
                </a:lnTo>
                <a:lnTo>
                  <a:pt x="37860" y="50434"/>
                </a:lnTo>
                <a:lnTo>
                  <a:pt x="38970" y="48496"/>
                </a:lnTo>
                <a:lnTo>
                  <a:pt x="39709" y="46061"/>
                </a:lnTo>
                <a:lnTo>
                  <a:pt x="41347" y="44437"/>
                </a:lnTo>
                <a:lnTo>
                  <a:pt x="49926" y="41617"/>
                </a:lnTo>
                <a:lnTo>
                  <a:pt x="92676" y="411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0" name="SMARTInkShape-141"/>
          <p:cNvSpPr/>
          <p:nvPr/>
        </p:nvSpPr>
        <p:spPr>
          <a:xfrm>
            <a:off x="2986216" y="3593762"/>
            <a:ext cx="659028" cy="370661"/>
          </a:xfrm>
          <a:custGeom>
            <a:avLst/>
            <a:gdLst/>
            <a:ahLst/>
            <a:cxnLst/>
            <a:rect l="0" t="0" r="0" b="0"/>
            <a:pathLst>
              <a:path w="659028" h="370661">
                <a:moveTo>
                  <a:pt x="597244" y="82373"/>
                </a:moveTo>
                <a:lnTo>
                  <a:pt x="597243" y="73507"/>
                </a:lnTo>
                <a:lnTo>
                  <a:pt x="598388" y="73030"/>
                </a:lnTo>
                <a:lnTo>
                  <a:pt x="602710" y="72500"/>
                </a:lnTo>
                <a:lnTo>
                  <a:pt x="604320" y="71214"/>
                </a:lnTo>
                <a:lnTo>
                  <a:pt x="607415" y="62214"/>
                </a:lnTo>
                <a:lnTo>
                  <a:pt x="602037" y="61907"/>
                </a:lnTo>
                <a:lnTo>
                  <a:pt x="600439" y="60720"/>
                </a:lnTo>
                <a:lnTo>
                  <a:pt x="598664" y="56350"/>
                </a:lnTo>
                <a:lnTo>
                  <a:pt x="595902" y="54728"/>
                </a:lnTo>
                <a:lnTo>
                  <a:pt x="533966" y="42653"/>
                </a:lnTo>
                <a:lnTo>
                  <a:pt x="526024" y="38786"/>
                </a:lnTo>
                <a:lnTo>
                  <a:pt x="518681" y="34398"/>
                </a:lnTo>
                <a:lnTo>
                  <a:pt x="504643" y="31580"/>
                </a:lnTo>
                <a:lnTo>
                  <a:pt x="490853" y="31024"/>
                </a:lnTo>
                <a:lnTo>
                  <a:pt x="483980" y="27897"/>
                </a:lnTo>
                <a:lnTo>
                  <a:pt x="477111" y="23837"/>
                </a:lnTo>
                <a:lnTo>
                  <a:pt x="466812" y="20407"/>
                </a:lnTo>
                <a:lnTo>
                  <a:pt x="459947" y="15550"/>
                </a:lnTo>
                <a:lnTo>
                  <a:pt x="403503" y="7446"/>
                </a:lnTo>
                <a:lnTo>
                  <a:pt x="395578" y="3307"/>
                </a:lnTo>
                <a:lnTo>
                  <a:pt x="381168" y="649"/>
                </a:lnTo>
                <a:lnTo>
                  <a:pt x="319595" y="0"/>
                </a:lnTo>
                <a:lnTo>
                  <a:pt x="263900" y="1139"/>
                </a:lnTo>
                <a:lnTo>
                  <a:pt x="219271" y="9656"/>
                </a:lnTo>
                <a:lnTo>
                  <a:pt x="209580" y="11154"/>
                </a:lnTo>
                <a:lnTo>
                  <a:pt x="148668" y="28546"/>
                </a:lnTo>
                <a:lnTo>
                  <a:pt x="127594" y="31723"/>
                </a:lnTo>
                <a:lnTo>
                  <a:pt x="113388" y="38976"/>
                </a:lnTo>
                <a:lnTo>
                  <a:pt x="109916" y="39712"/>
                </a:lnTo>
                <a:lnTo>
                  <a:pt x="53521" y="70507"/>
                </a:lnTo>
                <a:lnTo>
                  <a:pt x="43668" y="78843"/>
                </a:lnTo>
                <a:lnTo>
                  <a:pt x="32800" y="81909"/>
                </a:lnTo>
                <a:lnTo>
                  <a:pt x="21068" y="92234"/>
                </a:lnTo>
                <a:lnTo>
                  <a:pt x="20735" y="98008"/>
                </a:lnTo>
                <a:lnTo>
                  <a:pt x="19545" y="99661"/>
                </a:lnTo>
                <a:lnTo>
                  <a:pt x="17606" y="100764"/>
                </a:lnTo>
                <a:lnTo>
                  <a:pt x="15170" y="101498"/>
                </a:lnTo>
                <a:lnTo>
                  <a:pt x="13546" y="103132"/>
                </a:lnTo>
                <a:lnTo>
                  <a:pt x="11741" y="107999"/>
                </a:lnTo>
                <a:lnTo>
                  <a:pt x="9155" y="151307"/>
                </a:lnTo>
                <a:lnTo>
                  <a:pt x="2147" y="164807"/>
                </a:lnTo>
                <a:lnTo>
                  <a:pt x="1" y="226536"/>
                </a:lnTo>
                <a:lnTo>
                  <a:pt x="0" y="234798"/>
                </a:lnTo>
                <a:lnTo>
                  <a:pt x="8866" y="254386"/>
                </a:lnTo>
                <a:lnTo>
                  <a:pt x="17091" y="265047"/>
                </a:lnTo>
                <a:lnTo>
                  <a:pt x="20701" y="274813"/>
                </a:lnTo>
                <a:lnTo>
                  <a:pt x="34790" y="291781"/>
                </a:lnTo>
                <a:lnTo>
                  <a:pt x="41396" y="295578"/>
                </a:lnTo>
                <a:lnTo>
                  <a:pt x="48146" y="298410"/>
                </a:lnTo>
                <a:lnTo>
                  <a:pt x="58379" y="305293"/>
                </a:lnTo>
                <a:lnTo>
                  <a:pt x="68657" y="308985"/>
                </a:lnTo>
                <a:lnTo>
                  <a:pt x="78948" y="315673"/>
                </a:lnTo>
                <a:lnTo>
                  <a:pt x="89245" y="319307"/>
                </a:lnTo>
                <a:lnTo>
                  <a:pt x="100685" y="325977"/>
                </a:lnTo>
                <a:lnTo>
                  <a:pt x="161785" y="339108"/>
                </a:lnTo>
                <a:lnTo>
                  <a:pt x="171445" y="340640"/>
                </a:lnTo>
                <a:lnTo>
                  <a:pt x="196292" y="347894"/>
                </a:lnTo>
                <a:lnTo>
                  <a:pt x="258960" y="359706"/>
                </a:lnTo>
                <a:lnTo>
                  <a:pt x="318343" y="367450"/>
                </a:lnTo>
                <a:lnTo>
                  <a:pt x="379088" y="370660"/>
                </a:lnTo>
                <a:lnTo>
                  <a:pt x="427977" y="369551"/>
                </a:lnTo>
                <a:lnTo>
                  <a:pt x="459941" y="361354"/>
                </a:lnTo>
                <a:lnTo>
                  <a:pt x="514965" y="351571"/>
                </a:lnTo>
                <a:lnTo>
                  <a:pt x="562579" y="338970"/>
                </a:lnTo>
                <a:lnTo>
                  <a:pt x="580036" y="325514"/>
                </a:lnTo>
                <a:lnTo>
                  <a:pt x="593802" y="313379"/>
                </a:lnTo>
                <a:lnTo>
                  <a:pt x="600672" y="310898"/>
                </a:lnTo>
                <a:lnTo>
                  <a:pt x="602961" y="309092"/>
                </a:lnTo>
                <a:lnTo>
                  <a:pt x="607328" y="302229"/>
                </a:lnTo>
                <a:lnTo>
                  <a:pt x="621694" y="293626"/>
                </a:lnTo>
                <a:lnTo>
                  <a:pt x="625273" y="287627"/>
                </a:lnTo>
                <a:lnTo>
                  <a:pt x="628007" y="281146"/>
                </a:lnTo>
                <a:lnTo>
                  <a:pt x="645872" y="257409"/>
                </a:lnTo>
                <a:lnTo>
                  <a:pt x="648478" y="244982"/>
                </a:lnTo>
                <a:lnTo>
                  <a:pt x="648563" y="242265"/>
                </a:lnTo>
                <a:lnTo>
                  <a:pt x="651707" y="236196"/>
                </a:lnTo>
                <a:lnTo>
                  <a:pt x="655774" y="229684"/>
                </a:lnTo>
                <a:lnTo>
                  <a:pt x="658385" y="216182"/>
                </a:lnTo>
                <a:lnTo>
                  <a:pt x="659027" y="161282"/>
                </a:lnTo>
                <a:lnTo>
                  <a:pt x="657883" y="159006"/>
                </a:lnTo>
                <a:lnTo>
                  <a:pt x="655976" y="157489"/>
                </a:lnTo>
                <a:lnTo>
                  <a:pt x="653561" y="156477"/>
                </a:lnTo>
                <a:lnTo>
                  <a:pt x="651950" y="153515"/>
                </a:lnTo>
                <a:lnTo>
                  <a:pt x="649154" y="136900"/>
                </a:lnTo>
                <a:lnTo>
                  <a:pt x="639901" y="125261"/>
                </a:lnTo>
                <a:lnTo>
                  <a:pt x="631646" y="115677"/>
                </a:lnTo>
                <a:lnTo>
                  <a:pt x="629695" y="109379"/>
                </a:lnTo>
                <a:lnTo>
                  <a:pt x="628031" y="107242"/>
                </a:lnTo>
                <a:lnTo>
                  <a:pt x="623132" y="104867"/>
                </a:lnTo>
                <a:lnTo>
                  <a:pt x="621367" y="103090"/>
                </a:lnTo>
                <a:lnTo>
                  <a:pt x="617004" y="92592"/>
                </a:lnTo>
                <a:lnTo>
                  <a:pt x="592331" y="67172"/>
                </a:lnTo>
                <a:lnTo>
                  <a:pt x="586288" y="64175"/>
                </a:lnTo>
                <a:lnTo>
                  <a:pt x="578552" y="62252"/>
                </a:lnTo>
                <a:lnTo>
                  <a:pt x="567950" y="52955"/>
                </a:lnTo>
                <a:lnTo>
                  <a:pt x="561359" y="51918"/>
                </a:lnTo>
                <a:lnTo>
                  <a:pt x="559591" y="50628"/>
                </a:lnTo>
                <a:lnTo>
                  <a:pt x="558412" y="48624"/>
                </a:lnTo>
                <a:lnTo>
                  <a:pt x="557626" y="46144"/>
                </a:lnTo>
                <a:lnTo>
                  <a:pt x="555958" y="44491"/>
                </a:lnTo>
                <a:lnTo>
                  <a:pt x="547326" y="41619"/>
                </a:lnTo>
                <a:lnTo>
                  <a:pt x="546454" y="38326"/>
                </a:lnTo>
                <a:lnTo>
                  <a:pt x="545895" y="32357"/>
                </a:lnTo>
                <a:lnTo>
                  <a:pt x="542767" y="31540"/>
                </a:lnTo>
                <a:lnTo>
                  <a:pt x="535460" y="308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63" name="SMARTInkShape-Group14"/>
          <p:cNvGrpSpPr/>
          <p:nvPr/>
        </p:nvGrpSpPr>
        <p:grpSpPr>
          <a:xfrm>
            <a:off x="941419" y="3068628"/>
            <a:ext cx="901798" cy="267697"/>
            <a:chOff x="941419" y="3068628"/>
            <a:chExt cx="901798" cy="267697"/>
          </a:xfrm>
        </p:grpSpPr>
        <p:sp>
          <p:nvSpPr>
            <p:cNvPr id="1261" name="SMARTInkShape-142"/>
            <p:cNvSpPr/>
            <p:nvPr/>
          </p:nvSpPr>
          <p:spPr>
            <a:xfrm>
              <a:off x="1101811" y="3068628"/>
              <a:ext cx="741406" cy="255375"/>
            </a:xfrm>
            <a:custGeom>
              <a:avLst/>
              <a:gdLst/>
              <a:ahLst/>
              <a:cxnLst/>
              <a:rect l="0" t="0" r="0" b="0"/>
              <a:pathLst>
                <a:path w="741406" h="255375">
                  <a:moveTo>
                    <a:pt x="0" y="20561"/>
                  </a:moveTo>
                  <a:lnTo>
                    <a:pt x="0" y="10264"/>
                  </a:lnTo>
                  <a:lnTo>
                    <a:pt x="63933" y="10264"/>
                  </a:lnTo>
                  <a:lnTo>
                    <a:pt x="116706" y="10264"/>
                  </a:lnTo>
                  <a:lnTo>
                    <a:pt x="166334" y="390"/>
                  </a:lnTo>
                  <a:lnTo>
                    <a:pt x="174229" y="3206"/>
                  </a:lnTo>
                  <a:lnTo>
                    <a:pt x="181552" y="7127"/>
                  </a:lnTo>
                  <a:lnTo>
                    <a:pt x="188621" y="8870"/>
                  </a:lnTo>
                  <a:lnTo>
                    <a:pt x="250530" y="0"/>
                  </a:lnTo>
                  <a:lnTo>
                    <a:pt x="313708" y="10227"/>
                  </a:lnTo>
                  <a:lnTo>
                    <a:pt x="347685" y="10263"/>
                  </a:lnTo>
                  <a:lnTo>
                    <a:pt x="360990" y="18414"/>
                  </a:lnTo>
                  <a:lnTo>
                    <a:pt x="422135" y="20556"/>
                  </a:lnTo>
                  <a:lnTo>
                    <a:pt x="447646" y="20561"/>
                  </a:lnTo>
                  <a:lnTo>
                    <a:pt x="453717" y="23612"/>
                  </a:lnTo>
                  <a:lnTo>
                    <a:pt x="456937" y="26028"/>
                  </a:lnTo>
                  <a:lnTo>
                    <a:pt x="466617" y="28711"/>
                  </a:lnTo>
                  <a:lnTo>
                    <a:pt x="491823" y="30733"/>
                  </a:lnTo>
                  <a:lnTo>
                    <a:pt x="505149" y="38992"/>
                  </a:lnTo>
                  <a:lnTo>
                    <a:pt x="532028" y="41029"/>
                  </a:lnTo>
                  <a:lnTo>
                    <a:pt x="546209" y="49289"/>
                  </a:lnTo>
                  <a:lnTo>
                    <a:pt x="605139" y="62886"/>
                  </a:lnTo>
                  <a:lnTo>
                    <a:pt x="614710" y="68825"/>
                  </a:lnTo>
                  <a:lnTo>
                    <a:pt x="628195" y="71411"/>
                  </a:lnTo>
                  <a:lnTo>
                    <a:pt x="648766" y="72010"/>
                  </a:lnTo>
                  <a:lnTo>
                    <a:pt x="652186" y="73167"/>
                  </a:lnTo>
                  <a:lnTo>
                    <a:pt x="654466" y="75082"/>
                  </a:lnTo>
                  <a:lnTo>
                    <a:pt x="655986" y="77503"/>
                  </a:lnTo>
                  <a:lnTo>
                    <a:pt x="658144" y="79117"/>
                  </a:lnTo>
                  <a:lnTo>
                    <a:pt x="663592" y="80910"/>
                  </a:lnTo>
                  <a:lnTo>
                    <a:pt x="673092" y="81920"/>
                  </a:lnTo>
                  <a:lnTo>
                    <a:pt x="675269" y="83206"/>
                  </a:lnTo>
                  <a:lnTo>
                    <a:pt x="676719" y="85207"/>
                  </a:lnTo>
                  <a:lnTo>
                    <a:pt x="677687" y="87686"/>
                  </a:lnTo>
                  <a:lnTo>
                    <a:pt x="679476" y="89338"/>
                  </a:lnTo>
                  <a:lnTo>
                    <a:pt x="688318" y="92207"/>
                  </a:lnTo>
                  <a:lnTo>
                    <a:pt x="694911" y="92513"/>
                  </a:lnTo>
                  <a:lnTo>
                    <a:pt x="700909" y="95636"/>
                  </a:lnTo>
                  <a:lnTo>
                    <a:pt x="708616" y="101497"/>
                  </a:lnTo>
                  <a:lnTo>
                    <a:pt x="709670" y="105349"/>
                  </a:lnTo>
                  <a:lnTo>
                    <a:pt x="709951" y="107978"/>
                  </a:lnTo>
                  <a:lnTo>
                    <a:pt x="711283" y="109731"/>
                  </a:lnTo>
                  <a:lnTo>
                    <a:pt x="715813" y="111679"/>
                  </a:lnTo>
                  <a:lnTo>
                    <a:pt x="717479" y="113342"/>
                  </a:lnTo>
                  <a:lnTo>
                    <a:pt x="719330" y="118242"/>
                  </a:lnTo>
                  <a:lnTo>
                    <a:pt x="720372" y="127432"/>
                  </a:lnTo>
                  <a:lnTo>
                    <a:pt x="721662" y="129565"/>
                  </a:lnTo>
                  <a:lnTo>
                    <a:pt x="723667" y="130987"/>
                  </a:lnTo>
                  <a:lnTo>
                    <a:pt x="726147" y="131936"/>
                  </a:lnTo>
                  <a:lnTo>
                    <a:pt x="727801" y="133711"/>
                  </a:lnTo>
                  <a:lnTo>
                    <a:pt x="731962" y="144208"/>
                  </a:lnTo>
                  <a:lnTo>
                    <a:pt x="738099" y="152034"/>
                  </a:lnTo>
                  <a:lnTo>
                    <a:pt x="741276" y="164161"/>
                  </a:lnTo>
                  <a:lnTo>
                    <a:pt x="741405" y="210916"/>
                  </a:lnTo>
                  <a:lnTo>
                    <a:pt x="740261" y="212681"/>
                  </a:lnTo>
                  <a:lnTo>
                    <a:pt x="738354" y="213857"/>
                  </a:lnTo>
                  <a:lnTo>
                    <a:pt x="732539" y="215746"/>
                  </a:lnTo>
                  <a:lnTo>
                    <a:pt x="731744" y="219054"/>
                  </a:lnTo>
                  <a:lnTo>
                    <a:pt x="731234" y="225035"/>
                  </a:lnTo>
                  <a:lnTo>
                    <a:pt x="730048" y="225526"/>
                  </a:lnTo>
                  <a:lnTo>
                    <a:pt x="722253" y="226378"/>
                  </a:lnTo>
                  <a:lnTo>
                    <a:pt x="721452" y="229501"/>
                  </a:lnTo>
                  <a:lnTo>
                    <a:pt x="721238" y="231935"/>
                  </a:lnTo>
                  <a:lnTo>
                    <a:pt x="719951" y="233558"/>
                  </a:lnTo>
                  <a:lnTo>
                    <a:pt x="711982" y="236377"/>
                  </a:lnTo>
                  <a:lnTo>
                    <a:pt x="711166" y="239665"/>
                  </a:lnTo>
                  <a:lnTo>
                    <a:pt x="710949" y="242144"/>
                  </a:lnTo>
                  <a:lnTo>
                    <a:pt x="709659" y="243797"/>
                  </a:lnTo>
                  <a:lnTo>
                    <a:pt x="705176" y="245633"/>
                  </a:lnTo>
                  <a:lnTo>
                    <a:pt x="671517" y="248244"/>
                  </a:lnTo>
                  <a:lnTo>
                    <a:pt x="662092" y="254178"/>
                  </a:lnTo>
                  <a:lnTo>
                    <a:pt x="657226" y="2553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2" name="SMARTInkShape-143"/>
            <p:cNvSpPr/>
            <p:nvPr/>
          </p:nvSpPr>
          <p:spPr>
            <a:xfrm>
              <a:off x="941419" y="3109784"/>
              <a:ext cx="656239" cy="226541"/>
            </a:xfrm>
            <a:custGeom>
              <a:avLst/>
              <a:gdLst/>
              <a:ahLst/>
              <a:cxnLst/>
              <a:rect l="0" t="0" r="0" b="0"/>
              <a:pathLst>
                <a:path w="656239" h="226541">
                  <a:moveTo>
                    <a:pt x="656238" y="226540"/>
                  </a:moveTo>
                  <a:lnTo>
                    <a:pt x="620372" y="226540"/>
                  </a:lnTo>
                  <a:lnTo>
                    <a:pt x="610050" y="226540"/>
                  </a:lnTo>
                  <a:lnTo>
                    <a:pt x="603180" y="223489"/>
                  </a:lnTo>
                  <a:lnTo>
                    <a:pt x="594913" y="217674"/>
                  </a:lnTo>
                  <a:lnTo>
                    <a:pt x="583915" y="216525"/>
                  </a:lnTo>
                  <a:lnTo>
                    <a:pt x="523108" y="216243"/>
                  </a:lnTo>
                  <a:lnTo>
                    <a:pt x="498205" y="216243"/>
                  </a:lnTo>
                  <a:lnTo>
                    <a:pt x="490543" y="213192"/>
                  </a:lnTo>
                  <a:lnTo>
                    <a:pt x="483324" y="209167"/>
                  </a:lnTo>
                  <a:lnTo>
                    <a:pt x="469366" y="206582"/>
                  </a:lnTo>
                  <a:lnTo>
                    <a:pt x="407583" y="205947"/>
                  </a:lnTo>
                  <a:lnTo>
                    <a:pt x="404132" y="205947"/>
                  </a:lnTo>
                  <a:lnTo>
                    <a:pt x="358612" y="195931"/>
                  </a:lnTo>
                  <a:lnTo>
                    <a:pt x="294502" y="195650"/>
                  </a:lnTo>
                  <a:lnTo>
                    <a:pt x="234761" y="195649"/>
                  </a:lnTo>
                  <a:lnTo>
                    <a:pt x="178104" y="195649"/>
                  </a:lnTo>
                  <a:lnTo>
                    <a:pt x="170934" y="192597"/>
                  </a:lnTo>
                  <a:lnTo>
                    <a:pt x="163933" y="188571"/>
                  </a:lnTo>
                  <a:lnTo>
                    <a:pt x="150116" y="185987"/>
                  </a:lnTo>
                  <a:lnTo>
                    <a:pt x="115771" y="185362"/>
                  </a:lnTo>
                  <a:lnTo>
                    <a:pt x="108906" y="182305"/>
                  </a:lnTo>
                  <a:lnTo>
                    <a:pt x="102040" y="178277"/>
                  </a:lnTo>
                  <a:lnTo>
                    <a:pt x="88311" y="175690"/>
                  </a:lnTo>
                  <a:lnTo>
                    <a:pt x="50461" y="175057"/>
                  </a:lnTo>
                  <a:lnTo>
                    <a:pt x="37335" y="165180"/>
                  </a:lnTo>
                  <a:lnTo>
                    <a:pt x="31509" y="164882"/>
                  </a:lnTo>
                  <a:lnTo>
                    <a:pt x="29848" y="163696"/>
                  </a:lnTo>
                  <a:lnTo>
                    <a:pt x="28741" y="161761"/>
                  </a:lnTo>
                  <a:lnTo>
                    <a:pt x="28003" y="159327"/>
                  </a:lnTo>
                  <a:lnTo>
                    <a:pt x="26367" y="157705"/>
                  </a:lnTo>
                  <a:lnTo>
                    <a:pt x="17791" y="154887"/>
                  </a:lnTo>
                  <a:lnTo>
                    <a:pt x="16924" y="151598"/>
                  </a:lnTo>
                  <a:lnTo>
                    <a:pt x="16692" y="149119"/>
                  </a:lnTo>
                  <a:lnTo>
                    <a:pt x="15394" y="147467"/>
                  </a:lnTo>
                  <a:lnTo>
                    <a:pt x="10900" y="145630"/>
                  </a:lnTo>
                  <a:lnTo>
                    <a:pt x="9244" y="143997"/>
                  </a:lnTo>
                  <a:lnTo>
                    <a:pt x="7404" y="139130"/>
                  </a:lnTo>
                  <a:lnTo>
                    <a:pt x="5936" y="108277"/>
                  </a:lnTo>
                  <a:lnTo>
                    <a:pt x="4790" y="106509"/>
                  </a:lnTo>
                  <a:lnTo>
                    <a:pt x="2883" y="105331"/>
                  </a:lnTo>
                  <a:lnTo>
                    <a:pt x="467" y="104544"/>
                  </a:lnTo>
                  <a:lnTo>
                    <a:pt x="0" y="102876"/>
                  </a:lnTo>
                  <a:lnTo>
                    <a:pt x="5634" y="84275"/>
                  </a:lnTo>
                  <a:lnTo>
                    <a:pt x="5906" y="68212"/>
                  </a:lnTo>
                  <a:lnTo>
                    <a:pt x="8972" y="61589"/>
                  </a:lnTo>
                  <a:lnTo>
                    <a:pt x="14796" y="53482"/>
                  </a:lnTo>
                  <a:lnTo>
                    <a:pt x="16104" y="42795"/>
                  </a:lnTo>
                  <a:lnTo>
                    <a:pt x="17290" y="42260"/>
                  </a:lnTo>
                  <a:lnTo>
                    <a:pt x="21659" y="41665"/>
                  </a:lnTo>
                  <a:lnTo>
                    <a:pt x="27414" y="38350"/>
                  </a:lnTo>
                  <a:lnTo>
                    <a:pt x="30551" y="35864"/>
                  </a:lnTo>
                  <a:lnTo>
                    <a:pt x="34036" y="30050"/>
                  </a:lnTo>
                  <a:lnTo>
                    <a:pt x="34965" y="26899"/>
                  </a:lnTo>
                  <a:lnTo>
                    <a:pt x="36729" y="24797"/>
                  </a:lnTo>
                  <a:lnTo>
                    <a:pt x="41740" y="22462"/>
                  </a:lnTo>
                  <a:lnTo>
                    <a:pt x="62675" y="17616"/>
                  </a:lnTo>
                  <a:lnTo>
                    <a:pt x="74984" y="11743"/>
                  </a:lnTo>
                  <a:lnTo>
                    <a:pt x="117306" y="10297"/>
                  </a:lnTo>
                  <a:lnTo>
                    <a:pt x="127049" y="3220"/>
                  </a:lnTo>
                  <a:lnTo>
                    <a:pt x="137892" y="424"/>
                  </a:lnTo>
                  <a:lnTo>
                    <a:pt x="149621" y="11"/>
                  </a:lnTo>
                  <a:lnTo>
                    <a:pt x="160388" y="10294"/>
                  </a:lnTo>
                  <a:lnTo>
                    <a:pt x="16039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64" name="SMARTInkShape-144"/>
          <p:cNvSpPr/>
          <p:nvPr/>
        </p:nvSpPr>
        <p:spPr>
          <a:xfrm>
            <a:off x="7620000" y="4757352"/>
            <a:ext cx="782597" cy="298621"/>
          </a:xfrm>
          <a:custGeom>
            <a:avLst/>
            <a:gdLst/>
            <a:ahLst/>
            <a:cxnLst/>
            <a:rect l="0" t="0" r="0" b="0"/>
            <a:pathLst>
              <a:path w="782597" h="298621">
                <a:moveTo>
                  <a:pt x="0" y="247135"/>
                </a:moveTo>
                <a:lnTo>
                  <a:pt x="35923" y="247134"/>
                </a:lnTo>
                <a:lnTo>
                  <a:pt x="37678" y="248279"/>
                </a:lnTo>
                <a:lnTo>
                  <a:pt x="38847" y="250185"/>
                </a:lnTo>
                <a:lnTo>
                  <a:pt x="39629" y="252601"/>
                </a:lnTo>
                <a:lnTo>
                  <a:pt x="41292" y="254211"/>
                </a:lnTo>
                <a:lnTo>
                  <a:pt x="49918" y="257007"/>
                </a:lnTo>
                <a:lnTo>
                  <a:pt x="106842" y="257431"/>
                </a:lnTo>
                <a:lnTo>
                  <a:pt x="113465" y="254380"/>
                </a:lnTo>
                <a:lnTo>
                  <a:pt x="121572" y="248565"/>
                </a:lnTo>
                <a:lnTo>
                  <a:pt x="131394" y="247417"/>
                </a:lnTo>
                <a:lnTo>
                  <a:pt x="193626" y="247135"/>
                </a:lnTo>
                <a:lnTo>
                  <a:pt x="256060" y="247135"/>
                </a:lnTo>
                <a:lnTo>
                  <a:pt x="317254" y="247135"/>
                </a:lnTo>
                <a:lnTo>
                  <a:pt x="380998" y="247135"/>
                </a:lnTo>
                <a:lnTo>
                  <a:pt x="425621" y="247135"/>
                </a:lnTo>
                <a:lnTo>
                  <a:pt x="432486" y="244083"/>
                </a:lnTo>
                <a:lnTo>
                  <a:pt x="439350" y="240057"/>
                </a:lnTo>
                <a:lnTo>
                  <a:pt x="451046" y="237261"/>
                </a:lnTo>
                <a:lnTo>
                  <a:pt x="487442" y="236840"/>
                </a:lnTo>
                <a:lnTo>
                  <a:pt x="494286" y="233788"/>
                </a:lnTo>
                <a:lnTo>
                  <a:pt x="502536" y="227972"/>
                </a:lnTo>
                <a:lnTo>
                  <a:pt x="512387" y="226823"/>
                </a:lnTo>
                <a:lnTo>
                  <a:pt x="538929" y="226551"/>
                </a:lnTo>
                <a:lnTo>
                  <a:pt x="545774" y="223494"/>
                </a:lnTo>
                <a:lnTo>
                  <a:pt x="552629" y="219465"/>
                </a:lnTo>
                <a:lnTo>
                  <a:pt x="564318" y="216667"/>
                </a:lnTo>
                <a:lnTo>
                  <a:pt x="571216" y="216368"/>
                </a:lnTo>
                <a:lnTo>
                  <a:pt x="577286" y="213248"/>
                </a:lnTo>
                <a:lnTo>
                  <a:pt x="583796" y="209191"/>
                </a:lnTo>
                <a:lnTo>
                  <a:pt x="597298" y="206586"/>
                </a:lnTo>
                <a:lnTo>
                  <a:pt x="610984" y="206072"/>
                </a:lnTo>
                <a:lnTo>
                  <a:pt x="613268" y="204886"/>
                </a:lnTo>
                <a:lnTo>
                  <a:pt x="614792" y="202951"/>
                </a:lnTo>
                <a:lnTo>
                  <a:pt x="615806" y="200516"/>
                </a:lnTo>
                <a:lnTo>
                  <a:pt x="617628" y="198893"/>
                </a:lnTo>
                <a:lnTo>
                  <a:pt x="622702" y="197091"/>
                </a:lnTo>
                <a:lnTo>
                  <a:pt x="646276" y="194529"/>
                </a:lnTo>
                <a:lnTo>
                  <a:pt x="655885" y="188578"/>
                </a:lnTo>
                <a:lnTo>
                  <a:pt x="667329" y="185776"/>
                </a:lnTo>
                <a:lnTo>
                  <a:pt x="677152" y="178358"/>
                </a:lnTo>
                <a:lnTo>
                  <a:pt x="686772" y="176033"/>
                </a:lnTo>
                <a:lnTo>
                  <a:pt x="698219" y="175183"/>
                </a:lnTo>
                <a:lnTo>
                  <a:pt x="708906" y="166198"/>
                </a:lnTo>
                <a:lnTo>
                  <a:pt x="715504" y="165183"/>
                </a:lnTo>
                <a:lnTo>
                  <a:pt x="717274" y="163897"/>
                </a:lnTo>
                <a:lnTo>
                  <a:pt x="718453" y="161895"/>
                </a:lnTo>
                <a:lnTo>
                  <a:pt x="719238" y="159416"/>
                </a:lnTo>
                <a:lnTo>
                  <a:pt x="720907" y="157764"/>
                </a:lnTo>
                <a:lnTo>
                  <a:pt x="729540" y="154894"/>
                </a:lnTo>
                <a:lnTo>
                  <a:pt x="736109" y="154588"/>
                </a:lnTo>
                <a:lnTo>
                  <a:pt x="737875" y="153401"/>
                </a:lnTo>
                <a:lnTo>
                  <a:pt x="739052" y="151465"/>
                </a:lnTo>
                <a:lnTo>
                  <a:pt x="739836" y="149030"/>
                </a:lnTo>
                <a:lnTo>
                  <a:pt x="741503" y="147408"/>
                </a:lnTo>
                <a:lnTo>
                  <a:pt x="750133" y="144589"/>
                </a:lnTo>
                <a:lnTo>
                  <a:pt x="751004" y="141301"/>
                </a:lnTo>
                <a:lnTo>
                  <a:pt x="751237" y="138822"/>
                </a:lnTo>
                <a:lnTo>
                  <a:pt x="752536" y="137169"/>
                </a:lnTo>
                <a:lnTo>
                  <a:pt x="762163" y="133010"/>
                </a:lnTo>
                <a:lnTo>
                  <a:pt x="771835" y="124002"/>
                </a:lnTo>
                <a:lnTo>
                  <a:pt x="772257" y="114739"/>
                </a:lnTo>
                <a:lnTo>
                  <a:pt x="773415" y="114249"/>
                </a:lnTo>
                <a:lnTo>
                  <a:pt x="777753" y="113705"/>
                </a:lnTo>
                <a:lnTo>
                  <a:pt x="779366" y="112415"/>
                </a:lnTo>
                <a:lnTo>
                  <a:pt x="782559" y="103102"/>
                </a:lnTo>
                <a:lnTo>
                  <a:pt x="782596" y="66652"/>
                </a:lnTo>
                <a:lnTo>
                  <a:pt x="781450" y="65029"/>
                </a:lnTo>
                <a:lnTo>
                  <a:pt x="779544" y="63947"/>
                </a:lnTo>
                <a:lnTo>
                  <a:pt x="773729" y="62210"/>
                </a:lnTo>
                <a:lnTo>
                  <a:pt x="772934" y="58922"/>
                </a:lnTo>
                <a:lnTo>
                  <a:pt x="772721" y="56443"/>
                </a:lnTo>
                <a:lnTo>
                  <a:pt x="771436" y="54791"/>
                </a:lnTo>
                <a:lnTo>
                  <a:pt x="761835" y="50632"/>
                </a:lnTo>
                <a:lnTo>
                  <a:pt x="753262" y="42659"/>
                </a:lnTo>
                <a:lnTo>
                  <a:pt x="742973" y="41317"/>
                </a:lnTo>
                <a:lnTo>
                  <a:pt x="732678" y="32334"/>
                </a:lnTo>
                <a:lnTo>
                  <a:pt x="721275" y="30928"/>
                </a:lnTo>
                <a:lnTo>
                  <a:pt x="711986" y="30894"/>
                </a:lnTo>
                <a:lnTo>
                  <a:pt x="711495" y="29749"/>
                </a:lnTo>
                <a:lnTo>
                  <a:pt x="710950" y="25426"/>
                </a:lnTo>
                <a:lnTo>
                  <a:pt x="709660" y="23815"/>
                </a:lnTo>
                <a:lnTo>
                  <a:pt x="700650" y="20719"/>
                </a:lnTo>
                <a:lnTo>
                  <a:pt x="670893" y="20594"/>
                </a:lnTo>
                <a:lnTo>
                  <a:pt x="670370" y="19450"/>
                </a:lnTo>
                <a:lnTo>
                  <a:pt x="669789" y="15128"/>
                </a:lnTo>
                <a:lnTo>
                  <a:pt x="668489" y="13517"/>
                </a:lnTo>
                <a:lnTo>
                  <a:pt x="663996" y="11728"/>
                </a:lnTo>
                <a:lnTo>
                  <a:pt x="612934" y="10297"/>
                </a:lnTo>
                <a:lnTo>
                  <a:pt x="611136" y="9153"/>
                </a:lnTo>
                <a:lnTo>
                  <a:pt x="609937" y="7246"/>
                </a:lnTo>
                <a:lnTo>
                  <a:pt x="609139" y="4831"/>
                </a:lnTo>
                <a:lnTo>
                  <a:pt x="607462" y="3220"/>
                </a:lnTo>
                <a:lnTo>
                  <a:pt x="602546" y="1431"/>
                </a:lnTo>
                <a:lnTo>
                  <a:pt x="540855" y="0"/>
                </a:lnTo>
                <a:lnTo>
                  <a:pt x="506472" y="0"/>
                </a:lnTo>
                <a:lnTo>
                  <a:pt x="496723" y="7076"/>
                </a:lnTo>
                <a:lnTo>
                  <a:pt x="485878" y="9873"/>
                </a:lnTo>
                <a:lnTo>
                  <a:pt x="421535" y="10296"/>
                </a:lnTo>
                <a:lnTo>
                  <a:pt x="406991" y="10296"/>
                </a:lnTo>
                <a:lnTo>
                  <a:pt x="400941" y="13347"/>
                </a:lnTo>
                <a:lnTo>
                  <a:pt x="393202" y="19163"/>
                </a:lnTo>
                <a:lnTo>
                  <a:pt x="383453" y="20311"/>
                </a:lnTo>
                <a:lnTo>
                  <a:pt x="319343" y="20594"/>
                </a:lnTo>
                <a:lnTo>
                  <a:pt x="262728" y="20594"/>
                </a:lnTo>
                <a:lnTo>
                  <a:pt x="256735" y="23645"/>
                </a:lnTo>
                <a:lnTo>
                  <a:pt x="249031" y="29460"/>
                </a:lnTo>
                <a:lnTo>
                  <a:pt x="238435" y="30765"/>
                </a:lnTo>
                <a:lnTo>
                  <a:pt x="196111" y="30891"/>
                </a:lnTo>
                <a:lnTo>
                  <a:pt x="186823" y="39757"/>
                </a:lnTo>
                <a:lnTo>
                  <a:pt x="176614" y="41063"/>
                </a:lnTo>
                <a:lnTo>
                  <a:pt x="156029" y="41188"/>
                </a:lnTo>
                <a:lnTo>
                  <a:pt x="145731" y="50055"/>
                </a:lnTo>
                <a:lnTo>
                  <a:pt x="135433" y="51360"/>
                </a:lnTo>
                <a:lnTo>
                  <a:pt x="124034" y="51483"/>
                </a:lnTo>
                <a:lnTo>
                  <a:pt x="113707" y="61359"/>
                </a:lnTo>
                <a:lnTo>
                  <a:pt x="103102" y="61780"/>
                </a:lnTo>
                <a:lnTo>
                  <a:pt x="92802" y="71954"/>
                </a:lnTo>
                <a:lnTo>
                  <a:pt x="72092" y="72080"/>
                </a:lnTo>
                <a:lnTo>
                  <a:pt x="61910" y="82252"/>
                </a:lnTo>
                <a:lnTo>
                  <a:pt x="42632" y="82378"/>
                </a:lnTo>
                <a:lnTo>
                  <a:pt x="42151" y="83521"/>
                </a:lnTo>
                <a:lnTo>
                  <a:pt x="41615" y="87844"/>
                </a:lnTo>
                <a:lnTo>
                  <a:pt x="40329" y="89454"/>
                </a:lnTo>
                <a:lnTo>
                  <a:pt x="30930" y="92664"/>
                </a:lnTo>
                <a:lnTo>
                  <a:pt x="25436" y="92672"/>
                </a:lnTo>
                <a:lnTo>
                  <a:pt x="23823" y="93817"/>
                </a:lnTo>
                <a:lnTo>
                  <a:pt x="22747" y="95725"/>
                </a:lnTo>
                <a:lnTo>
                  <a:pt x="20720" y="102548"/>
                </a:lnTo>
                <a:lnTo>
                  <a:pt x="10423" y="102970"/>
                </a:lnTo>
                <a:lnTo>
                  <a:pt x="10309" y="111838"/>
                </a:lnTo>
                <a:lnTo>
                  <a:pt x="9162" y="112315"/>
                </a:lnTo>
                <a:lnTo>
                  <a:pt x="1432" y="113144"/>
                </a:lnTo>
                <a:lnTo>
                  <a:pt x="636" y="116264"/>
                </a:lnTo>
                <a:lnTo>
                  <a:pt x="0" y="180056"/>
                </a:lnTo>
                <a:lnTo>
                  <a:pt x="0" y="204473"/>
                </a:lnTo>
                <a:lnTo>
                  <a:pt x="1145" y="204964"/>
                </a:lnTo>
                <a:lnTo>
                  <a:pt x="5467" y="205509"/>
                </a:lnTo>
                <a:lnTo>
                  <a:pt x="7078" y="206798"/>
                </a:lnTo>
                <a:lnTo>
                  <a:pt x="10172" y="215807"/>
                </a:lnTo>
                <a:lnTo>
                  <a:pt x="10297" y="235368"/>
                </a:lnTo>
                <a:lnTo>
                  <a:pt x="11442" y="235858"/>
                </a:lnTo>
                <a:lnTo>
                  <a:pt x="15763" y="236402"/>
                </a:lnTo>
                <a:lnTo>
                  <a:pt x="17374" y="237691"/>
                </a:lnTo>
                <a:lnTo>
                  <a:pt x="20584" y="247096"/>
                </a:lnTo>
                <a:lnTo>
                  <a:pt x="30766" y="257306"/>
                </a:lnTo>
                <a:lnTo>
                  <a:pt x="30891" y="277900"/>
                </a:lnTo>
                <a:lnTo>
                  <a:pt x="41064" y="278026"/>
                </a:lnTo>
                <a:lnTo>
                  <a:pt x="41189" y="288198"/>
                </a:lnTo>
                <a:lnTo>
                  <a:pt x="51450" y="288324"/>
                </a:lnTo>
                <a:lnTo>
                  <a:pt x="61657" y="298496"/>
                </a:lnTo>
                <a:lnTo>
                  <a:pt x="71955" y="298620"/>
                </a:lnTo>
                <a:lnTo>
                  <a:pt x="82378" y="2883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5" name="SMARTInkShape-145"/>
          <p:cNvSpPr/>
          <p:nvPr/>
        </p:nvSpPr>
        <p:spPr>
          <a:xfrm>
            <a:off x="5828307" y="4736757"/>
            <a:ext cx="607505" cy="318789"/>
          </a:xfrm>
          <a:custGeom>
            <a:avLst/>
            <a:gdLst/>
            <a:ahLst/>
            <a:cxnLst/>
            <a:rect l="0" t="0" r="0" b="0"/>
            <a:pathLst>
              <a:path w="607505" h="318789">
                <a:moveTo>
                  <a:pt x="350071" y="20594"/>
                </a:moveTo>
                <a:lnTo>
                  <a:pt x="288225" y="20594"/>
                </a:lnTo>
                <a:lnTo>
                  <a:pt x="227139" y="20594"/>
                </a:lnTo>
                <a:lnTo>
                  <a:pt x="202349" y="21739"/>
                </a:lnTo>
                <a:lnTo>
                  <a:pt x="182317" y="29460"/>
                </a:lnTo>
                <a:lnTo>
                  <a:pt x="130524" y="30880"/>
                </a:lnTo>
                <a:lnTo>
                  <a:pt x="128193" y="32028"/>
                </a:lnTo>
                <a:lnTo>
                  <a:pt x="126638" y="33937"/>
                </a:lnTo>
                <a:lnTo>
                  <a:pt x="125602" y="36355"/>
                </a:lnTo>
                <a:lnTo>
                  <a:pt x="123767" y="37966"/>
                </a:lnTo>
                <a:lnTo>
                  <a:pt x="118678" y="39756"/>
                </a:lnTo>
                <a:lnTo>
                  <a:pt x="106089" y="42050"/>
                </a:lnTo>
                <a:lnTo>
                  <a:pt x="82546" y="60539"/>
                </a:lnTo>
                <a:lnTo>
                  <a:pt x="77474" y="61230"/>
                </a:lnTo>
                <a:lnTo>
                  <a:pt x="75664" y="62559"/>
                </a:lnTo>
                <a:lnTo>
                  <a:pt x="74458" y="64589"/>
                </a:lnTo>
                <a:lnTo>
                  <a:pt x="73653" y="67086"/>
                </a:lnTo>
                <a:lnTo>
                  <a:pt x="71973" y="68751"/>
                </a:lnTo>
                <a:lnTo>
                  <a:pt x="61055" y="74474"/>
                </a:lnTo>
                <a:lnTo>
                  <a:pt x="57853" y="77108"/>
                </a:lnTo>
                <a:lnTo>
                  <a:pt x="54296" y="83087"/>
                </a:lnTo>
                <a:lnTo>
                  <a:pt x="53348" y="86283"/>
                </a:lnTo>
                <a:lnTo>
                  <a:pt x="51571" y="88414"/>
                </a:lnTo>
                <a:lnTo>
                  <a:pt x="46546" y="90782"/>
                </a:lnTo>
                <a:lnTo>
                  <a:pt x="44749" y="92557"/>
                </a:lnTo>
                <a:lnTo>
                  <a:pt x="41627" y="101374"/>
                </a:lnTo>
                <a:lnTo>
                  <a:pt x="41293" y="107966"/>
                </a:lnTo>
                <a:lnTo>
                  <a:pt x="38164" y="113964"/>
                </a:lnTo>
                <a:lnTo>
                  <a:pt x="34103" y="120443"/>
                </a:lnTo>
                <a:lnTo>
                  <a:pt x="31283" y="131871"/>
                </a:lnTo>
                <a:lnTo>
                  <a:pt x="30893" y="151421"/>
                </a:lnTo>
                <a:lnTo>
                  <a:pt x="22709" y="165261"/>
                </a:lnTo>
                <a:lnTo>
                  <a:pt x="20683" y="179948"/>
                </a:lnTo>
                <a:lnTo>
                  <a:pt x="19497" y="181748"/>
                </a:lnTo>
                <a:lnTo>
                  <a:pt x="17562" y="182949"/>
                </a:lnTo>
                <a:lnTo>
                  <a:pt x="15128" y="183750"/>
                </a:lnTo>
                <a:lnTo>
                  <a:pt x="13506" y="185428"/>
                </a:lnTo>
                <a:lnTo>
                  <a:pt x="11703" y="190343"/>
                </a:lnTo>
                <a:lnTo>
                  <a:pt x="10272" y="214645"/>
                </a:lnTo>
                <a:lnTo>
                  <a:pt x="388" y="226075"/>
                </a:lnTo>
                <a:lnTo>
                  <a:pt x="0" y="235365"/>
                </a:lnTo>
                <a:lnTo>
                  <a:pt x="9837" y="246672"/>
                </a:lnTo>
                <a:lnTo>
                  <a:pt x="10224" y="255960"/>
                </a:lnTo>
                <a:lnTo>
                  <a:pt x="30420" y="277591"/>
                </a:lnTo>
                <a:lnTo>
                  <a:pt x="36192" y="277897"/>
                </a:lnTo>
                <a:lnTo>
                  <a:pt x="41999" y="281020"/>
                </a:lnTo>
                <a:lnTo>
                  <a:pt x="60152" y="297063"/>
                </a:lnTo>
                <a:lnTo>
                  <a:pt x="94357" y="308277"/>
                </a:lnTo>
                <a:lnTo>
                  <a:pt x="111171" y="309978"/>
                </a:lnTo>
                <a:lnTo>
                  <a:pt x="132682" y="318254"/>
                </a:lnTo>
                <a:lnTo>
                  <a:pt x="138276" y="318788"/>
                </a:lnTo>
                <a:lnTo>
                  <a:pt x="144577" y="315975"/>
                </a:lnTo>
                <a:lnTo>
                  <a:pt x="151192" y="312055"/>
                </a:lnTo>
                <a:lnTo>
                  <a:pt x="164760" y="309538"/>
                </a:lnTo>
                <a:lnTo>
                  <a:pt x="188749" y="308955"/>
                </a:lnTo>
                <a:lnTo>
                  <a:pt x="195614" y="305883"/>
                </a:lnTo>
                <a:lnTo>
                  <a:pt x="199045" y="303463"/>
                </a:lnTo>
                <a:lnTo>
                  <a:pt x="214808" y="300056"/>
                </a:lnTo>
                <a:lnTo>
                  <a:pt x="232415" y="297760"/>
                </a:lnTo>
                <a:lnTo>
                  <a:pt x="244527" y="291628"/>
                </a:lnTo>
                <a:lnTo>
                  <a:pt x="308189" y="288340"/>
                </a:lnTo>
                <a:lnTo>
                  <a:pt x="370028" y="288324"/>
                </a:lnTo>
                <a:lnTo>
                  <a:pt x="384270" y="288324"/>
                </a:lnTo>
                <a:lnTo>
                  <a:pt x="386599" y="289469"/>
                </a:lnTo>
                <a:lnTo>
                  <a:pt x="388153" y="291375"/>
                </a:lnTo>
                <a:lnTo>
                  <a:pt x="389188" y="293790"/>
                </a:lnTo>
                <a:lnTo>
                  <a:pt x="392168" y="295401"/>
                </a:lnTo>
                <a:lnTo>
                  <a:pt x="421703" y="298433"/>
                </a:lnTo>
                <a:lnTo>
                  <a:pt x="478637" y="298621"/>
                </a:lnTo>
                <a:lnTo>
                  <a:pt x="484632" y="295571"/>
                </a:lnTo>
                <a:lnTo>
                  <a:pt x="492337" y="289756"/>
                </a:lnTo>
                <a:lnTo>
                  <a:pt x="502080" y="287462"/>
                </a:lnTo>
                <a:lnTo>
                  <a:pt x="512924" y="279495"/>
                </a:lnTo>
                <a:lnTo>
                  <a:pt x="522673" y="278317"/>
                </a:lnTo>
                <a:lnTo>
                  <a:pt x="538984" y="278065"/>
                </a:lnTo>
                <a:lnTo>
                  <a:pt x="541228" y="276909"/>
                </a:lnTo>
                <a:lnTo>
                  <a:pt x="542727" y="274993"/>
                </a:lnTo>
                <a:lnTo>
                  <a:pt x="543724" y="272572"/>
                </a:lnTo>
                <a:lnTo>
                  <a:pt x="545534" y="270958"/>
                </a:lnTo>
                <a:lnTo>
                  <a:pt x="550595" y="269165"/>
                </a:lnTo>
                <a:lnTo>
                  <a:pt x="569874" y="267855"/>
                </a:lnTo>
                <a:lnTo>
                  <a:pt x="572121" y="266670"/>
                </a:lnTo>
                <a:lnTo>
                  <a:pt x="573617" y="264735"/>
                </a:lnTo>
                <a:lnTo>
                  <a:pt x="574615" y="262300"/>
                </a:lnTo>
                <a:lnTo>
                  <a:pt x="576425" y="260677"/>
                </a:lnTo>
                <a:lnTo>
                  <a:pt x="586982" y="256573"/>
                </a:lnTo>
                <a:lnTo>
                  <a:pt x="606031" y="238307"/>
                </a:lnTo>
                <a:lnTo>
                  <a:pt x="607375" y="228100"/>
                </a:lnTo>
                <a:lnTo>
                  <a:pt x="607492" y="217812"/>
                </a:lnTo>
                <a:lnTo>
                  <a:pt x="598638" y="207514"/>
                </a:lnTo>
                <a:lnTo>
                  <a:pt x="597243" y="196113"/>
                </a:lnTo>
                <a:lnTo>
                  <a:pt x="597207" y="159419"/>
                </a:lnTo>
                <a:lnTo>
                  <a:pt x="598351" y="157766"/>
                </a:lnTo>
                <a:lnTo>
                  <a:pt x="600258" y="156663"/>
                </a:lnTo>
                <a:lnTo>
                  <a:pt x="606073" y="154894"/>
                </a:lnTo>
                <a:lnTo>
                  <a:pt x="606868" y="151601"/>
                </a:lnTo>
                <a:lnTo>
                  <a:pt x="607504" y="87346"/>
                </a:lnTo>
                <a:lnTo>
                  <a:pt x="607504" y="61947"/>
                </a:lnTo>
                <a:lnTo>
                  <a:pt x="598638" y="52931"/>
                </a:lnTo>
                <a:lnTo>
                  <a:pt x="597332" y="42747"/>
                </a:lnTo>
                <a:lnTo>
                  <a:pt x="597243" y="36184"/>
                </a:lnTo>
                <a:lnTo>
                  <a:pt x="596087" y="34420"/>
                </a:lnTo>
                <a:lnTo>
                  <a:pt x="594171" y="33244"/>
                </a:lnTo>
                <a:lnTo>
                  <a:pt x="588343" y="31356"/>
                </a:lnTo>
                <a:lnTo>
                  <a:pt x="587547" y="28047"/>
                </a:lnTo>
                <a:lnTo>
                  <a:pt x="587335" y="25563"/>
                </a:lnTo>
                <a:lnTo>
                  <a:pt x="586048" y="23907"/>
                </a:lnTo>
                <a:lnTo>
                  <a:pt x="581569" y="22066"/>
                </a:lnTo>
                <a:lnTo>
                  <a:pt x="579917" y="20431"/>
                </a:lnTo>
                <a:lnTo>
                  <a:pt x="578081" y="15564"/>
                </a:lnTo>
                <a:lnTo>
                  <a:pt x="576448" y="13808"/>
                </a:lnTo>
                <a:lnTo>
                  <a:pt x="567875" y="10760"/>
                </a:lnTo>
                <a:lnTo>
                  <a:pt x="561311" y="10434"/>
                </a:lnTo>
                <a:lnTo>
                  <a:pt x="559546" y="9244"/>
                </a:lnTo>
                <a:lnTo>
                  <a:pt x="558371" y="7307"/>
                </a:lnTo>
                <a:lnTo>
                  <a:pt x="557587" y="4871"/>
                </a:lnTo>
                <a:lnTo>
                  <a:pt x="555918" y="3247"/>
                </a:lnTo>
                <a:lnTo>
                  <a:pt x="546185" y="126"/>
                </a:lnTo>
                <a:lnTo>
                  <a:pt x="485840" y="0"/>
                </a:lnTo>
                <a:lnTo>
                  <a:pt x="476091" y="7076"/>
                </a:lnTo>
                <a:lnTo>
                  <a:pt x="465248" y="9873"/>
                </a:lnTo>
                <a:lnTo>
                  <a:pt x="458440" y="10171"/>
                </a:lnTo>
                <a:lnTo>
                  <a:pt x="452392" y="13293"/>
                </a:lnTo>
                <a:lnTo>
                  <a:pt x="445889" y="17349"/>
                </a:lnTo>
                <a:lnTo>
                  <a:pt x="434445" y="20167"/>
                </a:lnTo>
                <a:lnTo>
                  <a:pt x="423759" y="29422"/>
                </a:lnTo>
                <a:lnTo>
                  <a:pt x="407171" y="31745"/>
                </a:lnTo>
                <a:lnTo>
                  <a:pt x="391664" y="40210"/>
                </a:lnTo>
                <a:lnTo>
                  <a:pt x="386482" y="40753"/>
                </a:lnTo>
                <a:lnTo>
                  <a:pt x="384642" y="42043"/>
                </a:lnTo>
                <a:lnTo>
                  <a:pt x="383415" y="44047"/>
                </a:lnTo>
                <a:lnTo>
                  <a:pt x="382598" y="46527"/>
                </a:lnTo>
                <a:lnTo>
                  <a:pt x="379765" y="48179"/>
                </a:lnTo>
                <a:lnTo>
                  <a:pt x="363376" y="51051"/>
                </a:lnTo>
                <a:lnTo>
                  <a:pt x="351767" y="60313"/>
                </a:lnTo>
                <a:lnTo>
                  <a:pt x="345107" y="61349"/>
                </a:lnTo>
                <a:lnTo>
                  <a:pt x="314303" y="61780"/>
                </a:lnTo>
                <a:lnTo>
                  <a:pt x="308241" y="64833"/>
                </a:lnTo>
                <a:lnTo>
                  <a:pt x="301731" y="68860"/>
                </a:lnTo>
                <a:lnTo>
                  <a:pt x="288231" y="71445"/>
                </a:lnTo>
                <a:lnTo>
                  <a:pt x="231472" y="72080"/>
                </a:lnTo>
                <a:lnTo>
                  <a:pt x="229816" y="73225"/>
                </a:lnTo>
                <a:lnTo>
                  <a:pt x="226504" y="823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6" name="SMARTInkShape-146"/>
          <p:cNvSpPr/>
          <p:nvPr/>
        </p:nvSpPr>
        <p:spPr>
          <a:xfrm>
            <a:off x="700343" y="3531977"/>
            <a:ext cx="823658" cy="458984"/>
          </a:xfrm>
          <a:custGeom>
            <a:avLst/>
            <a:gdLst/>
            <a:ahLst/>
            <a:cxnLst/>
            <a:rect l="0" t="0" r="0" b="0"/>
            <a:pathLst>
              <a:path w="823658" h="458984">
                <a:moveTo>
                  <a:pt x="51360" y="123563"/>
                </a:moveTo>
                <a:lnTo>
                  <a:pt x="51360" y="132429"/>
                </a:lnTo>
                <a:lnTo>
                  <a:pt x="42494" y="142601"/>
                </a:lnTo>
                <a:lnTo>
                  <a:pt x="41487" y="149163"/>
                </a:lnTo>
                <a:lnTo>
                  <a:pt x="40201" y="150927"/>
                </a:lnTo>
                <a:lnTo>
                  <a:pt x="38200" y="152103"/>
                </a:lnTo>
                <a:lnTo>
                  <a:pt x="35722" y="152887"/>
                </a:lnTo>
                <a:lnTo>
                  <a:pt x="34069" y="154554"/>
                </a:lnTo>
                <a:lnTo>
                  <a:pt x="32234" y="159457"/>
                </a:lnTo>
                <a:lnTo>
                  <a:pt x="29646" y="182897"/>
                </a:lnTo>
                <a:lnTo>
                  <a:pt x="23696" y="192503"/>
                </a:lnTo>
                <a:lnTo>
                  <a:pt x="10863" y="236203"/>
                </a:lnTo>
                <a:lnTo>
                  <a:pt x="9118" y="260990"/>
                </a:lnTo>
                <a:lnTo>
                  <a:pt x="1317" y="281020"/>
                </a:lnTo>
                <a:lnTo>
                  <a:pt x="0" y="302011"/>
                </a:lnTo>
                <a:lnTo>
                  <a:pt x="2981" y="308897"/>
                </a:lnTo>
                <a:lnTo>
                  <a:pt x="5377" y="312336"/>
                </a:lnTo>
                <a:lnTo>
                  <a:pt x="10368" y="332008"/>
                </a:lnTo>
                <a:lnTo>
                  <a:pt x="12590" y="334607"/>
                </a:lnTo>
                <a:lnTo>
                  <a:pt x="15216" y="336340"/>
                </a:lnTo>
                <a:lnTo>
                  <a:pt x="16967" y="338640"/>
                </a:lnTo>
                <a:lnTo>
                  <a:pt x="35767" y="380631"/>
                </a:lnTo>
                <a:lnTo>
                  <a:pt x="38676" y="384186"/>
                </a:lnTo>
                <a:lnTo>
                  <a:pt x="79971" y="417673"/>
                </a:lnTo>
                <a:lnTo>
                  <a:pt x="100701" y="424345"/>
                </a:lnTo>
                <a:lnTo>
                  <a:pt x="104848" y="427058"/>
                </a:lnTo>
                <a:lnTo>
                  <a:pt x="166494" y="447780"/>
                </a:lnTo>
                <a:lnTo>
                  <a:pt x="183361" y="451508"/>
                </a:lnTo>
                <a:lnTo>
                  <a:pt x="227111" y="456067"/>
                </a:lnTo>
                <a:lnTo>
                  <a:pt x="233744" y="458503"/>
                </a:lnTo>
                <a:lnTo>
                  <a:pt x="239309" y="458983"/>
                </a:lnTo>
                <a:lnTo>
                  <a:pt x="298689" y="453209"/>
                </a:lnTo>
                <a:lnTo>
                  <a:pt x="312311" y="451992"/>
                </a:lnTo>
                <a:lnTo>
                  <a:pt x="371214" y="434819"/>
                </a:lnTo>
                <a:lnTo>
                  <a:pt x="403840" y="431646"/>
                </a:lnTo>
                <a:lnTo>
                  <a:pt x="443298" y="414689"/>
                </a:lnTo>
                <a:lnTo>
                  <a:pt x="463442" y="409667"/>
                </a:lnTo>
                <a:lnTo>
                  <a:pt x="527497" y="387398"/>
                </a:lnTo>
                <a:lnTo>
                  <a:pt x="562593" y="378788"/>
                </a:lnTo>
                <a:lnTo>
                  <a:pt x="572620" y="374294"/>
                </a:lnTo>
                <a:lnTo>
                  <a:pt x="589985" y="370619"/>
                </a:lnTo>
                <a:lnTo>
                  <a:pt x="629251" y="354373"/>
                </a:lnTo>
                <a:lnTo>
                  <a:pt x="650243" y="350224"/>
                </a:lnTo>
                <a:lnTo>
                  <a:pt x="710770" y="323481"/>
                </a:lnTo>
                <a:lnTo>
                  <a:pt x="725629" y="319333"/>
                </a:lnTo>
                <a:lnTo>
                  <a:pt x="751463" y="301475"/>
                </a:lnTo>
                <a:lnTo>
                  <a:pt x="754933" y="300523"/>
                </a:lnTo>
                <a:lnTo>
                  <a:pt x="792126" y="271220"/>
                </a:lnTo>
                <a:lnTo>
                  <a:pt x="799346" y="268134"/>
                </a:lnTo>
                <a:lnTo>
                  <a:pt x="806368" y="262949"/>
                </a:lnTo>
                <a:lnTo>
                  <a:pt x="810253" y="256831"/>
                </a:lnTo>
                <a:lnTo>
                  <a:pt x="811288" y="253597"/>
                </a:lnTo>
                <a:lnTo>
                  <a:pt x="813123" y="251442"/>
                </a:lnTo>
                <a:lnTo>
                  <a:pt x="818212" y="249047"/>
                </a:lnTo>
                <a:lnTo>
                  <a:pt x="820027" y="247264"/>
                </a:lnTo>
                <a:lnTo>
                  <a:pt x="822044" y="242233"/>
                </a:lnTo>
                <a:lnTo>
                  <a:pt x="823657" y="180354"/>
                </a:lnTo>
                <a:lnTo>
                  <a:pt x="820606" y="174357"/>
                </a:lnTo>
                <a:lnTo>
                  <a:pt x="816580" y="167877"/>
                </a:lnTo>
                <a:lnTo>
                  <a:pt x="813996" y="154394"/>
                </a:lnTo>
                <a:lnTo>
                  <a:pt x="813485" y="140714"/>
                </a:lnTo>
                <a:lnTo>
                  <a:pt x="812299" y="138429"/>
                </a:lnTo>
                <a:lnTo>
                  <a:pt x="810364" y="136907"/>
                </a:lnTo>
                <a:lnTo>
                  <a:pt x="805163" y="134070"/>
                </a:lnTo>
                <a:lnTo>
                  <a:pt x="799038" y="128996"/>
                </a:lnTo>
                <a:lnTo>
                  <a:pt x="795553" y="122927"/>
                </a:lnTo>
                <a:lnTo>
                  <a:pt x="792860" y="116415"/>
                </a:lnTo>
                <a:lnTo>
                  <a:pt x="756969" y="77472"/>
                </a:lnTo>
                <a:lnTo>
                  <a:pt x="750922" y="74475"/>
                </a:lnTo>
                <a:lnTo>
                  <a:pt x="743183" y="72551"/>
                </a:lnTo>
                <a:lnTo>
                  <a:pt x="721647" y="57786"/>
                </a:lnTo>
                <a:lnTo>
                  <a:pt x="700558" y="50707"/>
                </a:lnTo>
                <a:lnTo>
                  <a:pt x="692347" y="44516"/>
                </a:lnTo>
                <a:lnTo>
                  <a:pt x="682667" y="41028"/>
                </a:lnTo>
                <a:lnTo>
                  <a:pt x="672553" y="34400"/>
                </a:lnTo>
                <a:lnTo>
                  <a:pt x="662310" y="31928"/>
                </a:lnTo>
                <a:lnTo>
                  <a:pt x="650634" y="31025"/>
                </a:lnTo>
                <a:lnTo>
                  <a:pt x="625583" y="22034"/>
                </a:lnTo>
                <a:lnTo>
                  <a:pt x="570616" y="19454"/>
                </a:lnTo>
                <a:lnTo>
                  <a:pt x="557356" y="13516"/>
                </a:lnTo>
                <a:lnTo>
                  <a:pt x="496601" y="10318"/>
                </a:lnTo>
                <a:lnTo>
                  <a:pt x="451384" y="10294"/>
                </a:lnTo>
                <a:lnTo>
                  <a:pt x="443485" y="7243"/>
                </a:lnTo>
                <a:lnTo>
                  <a:pt x="436160" y="3217"/>
                </a:lnTo>
                <a:lnTo>
                  <a:pt x="424460" y="950"/>
                </a:lnTo>
                <a:lnTo>
                  <a:pt x="360524" y="0"/>
                </a:lnTo>
                <a:lnTo>
                  <a:pt x="302023" y="1141"/>
                </a:lnTo>
                <a:lnTo>
                  <a:pt x="272098" y="9339"/>
                </a:lnTo>
                <a:lnTo>
                  <a:pt x="259909" y="11155"/>
                </a:lnTo>
                <a:lnTo>
                  <a:pt x="227068" y="22989"/>
                </a:lnTo>
                <a:lnTo>
                  <a:pt x="223418" y="25622"/>
                </a:lnTo>
                <a:lnTo>
                  <a:pt x="213259" y="28548"/>
                </a:lnTo>
                <a:lnTo>
                  <a:pt x="202261" y="30992"/>
                </a:lnTo>
                <a:lnTo>
                  <a:pt x="140740" y="66656"/>
                </a:lnTo>
                <a:lnTo>
                  <a:pt x="126900" y="80371"/>
                </a:lnTo>
                <a:lnTo>
                  <a:pt x="75387" y="141846"/>
                </a:lnTo>
                <a:lnTo>
                  <a:pt x="66234" y="158093"/>
                </a:lnTo>
                <a:lnTo>
                  <a:pt x="63691" y="166751"/>
                </a:lnTo>
                <a:lnTo>
                  <a:pt x="61869" y="169517"/>
                </a:lnTo>
                <a:lnTo>
                  <a:pt x="59510" y="171361"/>
                </a:lnTo>
                <a:lnTo>
                  <a:pt x="56793" y="172591"/>
                </a:lnTo>
                <a:lnTo>
                  <a:pt x="54982" y="174555"/>
                </a:lnTo>
                <a:lnTo>
                  <a:pt x="49024" y="185928"/>
                </a:lnTo>
                <a:lnTo>
                  <a:pt x="44601" y="192470"/>
                </a:lnTo>
                <a:lnTo>
                  <a:pt x="40967" y="202586"/>
                </a:lnTo>
                <a:lnTo>
                  <a:pt x="22037" y="224927"/>
                </a:lnTo>
                <a:lnTo>
                  <a:pt x="20933" y="231526"/>
                </a:lnTo>
                <a:lnTo>
                  <a:pt x="20509" y="245234"/>
                </a:lnTo>
                <a:lnTo>
                  <a:pt x="19351" y="245866"/>
                </a:lnTo>
                <a:lnTo>
                  <a:pt x="10170" y="2471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69" name="SMARTInkShape-Group20"/>
          <p:cNvGrpSpPr/>
          <p:nvPr/>
        </p:nvGrpSpPr>
        <p:grpSpPr>
          <a:xfrm>
            <a:off x="2399270" y="3264244"/>
            <a:ext cx="51488" cy="20595"/>
            <a:chOff x="2399270" y="3264244"/>
            <a:chExt cx="51488" cy="20595"/>
          </a:xfrm>
        </p:grpSpPr>
        <p:sp>
          <p:nvSpPr>
            <p:cNvPr id="1267" name="SMARTInkShape-147"/>
            <p:cNvSpPr/>
            <p:nvPr/>
          </p:nvSpPr>
          <p:spPr>
            <a:xfrm>
              <a:off x="2419865" y="3264244"/>
              <a:ext cx="30893" cy="20595"/>
            </a:xfrm>
            <a:custGeom>
              <a:avLst/>
              <a:gdLst/>
              <a:ahLst/>
              <a:cxnLst/>
              <a:rect l="0" t="0" r="0" b="0"/>
              <a:pathLst>
                <a:path w="30893" h="20595">
                  <a:moveTo>
                    <a:pt x="30892" y="20594"/>
                  </a:moveTo>
                  <a:lnTo>
                    <a:pt x="20632" y="20594"/>
                  </a:lnTo>
                  <a:lnTo>
                    <a:pt x="20598" y="11727"/>
                  </a:lnTo>
                  <a:lnTo>
                    <a:pt x="19453" y="11251"/>
                  </a:lnTo>
                  <a:lnTo>
                    <a:pt x="11729" y="10422"/>
                  </a:lnTo>
                  <a:lnTo>
                    <a:pt x="10933" y="7301"/>
                  </a:lnTo>
                  <a:lnTo>
                    <a:pt x="10298" y="11"/>
                  </a:lnTo>
                  <a:lnTo>
                    <a:pt x="0" y="0"/>
                  </a:lnTo>
                  <a:lnTo>
                    <a:pt x="0" y="10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8" name="SMARTInkShape-148"/>
            <p:cNvSpPr/>
            <p:nvPr/>
          </p:nvSpPr>
          <p:spPr>
            <a:xfrm>
              <a:off x="2399270" y="3274540"/>
              <a:ext cx="20596" cy="1"/>
            </a:xfrm>
            <a:custGeom>
              <a:avLst/>
              <a:gdLst/>
              <a:ahLst/>
              <a:cxnLst/>
              <a:rect l="0" t="0" r="0" b="0"/>
              <a:pathLst>
                <a:path w="20596" h="1">
                  <a:moveTo>
                    <a:pt x="20595"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70" name="SMARTInkShape-149"/>
          <p:cNvSpPr/>
          <p:nvPr/>
        </p:nvSpPr>
        <p:spPr>
          <a:xfrm>
            <a:off x="1431369" y="4665115"/>
            <a:ext cx="525067" cy="359501"/>
          </a:xfrm>
          <a:custGeom>
            <a:avLst/>
            <a:gdLst/>
            <a:ahLst/>
            <a:cxnLst/>
            <a:rect l="0" t="0" r="0" b="0"/>
            <a:pathLst>
              <a:path w="525067" h="359501">
                <a:moveTo>
                  <a:pt x="514820" y="123128"/>
                </a:moveTo>
                <a:lnTo>
                  <a:pt x="504947" y="123128"/>
                </a:lnTo>
                <a:lnTo>
                  <a:pt x="504649" y="117662"/>
                </a:lnTo>
                <a:lnTo>
                  <a:pt x="501528" y="111927"/>
                </a:lnTo>
                <a:lnTo>
                  <a:pt x="490202" y="98923"/>
                </a:lnTo>
                <a:lnTo>
                  <a:pt x="483665" y="95208"/>
                </a:lnTo>
                <a:lnTo>
                  <a:pt x="464680" y="87357"/>
                </a:lnTo>
                <a:lnTo>
                  <a:pt x="418590" y="56493"/>
                </a:lnTo>
                <a:lnTo>
                  <a:pt x="378656" y="43304"/>
                </a:lnTo>
                <a:lnTo>
                  <a:pt x="364002" y="34768"/>
                </a:lnTo>
                <a:lnTo>
                  <a:pt x="305358" y="14146"/>
                </a:lnTo>
                <a:lnTo>
                  <a:pt x="251281" y="7058"/>
                </a:lnTo>
                <a:lnTo>
                  <a:pt x="189587" y="0"/>
                </a:lnTo>
                <a:lnTo>
                  <a:pt x="148934" y="730"/>
                </a:lnTo>
                <a:lnTo>
                  <a:pt x="90163" y="12274"/>
                </a:lnTo>
                <a:lnTo>
                  <a:pt x="67110" y="20871"/>
                </a:lnTo>
                <a:lnTo>
                  <a:pt x="38026" y="44224"/>
                </a:lnTo>
                <a:lnTo>
                  <a:pt x="34038" y="51066"/>
                </a:lnTo>
                <a:lnTo>
                  <a:pt x="32974" y="54492"/>
                </a:lnTo>
                <a:lnTo>
                  <a:pt x="14827" y="79793"/>
                </a:lnTo>
                <a:lnTo>
                  <a:pt x="11142" y="87850"/>
                </a:lnTo>
                <a:lnTo>
                  <a:pt x="5690" y="95245"/>
                </a:lnTo>
                <a:lnTo>
                  <a:pt x="1654" y="116773"/>
                </a:lnTo>
                <a:lnTo>
                  <a:pt x="0" y="162665"/>
                </a:lnTo>
                <a:lnTo>
                  <a:pt x="3026" y="172354"/>
                </a:lnTo>
                <a:lnTo>
                  <a:pt x="41168" y="235556"/>
                </a:lnTo>
                <a:lnTo>
                  <a:pt x="69749" y="263825"/>
                </a:lnTo>
                <a:lnTo>
                  <a:pt x="128800" y="301233"/>
                </a:lnTo>
                <a:lnTo>
                  <a:pt x="145319" y="310980"/>
                </a:lnTo>
                <a:lnTo>
                  <a:pt x="187399" y="326313"/>
                </a:lnTo>
                <a:lnTo>
                  <a:pt x="202199" y="334993"/>
                </a:lnTo>
                <a:lnTo>
                  <a:pt x="262047" y="349745"/>
                </a:lnTo>
                <a:lnTo>
                  <a:pt x="325616" y="359500"/>
                </a:lnTo>
                <a:lnTo>
                  <a:pt x="368133" y="358794"/>
                </a:lnTo>
                <a:lnTo>
                  <a:pt x="427454" y="348806"/>
                </a:lnTo>
                <a:lnTo>
                  <a:pt x="438846" y="341531"/>
                </a:lnTo>
                <a:lnTo>
                  <a:pt x="451756" y="332130"/>
                </a:lnTo>
                <a:lnTo>
                  <a:pt x="484480" y="315295"/>
                </a:lnTo>
                <a:lnTo>
                  <a:pt x="489894" y="308457"/>
                </a:lnTo>
                <a:lnTo>
                  <a:pt x="493445" y="301604"/>
                </a:lnTo>
                <a:lnTo>
                  <a:pt x="518356" y="268688"/>
                </a:lnTo>
                <a:lnTo>
                  <a:pt x="523114" y="249525"/>
                </a:lnTo>
                <a:lnTo>
                  <a:pt x="525066" y="207068"/>
                </a:lnTo>
                <a:lnTo>
                  <a:pt x="519636" y="187790"/>
                </a:lnTo>
                <a:lnTo>
                  <a:pt x="499606" y="150752"/>
                </a:lnTo>
                <a:lnTo>
                  <a:pt x="442739" y="1128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1" name="SMARTInkShape-150"/>
          <p:cNvSpPr/>
          <p:nvPr/>
        </p:nvSpPr>
        <p:spPr>
          <a:xfrm>
            <a:off x="2986219" y="5158951"/>
            <a:ext cx="700036" cy="442688"/>
          </a:xfrm>
          <a:custGeom>
            <a:avLst/>
            <a:gdLst/>
            <a:ahLst/>
            <a:cxnLst/>
            <a:rect l="0" t="0" r="0" b="0"/>
            <a:pathLst>
              <a:path w="700036" h="442688">
                <a:moveTo>
                  <a:pt x="659024" y="216238"/>
                </a:moveTo>
                <a:lnTo>
                  <a:pt x="659024" y="207372"/>
                </a:lnTo>
                <a:lnTo>
                  <a:pt x="660169" y="206895"/>
                </a:lnTo>
                <a:lnTo>
                  <a:pt x="667890" y="206066"/>
                </a:lnTo>
                <a:lnTo>
                  <a:pt x="668685" y="202946"/>
                </a:lnTo>
                <a:lnTo>
                  <a:pt x="668897" y="200511"/>
                </a:lnTo>
                <a:lnTo>
                  <a:pt x="672184" y="194756"/>
                </a:lnTo>
                <a:lnTo>
                  <a:pt x="676315" y="188385"/>
                </a:lnTo>
                <a:lnTo>
                  <a:pt x="678150" y="181739"/>
                </a:lnTo>
                <a:lnTo>
                  <a:pt x="677495" y="179509"/>
                </a:lnTo>
                <a:lnTo>
                  <a:pt x="675914" y="178022"/>
                </a:lnTo>
                <a:lnTo>
                  <a:pt x="673717" y="177031"/>
                </a:lnTo>
                <a:lnTo>
                  <a:pt x="672251" y="175226"/>
                </a:lnTo>
                <a:lnTo>
                  <a:pt x="670624" y="170170"/>
                </a:lnTo>
                <a:lnTo>
                  <a:pt x="669707" y="160891"/>
                </a:lnTo>
                <a:lnTo>
                  <a:pt x="644119" y="120543"/>
                </a:lnTo>
                <a:lnTo>
                  <a:pt x="629182" y="109955"/>
                </a:lnTo>
                <a:lnTo>
                  <a:pt x="604499" y="98115"/>
                </a:lnTo>
                <a:lnTo>
                  <a:pt x="541250" y="54907"/>
                </a:lnTo>
                <a:lnTo>
                  <a:pt x="517701" y="44234"/>
                </a:lnTo>
                <a:lnTo>
                  <a:pt x="456940" y="23739"/>
                </a:lnTo>
                <a:lnTo>
                  <a:pt x="431551" y="13287"/>
                </a:lnTo>
                <a:lnTo>
                  <a:pt x="419484" y="10479"/>
                </a:lnTo>
                <a:lnTo>
                  <a:pt x="402825" y="3609"/>
                </a:lnTo>
                <a:lnTo>
                  <a:pt x="340885" y="207"/>
                </a:lnTo>
                <a:lnTo>
                  <a:pt x="284662" y="0"/>
                </a:lnTo>
                <a:lnTo>
                  <a:pt x="230441" y="1139"/>
                </a:lnTo>
                <a:lnTo>
                  <a:pt x="169265" y="18254"/>
                </a:lnTo>
                <a:lnTo>
                  <a:pt x="159894" y="20696"/>
                </a:lnTo>
                <a:lnTo>
                  <a:pt x="147042" y="27359"/>
                </a:lnTo>
                <a:lnTo>
                  <a:pt x="130394" y="30986"/>
                </a:lnTo>
                <a:lnTo>
                  <a:pt x="95019" y="48637"/>
                </a:lnTo>
                <a:lnTo>
                  <a:pt x="86851" y="51361"/>
                </a:lnTo>
                <a:lnTo>
                  <a:pt x="51502" y="79379"/>
                </a:lnTo>
                <a:lnTo>
                  <a:pt x="44627" y="82187"/>
                </a:lnTo>
                <a:lnTo>
                  <a:pt x="27458" y="96531"/>
                </a:lnTo>
                <a:lnTo>
                  <a:pt x="23644" y="103158"/>
                </a:lnTo>
                <a:lnTo>
                  <a:pt x="20804" y="109917"/>
                </a:lnTo>
                <a:lnTo>
                  <a:pt x="13917" y="120155"/>
                </a:lnTo>
                <a:lnTo>
                  <a:pt x="1046" y="160366"/>
                </a:lnTo>
                <a:lnTo>
                  <a:pt x="0" y="218236"/>
                </a:lnTo>
                <a:lnTo>
                  <a:pt x="3050" y="225898"/>
                </a:lnTo>
                <a:lnTo>
                  <a:pt x="7075" y="233117"/>
                </a:lnTo>
                <a:lnTo>
                  <a:pt x="9658" y="247074"/>
                </a:lnTo>
                <a:lnTo>
                  <a:pt x="9870" y="250525"/>
                </a:lnTo>
                <a:lnTo>
                  <a:pt x="13157" y="257411"/>
                </a:lnTo>
                <a:lnTo>
                  <a:pt x="17287" y="264285"/>
                </a:lnTo>
                <a:lnTo>
                  <a:pt x="20757" y="274587"/>
                </a:lnTo>
                <a:lnTo>
                  <a:pt x="58301" y="318763"/>
                </a:lnTo>
                <a:lnTo>
                  <a:pt x="61379" y="325877"/>
                </a:lnTo>
                <a:lnTo>
                  <a:pt x="75910" y="343212"/>
                </a:lnTo>
                <a:lnTo>
                  <a:pt x="108904" y="366120"/>
                </a:lnTo>
                <a:lnTo>
                  <a:pt x="123381" y="372844"/>
                </a:lnTo>
                <a:lnTo>
                  <a:pt x="142991" y="388142"/>
                </a:lnTo>
                <a:lnTo>
                  <a:pt x="170752" y="398595"/>
                </a:lnTo>
                <a:lnTo>
                  <a:pt x="180006" y="401403"/>
                </a:lnTo>
                <a:lnTo>
                  <a:pt x="192792" y="408271"/>
                </a:lnTo>
                <a:lnTo>
                  <a:pt x="209420" y="411960"/>
                </a:lnTo>
                <a:lnTo>
                  <a:pt x="223245" y="418646"/>
                </a:lnTo>
                <a:lnTo>
                  <a:pt x="286873" y="430273"/>
                </a:lnTo>
                <a:lnTo>
                  <a:pt x="308486" y="434877"/>
                </a:lnTo>
                <a:lnTo>
                  <a:pt x="323599" y="439267"/>
                </a:lnTo>
                <a:lnTo>
                  <a:pt x="385096" y="442687"/>
                </a:lnTo>
                <a:lnTo>
                  <a:pt x="419744" y="441627"/>
                </a:lnTo>
                <a:lnTo>
                  <a:pt x="470177" y="430066"/>
                </a:lnTo>
                <a:lnTo>
                  <a:pt x="480129" y="425687"/>
                </a:lnTo>
                <a:lnTo>
                  <a:pt x="535557" y="414055"/>
                </a:lnTo>
                <a:lnTo>
                  <a:pt x="551759" y="405791"/>
                </a:lnTo>
                <a:lnTo>
                  <a:pt x="569399" y="401691"/>
                </a:lnTo>
                <a:lnTo>
                  <a:pt x="586190" y="393685"/>
                </a:lnTo>
                <a:lnTo>
                  <a:pt x="593473" y="391211"/>
                </a:lnTo>
                <a:lnTo>
                  <a:pt x="648537" y="353136"/>
                </a:lnTo>
                <a:lnTo>
                  <a:pt x="655508" y="350307"/>
                </a:lnTo>
                <a:lnTo>
                  <a:pt x="662419" y="345236"/>
                </a:lnTo>
                <a:lnTo>
                  <a:pt x="693347" y="300401"/>
                </a:lnTo>
                <a:lnTo>
                  <a:pt x="698179" y="286433"/>
                </a:lnTo>
                <a:lnTo>
                  <a:pt x="700035" y="255562"/>
                </a:lnTo>
                <a:lnTo>
                  <a:pt x="697083" y="247826"/>
                </a:lnTo>
                <a:lnTo>
                  <a:pt x="694694" y="244162"/>
                </a:lnTo>
                <a:lnTo>
                  <a:pt x="687427" y="220695"/>
                </a:lnTo>
                <a:lnTo>
                  <a:pt x="638430" y="164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2" name="SMARTInkShape-151"/>
          <p:cNvSpPr/>
          <p:nvPr/>
        </p:nvSpPr>
        <p:spPr>
          <a:xfrm>
            <a:off x="5498757" y="3892378"/>
            <a:ext cx="442784" cy="20596"/>
          </a:xfrm>
          <a:custGeom>
            <a:avLst/>
            <a:gdLst/>
            <a:ahLst/>
            <a:cxnLst/>
            <a:rect l="0" t="0" r="0" b="0"/>
            <a:pathLst>
              <a:path w="442784" h="20596">
                <a:moveTo>
                  <a:pt x="0" y="0"/>
                </a:moveTo>
                <a:lnTo>
                  <a:pt x="10171" y="0"/>
                </a:lnTo>
                <a:lnTo>
                  <a:pt x="10286" y="8866"/>
                </a:lnTo>
                <a:lnTo>
                  <a:pt x="11434" y="9344"/>
                </a:lnTo>
                <a:lnTo>
                  <a:pt x="74291" y="10297"/>
                </a:lnTo>
                <a:lnTo>
                  <a:pt x="76986" y="10297"/>
                </a:lnTo>
                <a:lnTo>
                  <a:pt x="83033" y="13349"/>
                </a:lnTo>
                <a:lnTo>
                  <a:pt x="89534" y="17374"/>
                </a:lnTo>
                <a:lnTo>
                  <a:pt x="100977" y="20171"/>
                </a:lnTo>
                <a:lnTo>
                  <a:pt x="162822" y="20595"/>
                </a:lnTo>
                <a:lnTo>
                  <a:pt x="226125" y="20595"/>
                </a:lnTo>
                <a:lnTo>
                  <a:pt x="288325" y="20595"/>
                </a:lnTo>
                <a:lnTo>
                  <a:pt x="302053" y="20595"/>
                </a:lnTo>
                <a:lnTo>
                  <a:pt x="304342" y="19451"/>
                </a:lnTo>
                <a:lnTo>
                  <a:pt x="305867" y="17544"/>
                </a:lnTo>
                <a:lnTo>
                  <a:pt x="306885" y="15128"/>
                </a:lnTo>
                <a:lnTo>
                  <a:pt x="309850" y="13518"/>
                </a:lnTo>
                <a:lnTo>
                  <a:pt x="331213" y="10486"/>
                </a:lnTo>
                <a:lnTo>
                  <a:pt x="394730" y="10298"/>
                </a:lnTo>
                <a:lnTo>
                  <a:pt x="442783" y="102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3" name="SMARTInkShape-152"/>
          <p:cNvSpPr/>
          <p:nvPr/>
        </p:nvSpPr>
        <p:spPr>
          <a:xfrm>
            <a:off x="1915297" y="3306864"/>
            <a:ext cx="1112110" cy="29461"/>
          </a:xfrm>
          <a:custGeom>
            <a:avLst/>
            <a:gdLst/>
            <a:ahLst/>
            <a:cxnLst/>
            <a:rect l="0" t="0" r="0" b="0"/>
            <a:pathLst>
              <a:path w="1112110" h="29461">
                <a:moveTo>
                  <a:pt x="0" y="19163"/>
                </a:moveTo>
                <a:lnTo>
                  <a:pt x="0" y="29460"/>
                </a:lnTo>
                <a:lnTo>
                  <a:pt x="9873" y="29460"/>
                </a:lnTo>
                <a:lnTo>
                  <a:pt x="18435" y="22384"/>
                </a:lnTo>
                <a:lnTo>
                  <a:pt x="27837" y="20117"/>
                </a:lnTo>
                <a:lnTo>
                  <a:pt x="78076" y="18021"/>
                </a:lnTo>
                <a:lnTo>
                  <a:pt x="92504" y="11013"/>
                </a:lnTo>
                <a:lnTo>
                  <a:pt x="151203" y="8903"/>
                </a:lnTo>
                <a:lnTo>
                  <a:pt x="213383" y="8866"/>
                </a:lnTo>
                <a:lnTo>
                  <a:pt x="274491" y="8866"/>
                </a:lnTo>
                <a:lnTo>
                  <a:pt x="337002" y="8866"/>
                </a:lnTo>
                <a:lnTo>
                  <a:pt x="400246" y="8866"/>
                </a:lnTo>
                <a:lnTo>
                  <a:pt x="448956" y="7722"/>
                </a:lnTo>
                <a:lnTo>
                  <a:pt x="475435" y="0"/>
                </a:lnTo>
                <a:lnTo>
                  <a:pt x="536144" y="7995"/>
                </a:lnTo>
                <a:lnTo>
                  <a:pt x="598749" y="8856"/>
                </a:lnTo>
                <a:lnTo>
                  <a:pt x="659720" y="8866"/>
                </a:lnTo>
                <a:lnTo>
                  <a:pt x="722340" y="8866"/>
                </a:lnTo>
                <a:lnTo>
                  <a:pt x="786223" y="8866"/>
                </a:lnTo>
                <a:lnTo>
                  <a:pt x="849952" y="8866"/>
                </a:lnTo>
                <a:lnTo>
                  <a:pt x="912558" y="8866"/>
                </a:lnTo>
                <a:lnTo>
                  <a:pt x="976277" y="8866"/>
                </a:lnTo>
                <a:lnTo>
                  <a:pt x="1039140" y="8866"/>
                </a:lnTo>
                <a:lnTo>
                  <a:pt x="1101798" y="8866"/>
                </a:lnTo>
                <a:lnTo>
                  <a:pt x="1112109" y="8866"/>
                </a:lnTo>
                <a:lnTo>
                  <a:pt x="1101811" y="8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4" name="SMARTInkShape-153"/>
          <p:cNvSpPr/>
          <p:nvPr/>
        </p:nvSpPr>
        <p:spPr>
          <a:xfrm>
            <a:off x="1760838" y="4366054"/>
            <a:ext cx="381001" cy="30893"/>
          </a:xfrm>
          <a:custGeom>
            <a:avLst/>
            <a:gdLst/>
            <a:ahLst/>
            <a:cxnLst/>
            <a:rect l="0" t="0" r="0" b="0"/>
            <a:pathLst>
              <a:path w="381001" h="30893">
                <a:moveTo>
                  <a:pt x="0" y="30892"/>
                </a:moveTo>
                <a:lnTo>
                  <a:pt x="59977" y="30892"/>
                </a:lnTo>
                <a:lnTo>
                  <a:pt x="117415" y="30892"/>
                </a:lnTo>
                <a:lnTo>
                  <a:pt x="180047" y="30892"/>
                </a:lnTo>
                <a:lnTo>
                  <a:pt x="210036" y="29748"/>
                </a:lnTo>
                <a:lnTo>
                  <a:pt x="250625" y="21549"/>
                </a:lnTo>
                <a:lnTo>
                  <a:pt x="310087" y="19476"/>
                </a:lnTo>
                <a:lnTo>
                  <a:pt x="360098" y="10486"/>
                </a:lnTo>
                <a:lnTo>
                  <a:pt x="380521" y="10298"/>
                </a:lnTo>
                <a:lnTo>
                  <a:pt x="381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5" name="SMARTInkShape-154"/>
          <p:cNvSpPr/>
          <p:nvPr/>
        </p:nvSpPr>
        <p:spPr>
          <a:xfrm>
            <a:off x="6188676" y="4407243"/>
            <a:ext cx="329514" cy="51488"/>
          </a:xfrm>
          <a:custGeom>
            <a:avLst/>
            <a:gdLst/>
            <a:ahLst/>
            <a:cxnLst/>
            <a:rect l="0" t="0" r="0" b="0"/>
            <a:pathLst>
              <a:path w="329514" h="51488">
                <a:moveTo>
                  <a:pt x="0" y="51487"/>
                </a:moveTo>
                <a:lnTo>
                  <a:pt x="24503" y="51487"/>
                </a:lnTo>
                <a:lnTo>
                  <a:pt x="83099" y="33228"/>
                </a:lnTo>
                <a:lnTo>
                  <a:pt x="146873" y="25562"/>
                </a:lnTo>
                <a:lnTo>
                  <a:pt x="206711" y="21031"/>
                </a:lnTo>
                <a:lnTo>
                  <a:pt x="260507" y="19476"/>
                </a:lnTo>
                <a:lnTo>
                  <a:pt x="301437" y="10723"/>
                </a:lnTo>
                <a:lnTo>
                  <a:pt x="312169" y="10423"/>
                </a:lnTo>
                <a:lnTo>
                  <a:pt x="319135" y="7303"/>
                </a:lnTo>
                <a:lnTo>
                  <a:pt x="3295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6" name="SMARTInkShape-155"/>
          <p:cNvSpPr/>
          <p:nvPr/>
        </p:nvSpPr>
        <p:spPr>
          <a:xfrm>
            <a:off x="3501081" y="4953000"/>
            <a:ext cx="731109" cy="41190"/>
          </a:xfrm>
          <a:custGeom>
            <a:avLst/>
            <a:gdLst/>
            <a:ahLst/>
            <a:cxnLst/>
            <a:rect l="0" t="0" r="0" b="0"/>
            <a:pathLst>
              <a:path w="731109" h="41190">
                <a:moveTo>
                  <a:pt x="731108" y="30892"/>
                </a:moveTo>
                <a:lnTo>
                  <a:pt x="731108" y="41178"/>
                </a:lnTo>
                <a:lnTo>
                  <a:pt x="668994" y="41189"/>
                </a:lnTo>
                <a:lnTo>
                  <a:pt x="605505" y="34113"/>
                </a:lnTo>
                <a:lnTo>
                  <a:pt x="546845" y="31316"/>
                </a:lnTo>
                <a:lnTo>
                  <a:pt x="486263" y="22797"/>
                </a:lnTo>
                <a:lnTo>
                  <a:pt x="438505" y="21247"/>
                </a:lnTo>
                <a:lnTo>
                  <a:pt x="381639" y="17737"/>
                </a:lnTo>
                <a:lnTo>
                  <a:pt x="326207" y="11767"/>
                </a:lnTo>
                <a:lnTo>
                  <a:pt x="272331" y="10588"/>
                </a:lnTo>
                <a:lnTo>
                  <a:pt x="211383" y="10336"/>
                </a:lnTo>
                <a:lnTo>
                  <a:pt x="150106" y="10301"/>
                </a:lnTo>
                <a:lnTo>
                  <a:pt x="90344" y="19640"/>
                </a:lnTo>
                <a:lnTo>
                  <a:pt x="30968" y="20557"/>
                </a:lnTo>
                <a:lnTo>
                  <a:pt x="22154" y="17526"/>
                </a:lnTo>
                <a:lnTo>
                  <a:pt x="14423" y="13510"/>
                </a:lnTo>
                <a:lnTo>
                  <a:pt x="187" y="1033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84" name="SMARTInkShape-Group29"/>
          <p:cNvGrpSpPr/>
          <p:nvPr/>
        </p:nvGrpSpPr>
        <p:grpSpPr>
          <a:xfrm>
            <a:off x="1431350" y="2358081"/>
            <a:ext cx="895828" cy="216244"/>
            <a:chOff x="1431350" y="2358081"/>
            <a:chExt cx="895828" cy="216244"/>
          </a:xfrm>
        </p:grpSpPr>
        <p:sp>
          <p:nvSpPr>
            <p:cNvPr id="1277" name="SMARTInkShape-156"/>
            <p:cNvSpPr/>
            <p:nvPr/>
          </p:nvSpPr>
          <p:spPr>
            <a:xfrm>
              <a:off x="1431350" y="2440884"/>
              <a:ext cx="113245" cy="102549"/>
            </a:xfrm>
            <a:custGeom>
              <a:avLst/>
              <a:gdLst/>
              <a:ahLst/>
              <a:cxnLst/>
              <a:rect l="0" t="0" r="0" b="0"/>
              <a:pathLst>
                <a:path w="113245" h="102549">
                  <a:moveTo>
                    <a:pt x="102947" y="9873"/>
                  </a:moveTo>
                  <a:lnTo>
                    <a:pt x="87608" y="9873"/>
                  </a:lnTo>
                  <a:lnTo>
                    <a:pt x="85856" y="8728"/>
                  </a:lnTo>
                  <a:lnTo>
                    <a:pt x="84688" y="6822"/>
                  </a:lnTo>
                  <a:lnTo>
                    <a:pt x="83910" y="4406"/>
                  </a:lnTo>
                  <a:lnTo>
                    <a:pt x="82247" y="2796"/>
                  </a:lnTo>
                  <a:lnTo>
                    <a:pt x="77347" y="1007"/>
                  </a:lnTo>
                  <a:lnTo>
                    <a:pt x="68157" y="0"/>
                  </a:lnTo>
                  <a:lnTo>
                    <a:pt x="61551" y="2815"/>
                  </a:lnTo>
                  <a:lnTo>
                    <a:pt x="54801" y="6736"/>
                  </a:lnTo>
                  <a:lnTo>
                    <a:pt x="44569" y="10088"/>
                  </a:lnTo>
                  <a:lnTo>
                    <a:pt x="3314" y="47735"/>
                  </a:lnTo>
                  <a:lnTo>
                    <a:pt x="1458" y="52634"/>
                  </a:lnTo>
                  <a:lnTo>
                    <a:pt x="0" y="79947"/>
                  </a:lnTo>
                  <a:lnTo>
                    <a:pt x="8842" y="90643"/>
                  </a:lnTo>
                  <a:lnTo>
                    <a:pt x="12687" y="91537"/>
                  </a:lnTo>
                  <a:lnTo>
                    <a:pt x="34440" y="92210"/>
                  </a:lnTo>
                  <a:lnTo>
                    <a:pt x="41226" y="89182"/>
                  </a:lnTo>
                  <a:lnTo>
                    <a:pt x="66623" y="66739"/>
                  </a:lnTo>
                  <a:lnTo>
                    <a:pt x="99332" y="22724"/>
                  </a:lnTo>
                  <a:lnTo>
                    <a:pt x="102946" y="9877"/>
                  </a:lnTo>
                  <a:lnTo>
                    <a:pt x="102947" y="72106"/>
                  </a:lnTo>
                  <a:lnTo>
                    <a:pt x="102947" y="90243"/>
                  </a:lnTo>
                  <a:lnTo>
                    <a:pt x="113244" y="10254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8" name="SMARTInkShape-157"/>
            <p:cNvSpPr/>
            <p:nvPr/>
          </p:nvSpPr>
          <p:spPr>
            <a:xfrm>
              <a:off x="1616717" y="2440459"/>
              <a:ext cx="92635" cy="102959"/>
            </a:xfrm>
            <a:custGeom>
              <a:avLst/>
              <a:gdLst/>
              <a:ahLst/>
              <a:cxnLst/>
              <a:rect l="0" t="0" r="0" b="0"/>
              <a:pathLst>
                <a:path w="92635" h="102959">
                  <a:moveTo>
                    <a:pt x="72040" y="0"/>
                  </a:moveTo>
                  <a:lnTo>
                    <a:pt x="47536" y="0"/>
                  </a:lnTo>
                  <a:lnTo>
                    <a:pt x="40936" y="3051"/>
                  </a:lnTo>
                  <a:lnTo>
                    <a:pt x="17109" y="24206"/>
                  </a:lnTo>
                  <a:lnTo>
                    <a:pt x="13302" y="30972"/>
                  </a:lnTo>
                  <a:lnTo>
                    <a:pt x="12286" y="34378"/>
                  </a:lnTo>
                  <a:lnTo>
                    <a:pt x="10465" y="36648"/>
                  </a:lnTo>
                  <a:lnTo>
                    <a:pt x="5391" y="39171"/>
                  </a:lnTo>
                  <a:lnTo>
                    <a:pt x="3580" y="42132"/>
                  </a:lnTo>
                  <a:lnTo>
                    <a:pt x="100" y="69749"/>
                  </a:lnTo>
                  <a:lnTo>
                    <a:pt x="0" y="76857"/>
                  </a:lnTo>
                  <a:lnTo>
                    <a:pt x="3028" y="82976"/>
                  </a:lnTo>
                  <a:lnTo>
                    <a:pt x="5438" y="86209"/>
                  </a:lnTo>
                  <a:lnTo>
                    <a:pt x="19761" y="96226"/>
                  </a:lnTo>
                  <a:lnTo>
                    <a:pt x="33031" y="100974"/>
                  </a:lnTo>
                  <a:lnTo>
                    <a:pt x="79869" y="102958"/>
                  </a:lnTo>
                  <a:lnTo>
                    <a:pt x="92634" y="926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9" name="SMARTInkShape-158"/>
            <p:cNvSpPr/>
            <p:nvPr/>
          </p:nvSpPr>
          <p:spPr>
            <a:xfrm>
              <a:off x="1832919" y="2358081"/>
              <a:ext cx="10298" cy="190932"/>
            </a:xfrm>
            <a:custGeom>
              <a:avLst/>
              <a:gdLst/>
              <a:ahLst/>
              <a:cxnLst/>
              <a:rect l="0" t="0" r="0" b="0"/>
              <a:pathLst>
                <a:path w="10298" h="190932">
                  <a:moveTo>
                    <a:pt x="0" y="0"/>
                  </a:moveTo>
                  <a:lnTo>
                    <a:pt x="0" y="60604"/>
                  </a:lnTo>
                  <a:lnTo>
                    <a:pt x="0" y="120539"/>
                  </a:lnTo>
                  <a:lnTo>
                    <a:pt x="0" y="179727"/>
                  </a:lnTo>
                  <a:lnTo>
                    <a:pt x="0" y="185034"/>
                  </a:lnTo>
                  <a:lnTo>
                    <a:pt x="1144" y="188572"/>
                  </a:lnTo>
                  <a:lnTo>
                    <a:pt x="3051" y="190931"/>
                  </a:lnTo>
                  <a:lnTo>
                    <a:pt x="10297" y="1853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0" name="SMARTInkShape-159"/>
            <p:cNvSpPr/>
            <p:nvPr/>
          </p:nvSpPr>
          <p:spPr>
            <a:xfrm>
              <a:off x="1782864" y="2450760"/>
              <a:ext cx="163326" cy="92498"/>
            </a:xfrm>
            <a:custGeom>
              <a:avLst/>
              <a:gdLst/>
              <a:ahLst/>
              <a:cxnLst/>
              <a:rect l="0" t="0" r="0" b="0"/>
              <a:pathLst>
                <a:path w="163326" h="92498">
                  <a:moveTo>
                    <a:pt x="8866" y="20591"/>
                  </a:moveTo>
                  <a:lnTo>
                    <a:pt x="8866" y="11725"/>
                  </a:lnTo>
                  <a:lnTo>
                    <a:pt x="7721" y="11248"/>
                  </a:lnTo>
                  <a:lnTo>
                    <a:pt x="0" y="10420"/>
                  </a:lnTo>
                  <a:lnTo>
                    <a:pt x="23083" y="10295"/>
                  </a:lnTo>
                  <a:lnTo>
                    <a:pt x="63032" y="19160"/>
                  </a:lnTo>
                  <a:lnTo>
                    <a:pt x="76036" y="16904"/>
                  </a:lnTo>
                  <a:lnTo>
                    <a:pt x="89789" y="12252"/>
                  </a:lnTo>
                  <a:lnTo>
                    <a:pt x="144931" y="9172"/>
                  </a:lnTo>
                  <a:lnTo>
                    <a:pt x="147630" y="7258"/>
                  </a:lnTo>
                  <a:lnTo>
                    <a:pt x="149429" y="4838"/>
                  </a:lnTo>
                  <a:lnTo>
                    <a:pt x="151773" y="3224"/>
                  </a:lnTo>
                  <a:lnTo>
                    <a:pt x="163312" y="0"/>
                  </a:lnTo>
                  <a:lnTo>
                    <a:pt x="163321" y="5464"/>
                  </a:lnTo>
                  <a:lnTo>
                    <a:pt x="160273" y="11198"/>
                  </a:lnTo>
                  <a:lnTo>
                    <a:pt x="156248" y="17561"/>
                  </a:lnTo>
                  <a:lnTo>
                    <a:pt x="153664" y="30968"/>
                  </a:lnTo>
                  <a:lnTo>
                    <a:pt x="153028" y="92497"/>
                  </a:lnTo>
                  <a:lnTo>
                    <a:pt x="163325" y="823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1" name="SMARTInkShape-160"/>
            <p:cNvSpPr/>
            <p:nvPr/>
          </p:nvSpPr>
          <p:spPr>
            <a:xfrm>
              <a:off x="1946189" y="2378676"/>
              <a:ext cx="10298" cy="1"/>
            </a:xfrm>
            <a:custGeom>
              <a:avLst/>
              <a:gdLst/>
              <a:ahLst/>
              <a:cxnLst/>
              <a:rect l="0" t="0" r="0" b="0"/>
              <a:pathLst>
                <a:path w="10298" h="1">
                  <a:moveTo>
                    <a:pt x="10297"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2" name="SMARTInkShape-161"/>
            <p:cNvSpPr/>
            <p:nvPr/>
          </p:nvSpPr>
          <p:spPr>
            <a:xfrm>
              <a:off x="2038991" y="2434863"/>
              <a:ext cx="92284" cy="96792"/>
            </a:xfrm>
            <a:custGeom>
              <a:avLst/>
              <a:gdLst/>
              <a:ahLst/>
              <a:cxnLst/>
              <a:rect l="0" t="0" r="0" b="0"/>
              <a:pathLst>
                <a:path w="92284" h="96792">
                  <a:moveTo>
                    <a:pt x="10171" y="46786"/>
                  </a:moveTo>
                  <a:lnTo>
                    <a:pt x="4705" y="52252"/>
                  </a:lnTo>
                  <a:lnTo>
                    <a:pt x="2021" y="57987"/>
                  </a:lnTo>
                  <a:lnTo>
                    <a:pt x="0" y="72297"/>
                  </a:lnTo>
                  <a:lnTo>
                    <a:pt x="2981" y="78337"/>
                  </a:lnTo>
                  <a:lnTo>
                    <a:pt x="8751" y="86071"/>
                  </a:lnTo>
                  <a:lnTo>
                    <a:pt x="12591" y="87129"/>
                  </a:lnTo>
                  <a:lnTo>
                    <a:pt x="15217" y="87411"/>
                  </a:lnTo>
                  <a:lnTo>
                    <a:pt x="16967" y="88743"/>
                  </a:lnTo>
                  <a:lnTo>
                    <a:pt x="18912" y="93274"/>
                  </a:lnTo>
                  <a:lnTo>
                    <a:pt x="20575" y="94940"/>
                  </a:lnTo>
                  <a:lnTo>
                    <a:pt x="25474" y="96791"/>
                  </a:lnTo>
                  <a:lnTo>
                    <a:pt x="28382" y="96141"/>
                  </a:lnTo>
                  <a:lnTo>
                    <a:pt x="39167" y="89276"/>
                  </a:lnTo>
                  <a:lnTo>
                    <a:pt x="48909" y="87088"/>
                  </a:lnTo>
                  <a:lnTo>
                    <a:pt x="58516" y="80974"/>
                  </a:lnTo>
                  <a:lnTo>
                    <a:pt x="65219" y="79142"/>
                  </a:lnTo>
                  <a:lnTo>
                    <a:pt x="67465" y="77510"/>
                  </a:lnTo>
                  <a:lnTo>
                    <a:pt x="68962" y="75278"/>
                  </a:lnTo>
                  <a:lnTo>
                    <a:pt x="69959" y="72645"/>
                  </a:lnTo>
                  <a:lnTo>
                    <a:pt x="87993" y="48722"/>
                  </a:lnTo>
                  <a:lnTo>
                    <a:pt x="91650" y="38905"/>
                  </a:lnTo>
                  <a:lnTo>
                    <a:pt x="92283" y="26271"/>
                  </a:lnTo>
                  <a:lnTo>
                    <a:pt x="91228" y="22812"/>
                  </a:lnTo>
                  <a:lnTo>
                    <a:pt x="89380" y="20506"/>
                  </a:lnTo>
                  <a:lnTo>
                    <a:pt x="67036" y="634"/>
                  </a:lnTo>
                  <a:lnTo>
                    <a:pt x="64099" y="0"/>
                  </a:lnTo>
                  <a:lnTo>
                    <a:pt x="60997" y="721"/>
                  </a:lnTo>
                  <a:lnTo>
                    <a:pt x="54499" y="3430"/>
                  </a:lnTo>
                  <a:lnTo>
                    <a:pt x="44408" y="6098"/>
                  </a:lnTo>
                  <a:lnTo>
                    <a:pt x="34172" y="12483"/>
                  </a:lnTo>
                  <a:lnTo>
                    <a:pt x="23893" y="16027"/>
                  </a:lnTo>
                  <a:lnTo>
                    <a:pt x="17033" y="20911"/>
                  </a:lnTo>
                  <a:lnTo>
                    <a:pt x="6738" y="35559"/>
                  </a:lnTo>
                  <a:lnTo>
                    <a:pt x="476" y="54666"/>
                  </a:lnTo>
                  <a:lnTo>
                    <a:pt x="53" y="61833"/>
                  </a:lnTo>
                  <a:lnTo>
                    <a:pt x="3005" y="67966"/>
                  </a:lnTo>
                  <a:lnTo>
                    <a:pt x="5393" y="71203"/>
                  </a:lnTo>
                  <a:lnTo>
                    <a:pt x="11099" y="74800"/>
                  </a:lnTo>
                  <a:lnTo>
                    <a:pt x="20468" y="776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3" name="SMARTInkShape-162"/>
            <p:cNvSpPr/>
            <p:nvPr/>
          </p:nvSpPr>
          <p:spPr>
            <a:xfrm>
              <a:off x="2172741" y="2419918"/>
              <a:ext cx="154437" cy="154407"/>
            </a:xfrm>
            <a:custGeom>
              <a:avLst/>
              <a:gdLst/>
              <a:ahLst/>
              <a:cxnLst/>
              <a:rect l="0" t="0" r="0" b="0"/>
              <a:pathLst>
                <a:path w="154437" h="154407">
                  <a:moveTo>
                    <a:pt x="10286" y="10244"/>
                  </a:moveTo>
                  <a:lnTo>
                    <a:pt x="10286" y="72480"/>
                  </a:lnTo>
                  <a:lnTo>
                    <a:pt x="10286" y="89744"/>
                  </a:lnTo>
                  <a:lnTo>
                    <a:pt x="2136" y="103445"/>
                  </a:lnTo>
                  <a:lnTo>
                    <a:pt x="0" y="123338"/>
                  </a:lnTo>
                  <a:lnTo>
                    <a:pt x="8856" y="123499"/>
                  </a:lnTo>
                  <a:lnTo>
                    <a:pt x="9333" y="122360"/>
                  </a:lnTo>
                  <a:lnTo>
                    <a:pt x="13281" y="99600"/>
                  </a:lnTo>
                  <a:lnTo>
                    <a:pt x="18420" y="84393"/>
                  </a:lnTo>
                  <a:lnTo>
                    <a:pt x="20766" y="76379"/>
                  </a:lnTo>
                  <a:lnTo>
                    <a:pt x="38339" y="51487"/>
                  </a:lnTo>
                  <a:lnTo>
                    <a:pt x="41060" y="44592"/>
                  </a:lnTo>
                  <a:lnTo>
                    <a:pt x="58915" y="20543"/>
                  </a:lnTo>
                  <a:lnTo>
                    <a:pt x="61646" y="13677"/>
                  </a:lnTo>
                  <a:lnTo>
                    <a:pt x="66674" y="6812"/>
                  </a:lnTo>
                  <a:lnTo>
                    <a:pt x="72723" y="2998"/>
                  </a:lnTo>
                  <a:lnTo>
                    <a:pt x="85612" y="851"/>
                  </a:lnTo>
                  <a:lnTo>
                    <a:pt x="116279" y="0"/>
                  </a:lnTo>
                  <a:lnTo>
                    <a:pt x="118704" y="1127"/>
                  </a:lnTo>
                  <a:lnTo>
                    <a:pt x="120322" y="3022"/>
                  </a:lnTo>
                  <a:lnTo>
                    <a:pt x="121400" y="5429"/>
                  </a:lnTo>
                  <a:lnTo>
                    <a:pt x="123263" y="7034"/>
                  </a:lnTo>
                  <a:lnTo>
                    <a:pt x="134474" y="12661"/>
                  </a:lnTo>
                  <a:lnTo>
                    <a:pt x="137700" y="15288"/>
                  </a:lnTo>
                  <a:lnTo>
                    <a:pt x="141283" y="21258"/>
                  </a:lnTo>
                  <a:lnTo>
                    <a:pt x="144020" y="27725"/>
                  </a:lnTo>
                  <a:lnTo>
                    <a:pt x="149051" y="34412"/>
                  </a:lnTo>
                  <a:lnTo>
                    <a:pt x="152049" y="44250"/>
                  </a:lnTo>
                  <a:lnTo>
                    <a:pt x="154436" y="105891"/>
                  </a:lnTo>
                  <a:lnTo>
                    <a:pt x="151392" y="113012"/>
                  </a:lnTo>
                  <a:lnTo>
                    <a:pt x="147369" y="119991"/>
                  </a:lnTo>
                  <a:lnTo>
                    <a:pt x="144786" y="133794"/>
                  </a:lnTo>
                  <a:lnTo>
                    <a:pt x="144151" y="1544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0" name="SMARTInkShape-Group30"/>
          <p:cNvGrpSpPr/>
          <p:nvPr/>
        </p:nvGrpSpPr>
        <p:grpSpPr>
          <a:xfrm>
            <a:off x="1524000" y="2708189"/>
            <a:ext cx="1781214" cy="308774"/>
            <a:chOff x="1524000" y="2708189"/>
            <a:chExt cx="1781214" cy="308774"/>
          </a:xfrm>
        </p:grpSpPr>
        <p:sp>
          <p:nvSpPr>
            <p:cNvPr id="1285" name="SMARTInkShape-163"/>
            <p:cNvSpPr/>
            <p:nvPr/>
          </p:nvSpPr>
          <p:spPr>
            <a:xfrm>
              <a:off x="1524000" y="2719955"/>
              <a:ext cx="10173" cy="173587"/>
            </a:xfrm>
            <a:custGeom>
              <a:avLst/>
              <a:gdLst/>
              <a:ahLst/>
              <a:cxnLst/>
              <a:rect l="0" t="0" r="0" b="0"/>
              <a:pathLst>
                <a:path w="10173" h="173587">
                  <a:moveTo>
                    <a:pt x="0" y="19126"/>
                  </a:moveTo>
                  <a:lnTo>
                    <a:pt x="0" y="0"/>
                  </a:lnTo>
                  <a:lnTo>
                    <a:pt x="0" y="4433"/>
                  </a:lnTo>
                  <a:lnTo>
                    <a:pt x="1144" y="5898"/>
                  </a:lnTo>
                  <a:lnTo>
                    <a:pt x="5467" y="7526"/>
                  </a:lnTo>
                  <a:lnTo>
                    <a:pt x="7077" y="9104"/>
                  </a:lnTo>
                  <a:lnTo>
                    <a:pt x="8866" y="13909"/>
                  </a:lnTo>
                  <a:lnTo>
                    <a:pt x="10172" y="38467"/>
                  </a:lnTo>
                  <a:lnTo>
                    <a:pt x="7190" y="47935"/>
                  </a:lnTo>
                  <a:lnTo>
                    <a:pt x="3196" y="57101"/>
                  </a:lnTo>
                  <a:lnTo>
                    <a:pt x="17" y="119891"/>
                  </a:lnTo>
                  <a:lnTo>
                    <a:pt x="0" y="17358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6" name="SMARTInkShape-164"/>
            <p:cNvSpPr/>
            <p:nvPr/>
          </p:nvSpPr>
          <p:spPr>
            <a:xfrm>
              <a:off x="1606378" y="2780270"/>
              <a:ext cx="1" cy="102974"/>
            </a:xfrm>
            <a:custGeom>
              <a:avLst/>
              <a:gdLst/>
              <a:ahLst/>
              <a:cxnLst/>
              <a:rect l="0" t="0" r="0" b="0"/>
              <a:pathLst>
                <a:path w="1" h="102974">
                  <a:moveTo>
                    <a:pt x="0" y="0"/>
                  </a:moveTo>
                  <a:lnTo>
                    <a:pt x="0" y="60398"/>
                  </a:lnTo>
                  <a:lnTo>
                    <a:pt x="0" y="10297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7" name="SMARTInkShape-165"/>
            <p:cNvSpPr/>
            <p:nvPr/>
          </p:nvSpPr>
          <p:spPr>
            <a:xfrm>
              <a:off x="1626973" y="2708189"/>
              <a:ext cx="1" cy="10298"/>
            </a:xfrm>
            <a:custGeom>
              <a:avLst/>
              <a:gdLst/>
              <a:ahLst/>
              <a:cxnLst/>
              <a:rect l="0" t="0" r="0" b="0"/>
              <a:pathLst>
                <a:path w="1" h="10298">
                  <a:moveTo>
                    <a:pt x="0" y="10297"/>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8" name="SMARTInkShape-166"/>
            <p:cNvSpPr/>
            <p:nvPr/>
          </p:nvSpPr>
          <p:spPr>
            <a:xfrm>
              <a:off x="1688757" y="2790624"/>
              <a:ext cx="102974" cy="102736"/>
            </a:xfrm>
            <a:custGeom>
              <a:avLst/>
              <a:gdLst/>
              <a:ahLst/>
              <a:cxnLst/>
              <a:rect l="0" t="0" r="0" b="0"/>
              <a:pathLst>
                <a:path w="102974" h="102736">
                  <a:moveTo>
                    <a:pt x="0" y="10241"/>
                  </a:moveTo>
                  <a:lnTo>
                    <a:pt x="0" y="72026"/>
                  </a:lnTo>
                  <a:lnTo>
                    <a:pt x="0" y="92566"/>
                  </a:lnTo>
                  <a:lnTo>
                    <a:pt x="0" y="87137"/>
                  </a:lnTo>
                  <a:lnTo>
                    <a:pt x="3051" y="81411"/>
                  </a:lnTo>
                  <a:lnTo>
                    <a:pt x="7076" y="75052"/>
                  </a:lnTo>
                  <a:lnTo>
                    <a:pt x="9661" y="61647"/>
                  </a:lnTo>
                  <a:lnTo>
                    <a:pt x="9873" y="58242"/>
                  </a:lnTo>
                  <a:lnTo>
                    <a:pt x="13160" y="51406"/>
                  </a:lnTo>
                  <a:lnTo>
                    <a:pt x="36243" y="22683"/>
                  </a:lnTo>
                  <a:lnTo>
                    <a:pt x="40135" y="14627"/>
                  </a:lnTo>
                  <a:lnTo>
                    <a:pt x="45678" y="7232"/>
                  </a:lnTo>
                  <a:lnTo>
                    <a:pt x="51956" y="3183"/>
                  </a:lnTo>
                  <a:lnTo>
                    <a:pt x="61923" y="904"/>
                  </a:lnTo>
                  <a:lnTo>
                    <a:pt x="76953" y="0"/>
                  </a:lnTo>
                  <a:lnTo>
                    <a:pt x="78761" y="1125"/>
                  </a:lnTo>
                  <a:lnTo>
                    <a:pt x="79967" y="3020"/>
                  </a:lnTo>
                  <a:lnTo>
                    <a:pt x="81664" y="11152"/>
                  </a:lnTo>
                  <a:lnTo>
                    <a:pt x="81902" y="14281"/>
                  </a:lnTo>
                  <a:lnTo>
                    <a:pt x="85218" y="20808"/>
                  </a:lnTo>
                  <a:lnTo>
                    <a:pt x="89361" y="27523"/>
                  </a:lnTo>
                  <a:lnTo>
                    <a:pt x="92021" y="41156"/>
                  </a:lnTo>
                  <a:lnTo>
                    <a:pt x="92675" y="100846"/>
                  </a:lnTo>
                  <a:lnTo>
                    <a:pt x="93819" y="101536"/>
                  </a:lnTo>
                  <a:lnTo>
                    <a:pt x="101541" y="102735"/>
                  </a:lnTo>
                  <a:lnTo>
                    <a:pt x="102019" y="101651"/>
                  </a:lnTo>
                  <a:lnTo>
                    <a:pt x="102973" y="926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9" name="SMARTInkShape-167"/>
            <p:cNvSpPr/>
            <p:nvPr/>
          </p:nvSpPr>
          <p:spPr>
            <a:xfrm>
              <a:off x="1863811" y="2718486"/>
              <a:ext cx="20595" cy="184749"/>
            </a:xfrm>
            <a:custGeom>
              <a:avLst/>
              <a:gdLst/>
              <a:ahLst/>
              <a:cxnLst/>
              <a:rect l="0" t="0" r="0" b="0"/>
              <a:pathLst>
                <a:path w="20595" h="184749">
                  <a:moveTo>
                    <a:pt x="0" y="0"/>
                  </a:moveTo>
                  <a:lnTo>
                    <a:pt x="0" y="64073"/>
                  </a:lnTo>
                  <a:lnTo>
                    <a:pt x="0" y="126837"/>
                  </a:lnTo>
                  <a:lnTo>
                    <a:pt x="0" y="168148"/>
                  </a:lnTo>
                  <a:lnTo>
                    <a:pt x="3051" y="175036"/>
                  </a:lnTo>
                  <a:lnTo>
                    <a:pt x="9873" y="184748"/>
                  </a:lnTo>
                  <a:lnTo>
                    <a:pt x="10260" y="170967"/>
                  </a:lnTo>
                  <a:lnTo>
                    <a:pt x="11416" y="168897"/>
                  </a:lnTo>
                  <a:lnTo>
                    <a:pt x="13332" y="167517"/>
                  </a:lnTo>
                  <a:lnTo>
                    <a:pt x="20594" y="164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0" name="SMARTInkShape-168"/>
            <p:cNvSpPr/>
            <p:nvPr/>
          </p:nvSpPr>
          <p:spPr>
            <a:xfrm>
              <a:off x="1884447" y="2780270"/>
              <a:ext cx="102932" cy="92677"/>
            </a:xfrm>
            <a:custGeom>
              <a:avLst/>
              <a:gdLst/>
              <a:ahLst/>
              <a:cxnLst/>
              <a:rect l="0" t="0" r="0" b="0"/>
              <a:pathLst>
                <a:path w="102932" h="92677">
                  <a:moveTo>
                    <a:pt x="72039" y="0"/>
                  </a:moveTo>
                  <a:lnTo>
                    <a:pt x="66573" y="0"/>
                  </a:lnTo>
                  <a:lnTo>
                    <a:pt x="60838" y="3052"/>
                  </a:lnTo>
                  <a:lnTo>
                    <a:pt x="33990" y="26634"/>
                  </a:lnTo>
                  <a:lnTo>
                    <a:pt x="23899" y="29630"/>
                  </a:lnTo>
                  <a:lnTo>
                    <a:pt x="17082" y="30331"/>
                  </a:lnTo>
                  <a:lnTo>
                    <a:pt x="14807" y="31663"/>
                  </a:lnTo>
                  <a:lnTo>
                    <a:pt x="13289" y="33694"/>
                  </a:lnTo>
                  <a:lnTo>
                    <a:pt x="12278" y="36193"/>
                  </a:lnTo>
                  <a:lnTo>
                    <a:pt x="10460" y="37858"/>
                  </a:lnTo>
                  <a:lnTo>
                    <a:pt x="1568" y="40751"/>
                  </a:lnTo>
                  <a:lnTo>
                    <a:pt x="673" y="44045"/>
                  </a:lnTo>
                  <a:lnTo>
                    <a:pt x="0" y="56518"/>
                  </a:lnTo>
                  <a:lnTo>
                    <a:pt x="1130" y="58273"/>
                  </a:lnTo>
                  <a:lnTo>
                    <a:pt x="3028" y="59443"/>
                  </a:lnTo>
                  <a:lnTo>
                    <a:pt x="8828" y="61322"/>
                  </a:lnTo>
                  <a:lnTo>
                    <a:pt x="18194" y="68769"/>
                  </a:lnTo>
                  <a:lnTo>
                    <a:pt x="27736" y="71100"/>
                  </a:lnTo>
                  <a:lnTo>
                    <a:pt x="34424" y="71645"/>
                  </a:lnTo>
                  <a:lnTo>
                    <a:pt x="41210" y="74938"/>
                  </a:lnTo>
                  <a:lnTo>
                    <a:pt x="48041" y="79072"/>
                  </a:lnTo>
                  <a:lnTo>
                    <a:pt x="61748" y="81725"/>
                  </a:lnTo>
                  <a:lnTo>
                    <a:pt x="65178" y="81943"/>
                  </a:lnTo>
                  <a:lnTo>
                    <a:pt x="72041" y="85236"/>
                  </a:lnTo>
                  <a:lnTo>
                    <a:pt x="78905" y="89369"/>
                  </a:lnTo>
                  <a:lnTo>
                    <a:pt x="90600" y="92240"/>
                  </a:lnTo>
                  <a:lnTo>
                    <a:pt x="102931" y="926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1" name="SMARTInkShape-169"/>
            <p:cNvSpPr/>
            <p:nvPr/>
          </p:nvSpPr>
          <p:spPr>
            <a:xfrm>
              <a:off x="2018270" y="2800865"/>
              <a:ext cx="1" cy="92635"/>
            </a:xfrm>
            <a:custGeom>
              <a:avLst/>
              <a:gdLst/>
              <a:ahLst/>
              <a:cxnLst/>
              <a:rect l="0" t="0" r="0" b="0"/>
              <a:pathLst>
                <a:path w="1" h="92635">
                  <a:moveTo>
                    <a:pt x="0" y="0"/>
                  </a:moveTo>
                  <a:lnTo>
                    <a:pt x="0" y="61789"/>
                  </a:lnTo>
                  <a:lnTo>
                    <a:pt x="0" y="92634"/>
                  </a:lnTo>
                  <a:lnTo>
                    <a:pt x="0" y="823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2" name="SMARTInkShape-170"/>
            <p:cNvSpPr/>
            <p:nvPr/>
          </p:nvSpPr>
          <p:spPr>
            <a:xfrm>
              <a:off x="2007973" y="2728784"/>
              <a:ext cx="20596" cy="20595"/>
            </a:xfrm>
            <a:custGeom>
              <a:avLst/>
              <a:gdLst/>
              <a:ahLst/>
              <a:cxnLst/>
              <a:rect l="0" t="0" r="0" b="0"/>
              <a:pathLst>
                <a:path w="20596" h="20595">
                  <a:moveTo>
                    <a:pt x="20595" y="20594"/>
                  </a:moveTo>
                  <a:lnTo>
                    <a:pt x="20595" y="15128"/>
                  </a:lnTo>
                  <a:lnTo>
                    <a:pt x="19451" y="13517"/>
                  </a:lnTo>
                  <a:lnTo>
                    <a:pt x="17543" y="12444"/>
                  </a:lnTo>
                  <a:lnTo>
                    <a:pt x="11729" y="10721"/>
                  </a:lnTo>
                  <a:lnTo>
                    <a:pt x="10933" y="7434"/>
                  </a:lnTo>
                  <a:lnTo>
                    <a:pt x="10423" y="1468"/>
                  </a:lnTo>
                  <a:lnTo>
                    <a:pt x="9237" y="97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3" name="SMARTInkShape-171"/>
            <p:cNvSpPr/>
            <p:nvPr/>
          </p:nvSpPr>
          <p:spPr>
            <a:xfrm>
              <a:off x="2080054" y="2790568"/>
              <a:ext cx="123569" cy="113271"/>
            </a:xfrm>
            <a:custGeom>
              <a:avLst/>
              <a:gdLst/>
              <a:ahLst/>
              <a:cxnLst/>
              <a:rect l="0" t="0" r="0" b="0"/>
              <a:pathLst>
                <a:path w="123569" h="113271">
                  <a:moveTo>
                    <a:pt x="0" y="0"/>
                  </a:moveTo>
                  <a:lnTo>
                    <a:pt x="0" y="8865"/>
                  </a:lnTo>
                  <a:lnTo>
                    <a:pt x="8866" y="19037"/>
                  </a:lnTo>
                  <a:lnTo>
                    <a:pt x="9873" y="25599"/>
                  </a:lnTo>
                  <a:lnTo>
                    <a:pt x="10297" y="89625"/>
                  </a:lnTo>
                  <a:lnTo>
                    <a:pt x="10297" y="92659"/>
                  </a:lnTo>
                  <a:lnTo>
                    <a:pt x="10297" y="78341"/>
                  </a:lnTo>
                  <a:lnTo>
                    <a:pt x="11441" y="76254"/>
                  </a:lnTo>
                  <a:lnTo>
                    <a:pt x="13348" y="74863"/>
                  </a:lnTo>
                  <a:lnTo>
                    <a:pt x="15764" y="73936"/>
                  </a:lnTo>
                  <a:lnTo>
                    <a:pt x="17374" y="72173"/>
                  </a:lnTo>
                  <a:lnTo>
                    <a:pt x="19163" y="67164"/>
                  </a:lnTo>
                  <a:lnTo>
                    <a:pt x="21456" y="54625"/>
                  </a:lnTo>
                  <a:lnTo>
                    <a:pt x="38134" y="34298"/>
                  </a:lnTo>
                  <a:lnTo>
                    <a:pt x="48166" y="25163"/>
                  </a:lnTo>
                  <a:lnTo>
                    <a:pt x="61806" y="18446"/>
                  </a:lnTo>
                  <a:lnTo>
                    <a:pt x="70051" y="11907"/>
                  </a:lnTo>
                  <a:lnTo>
                    <a:pt x="76946" y="10774"/>
                  </a:lnTo>
                  <a:lnTo>
                    <a:pt x="90768" y="10338"/>
                  </a:lnTo>
                  <a:lnTo>
                    <a:pt x="111365" y="29037"/>
                  </a:lnTo>
                  <a:lnTo>
                    <a:pt x="112424" y="33118"/>
                  </a:lnTo>
                  <a:lnTo>
                    <a:pt x="113269" y="95775"/>
                  </a:lnTo>
                  <a:lnTo>
                    <a:pt x="113270" y="111207"/>
                  </a:lnTo>
                  <a:lnTo>
                    <a:pt x="114414" y="111894"/>
                  </a:lnTo>
                  <a:lnTo>
                    <a:pt x="123568" y="1132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4" name="SMARTInkShape-172"/>
            <p:cNvSpPr/>
            <p:nvPr/>
          </p:nvSpPr>
          <p:spPr>
            <a:xfrm>
              <a:off x="2255161" y="2800902"/>
              <a:ext cx="113218" cy="216061"/>
            </a:xfrm>
            <a:custGeom>
              <a:avLst/>
              <a:gdLst/>
              <a:ahLst/>
              <a:cxnLst/>
              <a:rect l="0" t="0" r="0" b="0"/>
              <a:pathLst>
                <a:path w="113218" h="216061">
                  <a:moveTo>
                    <a:pt x="102920" y="10260"/>
                  </a:moveTo>
                  <a:lnTo>
                    <a:pt x="102920" y="4794"/>
                  </a:lnTo>
                  <a:lnTo>
                    <a:pt x="101776" y="3184"/>
                  </a:lnTo>
                  <a:lnTo>
                    <a:pt x="99869" y="2110"/>
                  </a:lnTo>
                  <a:lnTo>
                    <a:pt x="92433" y="246"/>
                  </a:lnTo>
                  <a:lnTo>
                    <a:pt x="78416" y="0"/>
                  </a:lnTo>
                  <a:lnTo>
                    <a:pt x="71816" y="3030"/>
                  </a:lnTo>
                  <a:lnTo>
                    <a:pt x="54838" y="16385"/>
                  </a:lnTo>
                  <a:lnTo>
                    <a:pt x="41131" y="22784"/>
                  </a:lnTo>
                  <a:lnTo>
                    <a:pt x="6812" y="54920"/>
                  </a:lnTo>
                  <a:lnTo>
                    <a:pt x="2998" y="61764"/>
                  </a:lnTo>
                  <a:lnTo>
                    <a:pt x="0" y="81739"/>
                  </a:lnTo>
                  <a:lnTo>
                    <a:pt x="5429" y="87629"/>
                  </a:lnTo>
                  <a:lnTo>
                    <a:pt x="11155" y="90412"/>
                  </a:lnTo>
                  <a:lnTo>
                    <a:pt x="28858" y="92508"/>
                  </a:lnTo>
                  <a:lnTo>
                    <a:pt x="61285" y="79921"/>
                  </a:lnTo>
                  <a:lnTo>
                    <a:pt x="68398" y="75545"/>
                  </a:lnTo>
                  <a:lnTo>
                    <a:pt x="78834" y="71937"/>
                  </a:lnTo>
                  <a:lnTo>
                    <a:pt x="96048" y="57848"/>
                  </a:lnTo>
                  <a:lnTo>
                    <a:pt x="99866" y="51242"/>
                  </a:lnTo>
                  <a:lnTo>
                    <a:pt x="102707" y="44492"/>
                  </a:lnTo>
                  <a:lnTo>
                    <a:pt x="111607" y="32877"/>
                  </a:lnTo>
                  <a:lnTo>
                    <a:pt x="113076" y="22166"/>
                  </a:lnTo>
                  <a:lnTo>
                    <a:pt x="113216" y="10398"/>
                  </a:lnTo>
                  <a:lnTo>
                    <a:pt x="113217" y="71297"/>
                  </a:lnTo>
                  <a:lnTo>
                    <a:pt x="113217" y="133531"/>
                  </a:lnTo>
                  <a:lnTo>
                    <a:pt x="112073" y="168113"/>
                  </a:lnTo>
                  <a:lnTo>
                    <a:pt x="104352" y="197005"/>
                  </a:lnTo>
                  <a:lnTo>
                    <a:pt x="102730" y="199973"/>
                  </a:lnTo>
                  <a:lnTo>
                    <a:pt x="100505" y="201951"/>
                  </a:lnTo>
                  <a:lnTo>
                    <a:pt x="91907" y="207787"/>
                  </a:lnTo>
                  <a:lnTo>
                    <a:pt x="85440" y="212464"/>
                  </a:lnTo>
                  <a:lnTo>
                    <a:pt x="75367" y="215097"/>
                  </a:lnTo>
                  <a:lnTo>
                    <a:pt x="52820" y="216060"/>
                  </a:lnTo>
                  <a:lnTo>
                    <a:pt x="43278" y="213090"/>
                  </a:lnTo>
                  <a:lnTo>
                    <a:pt x="24256" y="198634"/>
                  </a:lnTo>
                  <a:lnTo>
                    <a:pt x="14905" y="188625"/>
                  </a:lnTo>
                  <a:lnTo>
                    <a:pt x="8114" y="174993"/>
                  </a:lnTo>
                  <a:lnTo>
                    <a:pt x="1560" y="166749"/>
                  </a:lnTo>
                  <a:lnTo>
                    <a:pt x="10245" y="144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5" name="SMARTInkShape-173"/>
            <p:cNvSpPr/>
            <p:nvPr/>
          </p:nvSpPr>
          <p:spPr>
            <a:xfrm>
              <a:off x="2491946" y="2780270"/>
              <a:ext cx="123568" cy="133687"/>
            </a:xfrm>
            <a:custGeom>
              <a:avLst/>
              <a:gdLst/>
              <a:ahLst/>
              <a:cxnLst/>
              <a:rect l="0" t="0" r="0" b="0"/>
              <a:pathLst>
                <a:path w="123568" h="133687">
                  <a:moveTo>
                    <a:pt x="0" y="20595"/>
                  </a:moveTo>
                  <a:lnTo>
                    <a:pt x="5466" y="20595"/>
                  </a:lnTo>
                  <a:lnTo>
                    <a:pt x="7076" y="21739"/>
                  </a:lnTo>
                  <a:lnTo>
                    <a:pt x="8150" y="23646"/>
                  </a:lnTo>
                  <a:lnTo>
                    <a:pt x="9873" y="29460"/>
                  </a:lnTo>
                  <a:lnTo>
                    <a:pt x="17290" y="38830"/>
                  </a:lnTo>
                  <a:lnTo>
                    <a:pt x="31602" y="78147"/>
                  </a:lnTo>
                  <a:lnTo>
                    <a:pt x="36928" y="87363"/>
                  </a:lnTo>
                  <a:lnTo>
                    <a:pt x="40347" y="102602"/>
                  </a:lnTo>
                  <a:lnTo>
                    <a:pt x="40628" y="106158"/>
                  </a:lnTo>
                  <a:lnTo>
                    <a:pt x="43991" y="113161"/>
                  </a:lnTo>
                  <a:lnTo>
                    <a:pt x="48155" y="120087"/>
                  </a:lnTo>
                  <a:lnTo>
                    <a:pt x="51448" y="133686"/>
                  </a:lnTo>
                  <a:lnTo>
                    <a:pt x="51475" y="128345"/>
                  </a:lnTo>
                  <a:lnTo>
                    <a:pt x="54532" y="122640"/>
                  </a:lnTo>
                  <a:lnTo>
                    <a:pt x="58561" y="116291"/>
                  </a:lnTo>
                  <a:lnTo>
                    <a:pt x="60352" y="109655"/>
                  </a:lnTo>
                  <a:lnTo>
                    <a:pt x="61973" y="107428"/>
                  </a:lnTo>
                  <a:lnTo>
                    <a:pt x="64198" y="105943"/>
                  </a:lnTo>
                  <a:lnTo>
                    <a:pt x="66826" y="104953"/>
                  </a:lnTo>
                  <a:lnTo>
                    <a:pt x="82590" y="78783"/>
                  </a:lnTo>
                  <a:lnTo>
                    <a:pt x="85952" y="76549"/>
                  </a:lnTo>
                  <a:lnTo>
                    <a:pt x="88193" y="72772"/>
                  </a:lnTo>
                  <a:lnTo>
                    <a:pt x="94841" y="53318"/>
                  </a:lnTo>
                  <a:lnTo>
                    <a:pt x="109732" y="26365"/>
                  </a:lnTo>
                  <a:lnTo>
                    <a:pt x="111698" y="18201"/>
                  </a:lnTo>
                  <a:lnTo>
                    <a:pt x="113366" y="15567"/>
                  </a:lnTo>
                  <a:lnTo>
                    <a:pt x="115623" y="13810"/>
                  </a:lnTo>
                  <a:lnTo>
                    <a:pt x="121998" y="10992"/>
                  </a:lnTo>
                  <a:lnTo>
                    <a:pt x="1235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6" name="SMARTInkShape-174"/>
            <p:cNvSpPr/>
            <p:nvPr/>
          </p:nvSpPr>
          <p:spPr>
            <a:xfrm>
              <a:off x="2636108" y="2801312"/>
              <a:ext cx="123569" cy="102049"/>
            </a:xfrm>
            <a:custGeom>
              <a:avLst/>
              <a:gdLst/>
              <a:ahLst/>
              <a:cxnLst/>
              <a:rect l="0" t="0" r="0" b="0"/>
              <a:pathLst>
                <a:path w="123569" h="102049">
                  <a:moveTo>
                    <a:pt x="0" y="71634"/>
                  </a:moveTo>
                  <a:lnTo>
                    <a:pt x="24504" y="71634"/>
                  </a:lnTo>
                  <a:lnTo>
                    <a:pt x="31104" y="68583"/>
                  </a:lnTo>
                  <a:lnTo>
                    <a:pt x="37852" y="64557"/>
                  </a:lnTo>
                  <a:lnTo>
                    <a:pt x="48082" y="61147"/>
                  </a:lnTo>
                  <a:lnTo>
                    <a:pt x="90218" y="32437"/>
                  </a:lnTo>
                  <a:lnTo>
                    <a:pt x="92612" y="10750"/>
                  </a:lnTo>
                  <a:lnTo>
                    <a:pt x="87190" y="4650"/>
                  </a:lnTo>
                  <a:lnTo>
                    <a:pt x="81466" y="1819"/>
                  </a:lnTo>
                  <a:lnTo>
                    <a:pt x="73935" y="0"/>
                  </a:lnTo>
                  <a:lnTo>
                    <a:pt x="57150" y="7862"/>
                  </a:lnTo>
                  <a:lnTo>
                    <a:pt x="45283" y="15999"/>
                  </a:lnTo>
                  <a:lnTo>
                    <a:pt x="31023" y="22379"/>
                  </a:lnTo>
                  <a:lnTo>
                    <a:pt x="27546" y="25068"/>
                  </a:lnTo>
                  <a:lnTo>
                    <a:pt x="23684" y="31106"/>
                  </a:lnTo>
                  <a:lnTo>
                    <a:pt x="11014" y="71015"/>
                  </a:lnTo>
                  <a:lnTo>
                    <a:pt x="10775" y="74654"/>
                  </a:lnTo>
                  <a:lnTo>
                    <a:pt x="13561" y="81748"/>
                  </a:lnTo>
                  <a:lnTo>
                    <a:pt x="19205" y="90158"/>
                  </a:lnTo>
                  <a:lnTo>
                    <a:pt x="35618" y="98896"/>
                  </a:lnTo>
                  <a:lnTo>
                    <a:pt x="54115" y="101809"/>
                  </a:lnTo>
                  <a:lnTo>
                    <a:pt x="60104" y="102048"/>
                  </a:lnTo>
                  <a:lnTo>
                    <a:pt x="69809" y="99262"/>
                  </a:lnTo>
                  <a:lnTo>
                    <a:pt x="112750" y="72952"/>
                  </a:lnTo>
                  <a:lnTo>
                    <a:pt x="123568" y="716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7" name="SMARTInkShape-175"/>
            <p:cNvSpPr/>
            <p:nvPr/>
          </p:nvSpPr>
          <p:spPr>
            <a:xfrm>
              <a:off x="2780270" y="2811162"/>
              <a:ext cx="133866" cy="113219"/>
            </a:xfrm>
            <a:custGeom>
              <a:avLst/>
              <a:gdLst/>
              <a:ahLst/>
              <a:cxnLst/>
              <a:rect l="0" t="0" r="0" b="0"/>
              <a:pathLst>
                <a:path w="133866" h="113219">
                  <a:moveTo>
                    <a:pt x="0" y="30892"/>
                  </a:moveTo>
                  <a:lnTo>
                    <a:pt x="5467" y="25426"/>
                  </a:lnTo>
                  <a:lnTo>
                    <a:pt x="11202" y="22742"/>
                  </a:lnTo>
                  <a:lnTo>
                    <a:pt x="14333" y="22026"/>
                  </a:lnTo>
                  <a:lnTo>
                    <a:pt x="16421" y="20405"/>
                  </a:lnTo>
                  <a:lnTo>
                    <a:pt x="20563" y="10389"/>
                  </a:lnTo>
                  <a:lnTo>
                    <a:pt x="20590" y="10309"/>
                  </a:lnTo>
                  <a:lnTo>
                    <a:pt x="20595" y="43369"/>
                  </a:lnTo>
                  <a:lnTo>
                    <a:pt x="17544" y="50930"/>
                  </a:lnTo>
                  <a:lnTo>
                    <a:pt x="13518" y="58104"/>
                  </a:lnTo>
                  <a:lnTo>
                    <a:pt x="10934" y="72032"/>
                  </a:lnTo>
                  <a:lnTo>
                    <a:pt x="10308" y="106405"/>
                  </a:lnTo>
                  <a:lnTo>
                    <a:pt x="11449" y="108693"/>
                  </a:lnTo>
                  <a:lnTo>
                    <a:pt x="13354" y="110219"/>
                  </a:lnTo>
                  <a:lnTo>
                    <a:pt x="20470" y="113218"/>
                  </a:lnTo>
                  <a:lnTo>
                    <a:pt x="20557" y="107788"/>
                  </a:lnTo>
                  <a:lnTo>
                    <a:pt x="23629" y="102062"/>
                  </a:lnTo>
                  <a:lnTo>
                    <a:pt x="27664" y="95703"/>
                  </a:lnTo>
                  <a:lnTo>
                    <a:pt x="31080" y="85691"/>
                  </a:lnTo>
                  <a:lnTo>
                    <a:pt x="37686" y="75478"/>
                  </a:lnTo>
                  <a:lnTo>
                    <a:pt x="41295" y="65206"/>
                  </a:lnTo>
                  <a:lnTo>
                    <a:pt x="47959" y="54916"/>
                  </a:lnTo>
                  <a:lnTo>
                    <a:pt x="51585" y="44621"/>
                  </a:lnTo>
                  <a:lnTo>
                    <a:pt x="66785" y="26028"/>
                  </a:lnTo>
                  <a:lnTo>
                    <a:pt x="72779" y="23009"/>
                  </a:lnTo>
                  <a:lnTo>
                    <a:pt x="75978" y="22205"/>
                  </a:lnTo>
                  <a:lnTo>
                    <a:pt x="92737" y="12656"/>
                  </a:lnTo>
                  <a:lnTo>
                    <a:pt x="111240" y="10436"/>
                  </a:lnTo>
                  <a:lnTo>
                    <a:pt x="121958" y="1444"/>
                  </a:lnTo>
                  <a:lnTo>
                    <a:pt x="13386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8" name="SMARTInkShape-176"/>
            <p:cNvSpPr/>
            <p:nvPr/>
          </p:nvSpPr>
          <p:spPr>
            <a:xfrm>
              <a:off x="2955336" y="2728784"/>
              <a:ext cx="143970" cy="195638"/>
            </a:xfrm>
            <a:custGeom>
              <a:avLst/>
              <a:gdLst/>
              <a:ahLst/>
              <a:cxnLst/>
              <a:rect l="0" t="0" r="0" b="0"/>
              <a:pathLst>
                <a:path w="143970" h="195638">
                  <a:moveTo>
                    <a:pt x="30880" y="0"/>
                  </a:moveTo>
                  <a:lnTo>
                    <a:pt x="30880" y="8866"/>
                  </a:lnTo>
                  <a:lnTo>
                    <a:pt x="23803" y="18235"/>
                  </a:lnTo>
                  <a:lnTo>
                    <a:pt x="21537" y="27777"/>
                  </a:lnTo>
                  <a:lnTo>
                    <a:pt x="19463" y="74779"/>
                  </a:lnTo>
                  <a:lnTo>
                    <a:pt x="12438" y="94904"/>
                  </a:lnTo>
                  <a:lnTo>
                    <a:pt x="450" y="156903"/>
                  </a:lnTo>
                  <a:lnTo>
                    <a:pt x="0" y="183291"/>
                  </a:lnTo>
                  <a:lnTo>
                    <a:pt x="1140" y="183978"/>
                  </a:lnTo>
                  <a:lnTo>
                    <a:pt x="9861" y="185297"/>
                  </a:lnTo>
                  <a:lnTo>
                    <a:pt x="74075" y="121562"/>
                  </a:lnTo>
                  <a:lnTo>
                    <a:pt x="81732" y="116955"/>
                  </a:lnTo>
                  <a:lnTo>
                    <a:pt x="115223" y="104620"/>
                  </a:lnTo>
                  <a:lnTo>
                    <a:pt x="119144" y="105215"/>
                  </a:lnTo>
                  <a:lnTo>
                    <a:pt x="139488" y="113556"/>
                  </a:lnTo>
                  <a:lnTo>
                    <a:pt x="141042" y="115749"/>
                  </a:lnTo>
                  <a:lnTo>
                    <a:pt x="142769" y="121237"/>
                  </a:lnTo>
                  <a:lnTo>
                    <a:pt x="143969" y="137442"/>
                  </a:lnTo>
                  <a:lnTo>
                    <a:pt x="141018" y="144226"/>
                  </a:lnTo>
                  <a:lnTo>
                    <a:pt x="127720" y="161332"/>
                  </a:lnTo>
                  <a:lnTo>
                    <a:pt x="121328" y="175056"/>
                  </a:lnTo>
                  <a:lnTo>
                    <a:pt x="118638" y="178487"/>
                  </a:lnTo>
                  <a:lnTo>
                    <a:pt x="112598" y="182301"/>
                  </a:lnTo>
                  <a:lnTo>
                    <a:pt x="96010" y="186094"/>
                  </a:lnTo>
                  <a:lnTo>
                    <a:pt x="84629" y="192309"/>
                  </a:lnTo>
                  <a:lnTo>
                    <a:pt x="27485" y="195637"/>
                  </a:lnTo>
                  <a:lnTo>
                    <a:pt x="20599" y="192592"/>
                  </a:lnTo>
                  <a:lnTo>
                    <a:pt x="12323" y="186781"/>
                  </a:lnTo>
                  <a:lnTo>
                    <a:pt x="12788" y="185160"/>
                  </a:lnTo>
                  <a:lnTo>
                    <a:pt x="20583" y="17505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9" name="SMARTInkShape-177"/>
            <p:cNvSpPr/>
            <p:nvPr/>
          </p:nvSpPr>
          <p:spPr>
            <a:xfrm>
              <a:off x="3161270" y="2811162"/>
              <a:ext cx="143944" cy="133865"/>
            </a:xfrm>
            <a:custGeom>
              <a:avLst/>
              <a:gdLst/>
              <a:ahLst/>
              <a:cxnLst/>
              <a:rect l="0" t="0" r="0" b="0"/>
              <a:pathLst>
                <a:path w="143944" h="133865">
                  <a:moveTo>
                    <a:pt x="82379" y="0"/>
                  </a:moveTo>
                  <a:lnTo>
                    <a:pt x="57875" y="0"/>
                  </a:lnTo>
                  <a:lnTo>
                    <a:pt x="51275" y="3051"/>
                  </a:lnTo>
                  <a:lnTo>
                    <a:pt x="44528" y="7077"/>
                  </a:lnTo>
                  <a:lnTo>
                    <a:pt x="32913" y="9873"/>
                  </a:lnTo>
                  <a:lnTo>
                    <a:pt x="15605" y="25626"/>
                  </a:lnTo>
                  <a:lnTo>
                    <a:pt x="14980" y="28526"/>
                  </a:lnTo>
                  <a:lnTo>
                    <a:pt x="15708" y="31603"/>
                  </a:lnTo>
                  <a:lnTo>
                    <a:pt x="21096" y="41071"/>
                  </a:lnTo>
                  <a:lnTo>
                    <a:pt x="34842" y="55355"/>
                  </a:lnTo>
                  <a:lnTo>
                    <a:pt x="44471" y="58927"/>
                  </a:lnTo>
                  <a:lnTo>
                    <a:pt x="55233" y="61658"/>
                  </a:lnTo>
                  <a:lnTo>
                    <a:pt x="71465" y="69683"/>
                  </a:lnTo>
                  <a:lnTo>
                    <a:pt x="104938" y="80807"/>
                  </a:lnTo>
                  <a:lnTo>
                    <a:pt x="141666" y="102084"/>
                  </a:lnTo>
                  <a:lnTo>
                    <a:pt x="142498" y="103525"/>
                  </a:lnTo>
                  <a:lnTo>
                    <a:pt x="143943" y="111761"/>
                  </a:lnTo>
                  <a:lnTo>
                    <a:pt x="137042" y="121193"/>
                  </a:lnTo>
                  <a:lnTo>
                    <a:pt x="135277" y="127470"/>
                  </a:lnTo>
                  <a:lnTo>
                    <a:pt x="132518" y="129602"/>
                  </a:lnTo>
                  <a:lnTo>
                    <a:pt x="117702" y="132602"/>
                  </a:lnTo>
                  <a:lnTo>
                    <a:pt x="53460" y="133850"/>
                  </a:lnTo>
                  <a:lnTo>
                    <a:pt x="24535" y="133864"/>
                  </a:lnTo>
                  <a:lnTo>
                    <a:pt x="0" y="1235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09" name="SMARTInkShape-Group31"/>
          <p:cNvGrpSpPr/>
          <p:nvPr/>
        </p:nvGrpSpPr>
        <p:grpSpPr>
          <a:xfrm>
            <a:off x="92676" y="2677297"/>
            <a:ext cx="976097" cy="339812"/>
            <a:chOff x="92676" y="2677297"/>
            <a:chExt cx="976097" cy="339812"/>
          </a:xfrm>
        </p:grpSpPr>
        <p:sp>
          <p:nvSpPr>
            <p:cNvPr id="1301" name="SMARTInkShape-178"/>
            <p:cNvSpPr/>
            <p:nvPr/>
          </p:nvSpPr>
          <p:spPr>
            <a:xfrm>
              <a:off x="92676" y="2677297"/>
              <a:ext cx="144163" cy="236839"/>
            </a:xfrm>
            <a:custGeom>
              <a:avLst/>
              <a:gdLst/>
              <a:ahLst/>
              <a:cxnLst/>
              <a:rect l="0" t="0" r="0" b="0"/>
              <a:pathLst>
                <a:path w="144163" h="236839">
                  <a:moveTo>
                    <a:pt x="0" y="0"/>
                  </a:moveTo>
                  <a:lnTo>
                    <a:pt x="5466" y="0"/>
                  </a:lnTo>
                  <a:lnTo>
                    <a:pt x="7076" y="1144"/>
                  </a:lnTo>
                  <a:lnTo>
                    <a:pt x="8150" y="3051"/>
                  </a:lnTo>
                  <a:lnTo>
                    <a:pt x="10014" y="10488"/>
                  </a:lnTo>
                  <a:lnTo>
                    <a:pt x="10171" y="15340"/>
                  </a:lnTo>
                  <a:lnTo>
                    <a:pt x="13292" y="21310"/>
                  </a:lnTo>
                  <a:lnTo>
                    <a:pt x="15726" y="24504"/>
                  </a:lnTo>
                  <a:lnTo>
                    <a:pt x="18431" y="34156"/>
                  </a:lnTo>
                  <a:lnTo>
                    <a:pt x="20557" y="90732"/>
                  </a:lnTo>
                  <a:lnTo>
                    <a:pt x="21736" y="154927"/>
                  </a:lnTo>
                  <a:lnTo>
                    <a:pt x="29460" y="183111"/>
                  </a:lnTo>
                  <a:lnTo>
                    <a:pt x="30891" y="225053"/>
                  </a:lnTo>
                  <a:lnTo>
                    <a:pt x="30892" y="217544"/>
                  </a:lnTo>
                  <a:lnTo>
                    <a:pt x="43604" y="185771"/>
                  </a:lnTo>
                  <a:lnTo>
                    <a:pt x="46231" y="182199"/>
                  </a:lnTo>
                  <a:lnTo>
                    <a:pt x="49151" y="172127"/>
                  </a:lnTo>
                  <a:lnTo>
                    <a:pt x="53845" y="153593"/>
                  </a:lnTo>
                  <a:lnTo>
                    <a:pt x="65682" y="126829"/>
                  </a:lnTo>
                  <a:lnTo>
                    <a:pt x="72288" y="119296"/>
                  </a:lnTo>
                  <a:lnTo>
                    <a:pt x="85851" y="108994"/>
                  </a:lnTo>
                  <a:lnTo>
                    <a:pt x="89642" y="102598"/>
                  </a:lnTo>
                  <a:lnTo>
                    <a:pt x="90653" y="99291"/>
                  </a:lnTo>
                  <a:lnTo>
                    <a:pt x="93616" y="97086"/>
                  </a:lnTo>
                  <a:lnTo>
                    <a:pt x="110230" y="93257"/>
                  </a:lnTo>
                  <a:lnTo>
                    <a:pt x="117836" y="92848"/>
                  </a:lnTo>
                  <a:lnTo>
                    <a:pt x="119746" y="93935"/>
                  </a:lnTo>
                  <a:lnTo>
                    <a:pt x="121020" y="95803"/>
                  </a:lnTo>
                  <a:lnTo>
                    <a:pt x="123579" y="100931"/>
                  </a:lnTo>
                  <a:lnTo>
                    <a:pt x="130308" y="110250"/>
                  </a:lnTo>
                  <a:lnTo>
                    <a:pt x="132811" y="120257"/>
                  </a:lnTo>
                  <a:lnTo>
                    <a:pt x="134697" y="131613"/>
                  </a:lnTo>
                  <a:lnTo>
                    <a:pt x="142689" y="156465"/>
                  </a:lnTo>
                  <a:lnTo>
                    <a:pt x="144151" y="219115"/>
                  </a:lnTo>
                  <a:lnTo>
                    <a:pt x="144162" y="2368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2" name="SMARTInkShape-179"/>
            <p:cNvSpPr/>
            <p:nvPr/>
          </p:nvSpPr>
          <p:spPr>
            <a:xfrm>
              <a:off x="278027" y="2769977"/>
              <a:ext cx="92677" cy="112675"/>
            </a:xfrm>
            <a:custGeom>
              <a:avLst/>
              <a:gdLst/>
              <a:ahLst/>
              <a:cxnLst/>
              <a:rect l="0" t="0" r="0" b="0"/>
              <a:pathLst>
                <a:path w="92677" h="112675">
                  <a:moveTo>
                    <a:pt x="0" y="61780"/>
                  </a:moveTo>
                  <a:lnTo>
                    <a:pt x="19352" y="53630"/>
                  </a:lnTo>
                  <a:lnTo>
                    <a:pt x="37593" y="50621"/>
                  </a:lnTo>
                  <a:lnTo>
                    <a:pt x="51454" y="43388"/>
                  </a:lnTo>
                  <a:lnTo>
                    <a:pt x="84378" y="32448"/>
                  </a:lnTo>
                  <a:lnTo>
                    <a:pt x="87143" y="30784"/>
                  </a:lnTo>
                  <a:lnTo>
                    <a:pt x="88988" y="28530"/>
                  </a:lnTo>
                  <a:lnTo>
                    <a:pt x="91947" y="22159"/>
                  </a:lnTo>
                  <a:lnTo>
                    <a:pt x="92670" y="558"/>
                  </a:lnTo>
                  <a:lnTo>
                    <a:pt x="68172" y="0"/>
                  </a:lnTo>
                  <a:lnTo>
                    <a:pt x="61572" y="3049"/>
                  </a:lnTo>
                  <a:lnTo>
                    <a:pt x="48012" y="14329"/>
                  </a:lnTo>
                  <a:lnTo>
                    <a:pt x="17161" y="59973"/>
                  </a:lnTo>
                  <a:lnTo>
                    <a:pt x="10900" y="79880"/>
                  </a:lnTo>
                  <a:lnTo>
                    <a:pt x="13616" y="84317"/>
                  </a:lnTo>
                  <a:lnTo>
                    <a:pt x="17493" y="90103"/>
                  </a:lnTo>
                  <a:lnTo>
                    <a:pt x="19216" y="96488"/>
                  </a:lnTo>
                  <a:lnTo>
                    <a:pt x="26084" y="103139"/>
                  </a:lnTo>
                  <a:lnTo>
                    <a:pt x="35620" y="108766"/>
                  </a:lnTo>
                  <a:lnTo>
                    <a:pt x="48565" y="111933"/>
                  </a:lnTo>
                  <a:lnTo>
                    <a:pt x="60104" y="112674"/>
                  </a:lnTo>
                  <a:lnTo>
                    <a:pt x="69809" y="109952"/>
                  </a:lnTo>
                  <a:lnTo>
                    <a:pt x="79896" y="104348"/>
                  </a:lnTo>
                  <a:lnTo>
                    <a:pt x="92676" y="102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3" name="SMARTInkShape-180"/>
            <p:cNvSpPr/>
            <p:nvPr/>
          </p:nvSpPr>
          <p:spPr>
            <a:xfrm>
              <a:off x="442784" y="2687594"/>
              <a:ext cx="10298" cy="195650"/>
            </a:xfrm>
            <a:custGeom>
              <a:avLst/>
              <a:gdLst/>
              <a:ahLst/>
              <a:cxnLst/>
              <a:rect l="0" t="0" r="0" b="0"/>
              <a:pathLst>
                <a:path w="10298" h="195650">
                  <a:moveTo>
                    <a:pt x="0" y="0"/>
                  </a:moveTo>
                  <a:lnTo>
                    <a:pt x="8866" y="8866"/>
                  </a:lnTo>
                  <a:lnTo>
                    <a:pt x="9873" y="15340"/>
                  </a:lnTo>
                  <a:lnTo>
                    <a:pt x="10292" y="78978"/>
                  </a:lnTo>
                  <a:lnTo>
                    <a:pt x="10297" y="140279"/>
                  </a:lnTo>
                  <a:lnTo>
                    <a:pt x="10297" y="1956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4" name="SMARTInkShape-181"/>
            <p:cNvSpPr/>
            <p:nvPr/>
          </p:nvSpPr>
          <p:spPr>
            <a:xfrm>
              <a:off x="535459" y="2761715"/>
              <a:ext cx="113205" cy="253705"/>
            </a:xfrm>
            <a:custGeom>
              <a:avLst/>
              <a:gdLst/>
              <a:ahLst/>
              <a:cxnLst/>
              <a:rect l="0" t="0" r="0" b="0"/>
              <a:pathLst>
                <a:path w="113205" h="253705">
                  <a:moveTo>
                    <a:pt x="0" y="18555"/>
                  </a:moveTo>
                  <a:lnTo>
                    <a:pt x="0" y="77525"/>
                  </a:lnTo>
                  <a:lnTo>
                    <a:pt x="0" y="135882"/>
                  </a:lnTo>
                  <a:lnTo>
                    <a:pt x="0" y="194935"/>
                  </a:lnTo>
                  <a:lnTo>
                    <a:pt x="0" y="253704"/>
                  </a:lnTo>
                  <a:lnTo>
                    <a:pt x="0" y="195389"/>
                  </a:lnTo>
                  <a:lnTo>
                    <a:pt x="0" y="135215"/>
                  </a:lnTo>
                  <a:lnTo>
                    <a:pt x="12713" y="72187"/>
                  </a:lnTo>
                  <a:lnTo>
                    <a:pt x="21311" y="53134"/>
                  </a:lnTo>
                  <a:lnTo>
                    <a:pt x="38201" y="29176"/>
                  </a:lnTo>
                  <a:lnTo>
                    <a:pt x="41006" y="22132"/>
                  </a:lnTo>
                  <a:lnTo>
                    <a:pt x="55347" y="4844"/>
                  </a:lnTo>
                  <a:lnTo>
                    <a:pt x="65025" y="1020"/>
                  </a:lnTo>
                  <a:lnTo>
                    <a:pt x="70810" y="0"/>
                  </a:lnTo>
                  <a:lnTo>
                    <a:pt x="83339" y="1918"/>
                  </a:lnTo>
                  <a:lnTo>
                    <a:pt x="100207" y="9430"/>
                  </a:lnTo>
                  <a:lnTo>
                    <a:pt x="107465" y="15644"/>
                  </a:lnTo>
                  <a:lnTo>
                    <a:pt x="110690" y="22219"/>
                  </a:lnTo>
                  <a:lnTo>
                    <a:pt x="113204" y="80491"/>
                  </a:lnTo>
                  <a:lnTo>
                    <a:pt x="107139" y="92229"/>
                  </a:lnTo>
                  <a:lnTo>
                    <a:pt x="90066" y="112944"/>
                  </a:lnTo>
                  <a:lnTo>
                    <a:pt x="82745" y="117713"/>
                  </a:lnTo>
                  <a:lnTo>
                    <a:pt x="75677" y="120977"/>
                  </a:lnTo>
                  <a:lnTo>
                    <a:pt x="65265" y="128103"/>
                  </a:lnTo>
                  <a:lnTo>
                    <a:pt x="58373" y="130171"/>
                  </a:lnTo>
                  <a:lnTo>
                    <a:pt x="20595" y="1318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5" name="SMARTInkShape-182"/>
            <p:cNvSpPr/>
            <p:nvPr/>
          </p:nvSpPr>
          <p:spPr>
            <a:xfrm>
              <a:off x="720811" y="2790568"/>
              <a:ext cx="1" cy="92676"/>
            </a:xfrm>
            <a:custGeom>
              <a:avLst/>
              <a:gdLst/>
              <a:ahLst/>
              <a:cxnLst/>
              <a:rect l="0" t="0" r="0" b="0"/>
              <a:pathLst>
                <a:path w="1" h="92676">
                  <a:moveTo>
                    <a:pt x="0" y="0"/>
                  </a:moveTo>
                  <a:lnTo>
                    <a:pt x="0" y="61614"/>
                  </a:lnTo>
                  <a:lnTo>
                    <a:pt x="0" y="926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6" name="SMARTInkShape-183"/>
            <p:cNvSpPr/>
            <p:nvPr/>
          </p:nvSpPr>
          <p:spPr>
            <a:xfrm>
              <a:off x="720811" y="2708189"/>
              <a:ext cx="10298" cy="10298"/>
            </a:xfrm>
            <a:custGeom>
              <a:avLst/>
              <a:gdLst/>
              <a:ahLst/>
              <a:cxnLst/>
              <a:rect l="0" t="0" r="0" b="0"/>
              <a:pathLst>
                <a:path w="10298" h="10298">
                  <a:moveTo>
                    <a:pt x="10297" y="10297"/>
                  </a:moveTo>
                  <a:lnTo>
                    <a:pt x="10297" y="4831"/>
                  </a:lnTo>
                  <a:lnTo>
                    <a:pt x="9153" y="3221"/>
                  </a:lnTo>
                  <a:lnTo>
                    <a:pt x="7246" y="214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7" name="SMARTInkShape-184"/>
            <p:cNvSpPr/>
            <p:nvPr/>
          </p:nvSpPr>
          <p:spPr>
            <a:xfrm>
              <a:off x="803189" y="2781758"/>
              <a:ext cx="92677" cy="91133"/>
            </a:xfrm>
            <a:custGeom>
              <a:avLst/>
              <a:gdLst/>
              <a:ahLst/>
              <a:cxnLst/>
              <a:rect l="0" t="0" r="0" b="0"/>
              <a:pathLst>
                <a:path w="92677" h="91133">
                  <a:moveTo>
                    <a:pt x="0" y="39701"/>
                  </a:moveTo>
                  <a:lnTo>
                    <a:pt x="0" y="91132"/>
                  </a:lnTo>
                  <a:lnTo>
                    <a:pt x="0" y="85705"/>
                  </a:lnTo>
                  <a:lnTo>
                    <a:pt x="3051" y="79979"/>
                  </a:lnTo>
                  <a:lnTo>
                    <a:pt x="7077" y="73621"/>
                  </a:lnTo>
                  <a:lnTo>
                    <a:pt x="9661" y="60216"/>
                  </a:lnTo>
                  <a:lnTo>
                    <a:pt x="11159" y="52251"/>
                  </a:lnTo>
                  <a:lnTo>
                    <a:pt x="18434" y="36047"/>
                  </a:lnTo>
                  <a:lnTo>
                    <a:pt x="34492" y="16097"/>
                  </a:lnTo>
                  <a:lnTo>
                    <a:pt x="41264" y="12049"/>
                  </a:lnTo>
                  <a:lnTo>
                    <a:pt x="54934" y="9450"/>
                  </a:lnTo>
                  <a:lnTo>
                    <a:pt x="57217" y="8092"/>
                  </a:lnTo>
                  <a:lnTo>
                    <a:pt x="58739" y="6043"/>
                  </a:lnTo>
                  <a:lnTo>
                    <a:pt x="59754" y="3533"/>
                  </a:lnTo>
                  <a:lnTo>
                    <a:pt x="61575" y="1859"/>
                  </a:lnTo>
                  <a:lnTo>
                    <a:pt x="66649" y="0"/>
                  </a:lnTo>
                  <a:lnTo>
                    <a:pt x="69604" y="648"/>
                  </a:lnTo>
                  <a:lnTo>
                    <a:pt x="80470" y="7509"/>
                  </a:lnTo>
                  <a:lnTo>
                    <a:pt x="81530" y="11283"/>
                  </a:lnTo>
                  <a:lnTo>
                    <a:pt x="82377" y="73606"/>
                  </a:lnTo>
                  <a:lnTo>
                    <a:pt x="82378" y="78732"/>
                  </a:lnTo>
                  <a:lnTo>
                    <a:pt x="83522" y="79451"/>
                  </a:lnTo>
                  <a:lnTo>
                    <a:pt x="92676" y="80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8" name="SMARTInkShape-185"/>
            <p:cNvSpPr/>
            <p:nvPr/>
          </p:nvSpPr>
          <p:spPr>
            <a:xfrm>
              <a:off x="906162" y="2771404"/>
              <a:ext cx="162611" cy="245705"/>
            </a:xfrm>
            <a:custGeom>
              <a:avLst/>
              <a:gdLst/>
              <a:ahLst/>
              <a:cxnLst/>
              <a:rect l="0" t="0" r="0" b="0"/>
              <a:pathLst>
                <a:path w="162611" h="245705">
                  <a:moveTo>
                    <a:pt x="144162" y="8866"/>
                  </a:moveTo>
                  <a:lnTo>
                    <a:pt x="144162" y="3400"/>
                  </a:lnTo>
                  <a:lnTo>
                    <a:pt x="141874" y="1789"/>
                  </a:lnTo>
                  <a:lnTo>
                    <a:pt x="133229" y="0"/>
                  </a:lnTo>
                  <a:lnTo>
                    <a:pt x="130009" y="667"/>
                  </a:lnTo>
                  <a:lnTo>
                    <a:pt x="127862" y="2256"/>
                  </a:lnTo>
                  <a:lnTo>
                    <a:pt x="126431" y="4460"/>
                  </a:lnTo>
                  <a:lnTo>
                    <a:pt x="118738" y="6908"/>
                  </a:lnTo>
                  <a:lnTo>
                    <a:pt x="108836" y="9139"/>
                  </a:lnTo>
                  <a:lnTo>
                    <a:pt x="93156" y="19896"/>
                  </a:lnTo>
                  <a:lnTo>
                    <a:pt x="86024" y="27498"/>
                  </a:lnTo>
                  <a:lnTo>
                    <a:pt x="75577" y="42355"/>
                  </a:lnTo>
                  <a:lnTo>
                    <a:pt x="68677" y="46633"/>
                  </a:lnTo>
                  <a:lnTo>
                    <a:pt x="66379" y="50062"/>
                  </a:lnTo>
                  <a:lnTo>
                    <a:pt x="62001" y="63533"/>
                  </a:lnTo>
                  <a:lnTo>
                    <a:pt x="59641" y="65906"/>
                  </a:lnTo>
                  <a:lnTo>
                    <a:pt x="56923" y="67487"/>
                  </a:lnTo>
                  <a:lnTo>
                    <a:pt x="55111" y="69686"/>
                  </a:lnTo>
                  <a:lnTo>
                    <a:pt x="53098" y="75179"/>
                  </a:lnTo>
                  <a:lnTo>
                    <a:pt x="54849" y="78246"/>
                  </a:lnTo>
                  <a:lnTo>
                    <a:pt x="69360" y="89307"/>
                  </a:lnTo>
                  <a:lnTo>
                    <a:pt x="71411" y="88809"/>
                  </a:lnTo>
                  <a:lnTo>
                    <a:pt x="79765" y="83785"/>
                  </a:lnTo>
                  <a:lnTo>
                    <a:pt x="89486" y="80644"/>
                  </a:lnTo>
                  <a:lnTo>
                    <a:pt x="142129" y="31491"/>
                  </a:lnTo>
                  <a:lnTo>
                    <a:pt x="152850" y="11907"/>
                  </a:lnTo>
                  <a:lnTo>
                    <a:pt x="154318" y="267"/>
                  </a:lnTo>
                  <a:lnTo>
                    <a:pt x="155601" y="36664"/>
                  </a:lnTo>
                  <a:lnTo>
                    <a:pt x="162610" y="64148"/>
                  </a:lnTo>
                  <a:lnTo>
                    <a:pt x="161070" y="98471"/>
                  </a:lnTo>
                  <a:lnTo>
                    <a:pt x="154186" y="160421"/>
                  </a:lnTo>
                  <a:lnTo>
                    <a:pt x="140242" y="200248"/>
                  </a:lnTo>
                  <a:lnTo>
                    <a:pt x="130288" y="215963"/>
                  </a:lnTo>
                  <a:lnTo>
                    <a:pt x="114626" y="227866"/>
                  </a:lnTo>
                  <a:lnTo>
                    <a:pt x="67383" y="242042"/>
                  </a:lnTo>
                  <a:lnTo>
                    <a:pt x="0" y="24570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10" name="SMARTInkShape-186"/>
          <p:cNvSpPr/>
          <p:nvPr/>
        </p:nvSpPr>
        <p:spPr>
          <a:xfrm>
            <a:off x="4273378" y="4942702"/>
            <a:ext cx="494272" cy="30893"/>
          </a:xfrm>
          <a:custGeom>
            <a:avLst/>
            <a:gdLst/>
            <a:ahLst/>
            <a:cxnLst/>
            <a:rect l="0" t="0" r="0" b="0"/>
            <a:pathLst>
              <a:path w="494272" h="30893">
                <a:moveTo>
                  <a:pt x="0" y="30892"/>
                </a:moveTo>
                <a:lnTo>
                  <a:pt x="59499" y="30892"/>
                </a:lnTo>
                <a:lnTo>
                  <a:pt x="119317" y="30892"/>
                </a:lnTo>
                <a:lnTo>
                  <a:pt x="181941" y="30892"/>
                </a:lnTo>
                <a:lnTo>
                  <a:pt x="243043" y="27842"/>
                </a:lnTo>
                <a:lnTo>
                  <a:pt x="273844" y="21550"/>
                </a:lnTo>
                <a:lnTo>
                  <a:pt x="331653" y="20633"/>
                </a:lnTo>
                <a:lnTo>
                  <a:pt x="361761" y="19458"/>
                </a:lnTo>
                <a:lnTo>
                  <a:pt x="371686" y="15132"/>
                </a:lnTo>
                <a:lnTo>
                  <a:pt x="377079" y="14665"/>
                </a:lnTo>
                <a:lnTo>
                  <a:pt x="394459" y="17186"/>
                </a:lnTo>
                <a:lnTo>
                  <a:pt x="442083" y="10447"/>
                </a:lnTo>
                <a:lnTo>
                  <a:pt x="488836" y="10298"/>
                </a:lnTo>
                <a:lnTo>
                  <a:pt x="490647" y="9153"/>
                </a:lnTo>
                <a:lnTo>
                  <a:pt x="491855" y="7247"/>
                </a:lnTo>
                <a:lnTo>
                  <a:pt x="494271" y="0"/>
                </a:lnTo>
                <a:lnTo>
                  <a:pt x="494271" y="102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13" name="SMARTInkShape-Group33"/>
          <p:cNvGrpSpPr/>
          <p:nvPr/>
        </p:nvGrpSpPr>
        <p:grpSpPr>
          <a:xfrm>
            <a:off x="2183027" y="3367216"/>
            <a:ext cx="319217" cy="164758"/>
            <a:chOff x="2183027" y="3367216"/>
            <a:chExt cx="319217" cy="164758"/>
          </a:xfrm>
        </p:grpSpPr>
        <p:sp>
          <p:nvSpPr>
            <p:cNvPr id="1311" name="SMARTInkShape-187"/>
            <p:cNvSpPr/>
            <p:nvPr/>
          </p:nvSpPr>
          <p:spPr>
            <a:xfrm>
              <a:off x="2183027" y="3367216"/>
              <a:ext cx="133866" cy="164758"/>
            </a:xfrm>
            <a:custGeom>
              <a:avLst/>
              <a:gdLst/>
              <a:ahLst/>
              <a:cxnLst/>
              <a:rect l="0" t="0" r="0" b="0"/>
              <a:pathLst>
                <a:path w="133866" h="164758">
                  <a:moveTo>
                    <a:pt x="0" y="0"/>
                  </a:moveTo>
                  <a:lnTo>
                    <a:pt x="10260" y="0"/>
                  </a:lnTo>
                  <a:lnTo>
                    <a:pt x="10294" y="8866"/>
                  </a:lnTo>
                  <a:lnTo>
                    <a:pt x="15763" y="15340"/>
                  </a:lnTo>
                  <a:lnTo>
                    <a:pt x="18447" y="24361"/>
                  </a:lnTo>
                  <a:lnTo>
                    <a:pt x="20583" y="85353"/>
                  </a:lnTo>
                  <a:lnTo>
                    <a:pt x="20595" y="147893"/>
                  </a:lnTo>
                  <a:lnTo>
                    <a:pt x="20595" y="154410"/>
                  </a:lnTo>
                  <a:lnTo>
                    <a:pt x="20595" y="140123"/>
                  </a:lnTo>
                  <a:lnTo>
                    <a:pt x="23645" y="133595"/>
                  </a:lnTo>
                  <a:lnTo>
                    <a:pt x="26061" y="130253"/>
                  </a:lnTo>
                  <a:lnTo>
                    <a:pt x="41295" y="86091"/>
                  </a:lnTo>
                  <a:lnTo>
                    <a:pt x="47958" y="75597"/>
                  </a:lnTo>
                  <a:lnTo>
                    <a:pt x="49918" y="68686"/>
                  </a:lnTo>
                  <a:lnTo>
                    <a:pt x="56892" y="61800"/>
                  </a:lnTo>
                  <a:lnTo>
                    <a:pt x="76659" y="46624"/>
                  </a:lnTo>
                  <a:lnTo>
                    <a:pt x="79709" y="45956"/>
                  </a:lnTo>
                  <a:lnTo>
                    <a:pt x="82887" y="46656"/>
                  </a:lnTo>
                  <a:lnTo>
                    <a:pt x="90742" y="50533"/>
                  </a:lnTo>
                  <a:lnTo>
                    <a:pt x="97569" y="51204"/>
                  </a:lnTo>
                  <a:lnTo>
                    <a:pt x="99371" y="52443"/>
                  </a:lnTo>
                  <a:lnTo>
                    <a:pt x="100571" y="54412"/>
                  </a:lnTo>
                  <a:lnTo>
                    <a:pt x="101372" y="56869"/>
                  </a:lnTo>
                  <a:lnTo>
                    <a:pt x="110912" y="72338"/>
                  </a:lnTo>
                  <a:lnTo>
                    <a:pt x="111698" y="75685"/>
                  </a:lnTo>
                  <a:lnTo>
                    <a:pt x="120036" y="91566"/>
                  </a:lnTo>
                  <a:lnTo>
                    <a:pt x="123560" y="154198"/>
                  </a:lnTo>
                  <a:lnTo>
                    <a:pt x="123564" y="159302"/>
                  </a:lnTo>
                  <a:lnTo>
                    <a:pt x="124710" y="161120"/>
                  </a:lnTo>
                  <a:lnTo>
                    <a:pt x="126617" y="162332"/>
                  </a:lnTo>
                  <a:lnTo>
                    <a:pt x="133865" y="164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2" name="SMARTInkShape-188"/>
            <p:cNvSpPr/>
            <p:nvPr/>
          </p:nvSpPr>
          <p:spPr>
            <a:xfrm>
              <a:off x="2378676" y="3398108"/>
              <a:ext cx="123568" cy="133824"/>
            </a:xfrm>
            <a:custGeom>
              <a:avLst/>
              <a:gdLst/>
              <a:ahLst/>
              <a:cxnLst/>
              <a:rect l="0" t="0" r="0" b="0"/>
              <a:pathLst>
                <a:path w="123568" h="133824">
                  <a:moveTo>
                    <a:pt x="0" y="30892"/>
                  </a:moveTo>
                  <a:lnTo>
                    <a:pt x="0" y="41064"/>
                  </a:lnTo>
                  <a:lnTo>
                    <a:pt x="5466" y="46619"/>
                  </a:lnTo>
                  <a:lnTo>
                    <a:pt x="8150" y="52374"/>
                  </a:lnTo>
                  <a:lnTo>
                    <a:pt x="8865" y="55511"/>
                  </a:lnTo>
                  <a:lnTo>
                    <a:pt x="10487" y="57602"/>
                  </a:lnTo>
                  <a:lnTo>
                    <a:pt x="15339" y="59925"/>
                  </a:lnTo>
                  <a:lnTo>
                    <a:pt x="17091" y="61689"/>
                  </a:lnTo>
                  <a:lnTo>
                    <a:pt x="19037" y="66700"/>
                  </a:lnTo>
                  <a:lnTo>
                    <a:pt x="21431" y="79239"/>
                  </a:lnTo>
                  <a:lnTo>
                    <a:pt x="25924" y="85941"/>
                  </a:lnTo>
                  <a:lnTo>
                    <a:pt x="31735" y="89683"/>
                  </a:lnTo>
                  <a:lnTo>
                    <a:pt x="34886" y="90680"/>
                  </a:lnTo>
                  <a:lnTo>
                    <a:pt x="36987" y="92489"/>
                  </a:lnTo>
                  <a:lnTo>
                    <a:pt x="49891" y="111363"/>
                  </a:lnTo>
                  <a:lnTo>
                    <a:pt x="51013" y="118172"/>
                  </a:lnTo>
                  <a:lnTo>
                    <a:pt x="52316" y="119970"/>
                  </a:lnTo>
                  <a:lnTo>
                    <a:pt x="54327" y="121169"/>
                  </a:lnTo>
                  <a:lnTo>
                    <a:pt x="56812" y="121969"/>
                  </a:lnTo>
                  <a:lnTo>
                    <a:pt x="58469" y="123646"/>
                  </a:lnTo>
                  <a:lnTo>
                    <a:pt x="61745" y="133726"/>
                  </a:lnTo>
                  <a:lnTo>
                    <a:pt x="67238" y="133823"/>
                  </a:lnTo>
                  <a:lnTo>
                    <a:pt x="68853" y="132693"/>
                  </a:lnTo>
                  <a:lnTo>
                    <a:pt x="69928" y="130795"/>
                  </a:lnTo>
                  <a:lnTo>
                    <a:pt x="71797" y="123376"/>
                  </a:lnTo>
                  <a:lnTo>
                    <a:pt x="72077" y="98068"/>
                  </a:lnTo>
                  <a:lnTo>
                    <a:pt x="75130" y="92021"/>
                  </a:lnTo>
                  <a:lnTo>
                    <a:pt x="79157" y="85520"/>
                  </a:lnTo>
                  <a:lnTo>
                    <a:pt x="81954" y="74077"/>
                  </a:lnTo>
                  <a:lnTo>
                    <a:pt x="89371" y="64254"/>
                  </a:lnTo>
                  <a:lnTo>
                    <a:pt x="91696" y="54634"/>
                  </a:lnTo>
                  <a:lnTo>
                    <a:pt x="92240" y="47927"/>
                  </a:lnTo>
                  <a:lnTo>
                    <a:pt x="95533" y="41133"/>
                  </a:lnTo>
                  <a:lnTo>
                    <a:pt x="109069" y="24020"/>
                  </a:lnTo>
                  <a:lnTo>
                    <a:pt x="112717" y="12330"/>
                  </a:lnTo>
                  <a:lnTo>
                    <a:pt x="1235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16" name="SMARTInkShape-Group34"/>
          <p:cNvGrpSpPr/>
          <p:nvPr/>
        </p:nvGrpSpPr>
        <p:grpSpPr>
          <a:xfrm>
            <a:off x="3995351" y="5035378"/>
            <a:ext cx="298623" cy="174452"/>
            <a:chOff x="3995351" y="5035378"/>
            <a:chExt cx="298623" cy="174452"/>
          </a:xfrm>
        </p:grpSpPr>
        <p:sp>
          <p:nvSpPr>
            <p:cNvPr id="1314" name="SMARTInkShape-189"/>
            <p:cNvSpPr/>
            <p:nvPr/>
          </p:nvSpPr>
          <p:spPr>
            <a:xfrm>
              <a:off x="3995351" y="5035378"/>
              <a:ext cx="123569" cy="159992"/>
            </a:xfrm>
            <a:custGeom>
              <a:avLst/>
              <a:gdLst/>
              <a:ahLst/>
              <a:cxnLst/>
              <a:rect l="0" t="0" r="0" b="0"/>
              <a:pathLst>
                <a:path w="123569" h="159992">
                  <a:moveTo>
                    <a:pt x="0" y="0"/>
                  </a:moveTo>
                  <a:lnTo>
                    <a:pt x="0" y="34377"/>
                  </a:lnTo>
                  <a:lnTo>
                    <a:pt x="10110" y="91852"/>
                  </a:lnTo>
                  <a:lnTo>
                    <a:pt x="10298" y="142640"/>
                  </a:lnTo>
                  <a:lnTo>
                    <a:pt x="10298" y="135163"/>
                  </a:lnTo>
                  <a:lnTo>
                    <a:pt x="55356" y="78635"/>
                  </a:lnTo>
                  <a:lnTo>
                    <a:pt x="61978" y="74994"/>
                  </a:lnTo>
                  <a:lnTo>
                    <a:pt x="70086" y="72657"/>
                  </a:lnTo>
                  <a:lnTo>
                    <a:pt x="79908" y="65118"/>
                  </a:lnTo>
                  <a:lnTo>
                    <a:pt x="86238" y="63265"/>
                  </a:lnTo>
                  <a:lnTo>
                    <a:pt x="88384" y="63916"/>
                  </a:lnTo>
                  <a:lnTo>
                    <a:pt x="89814" y="65494"/>
                  </a:lnTo>
                  <a:lnTo>
                    <a:pt x="90769" y="67690"/>
                  </a:lnTo>
                  <a:lnTo>
                    <a:pt x="93693" y="69154"/>
                  </a:lnTo>
                  <a:lnTo>
                    <a:pt x="106453" y="72358"/>
                  </a:lnTo>
                  <a:lnTo>
                    <a:pt x="108726" y="74554"/>
                  </a:lnTo>
                  <a:lnTo>
                    <a:pt x="111251" y="80045"/>
                  </a:lnTo>
                  <a:lnTo>
                    <a:pt x="113816" y="89569"/>
                  </a:lnTo>
                  <a:lnTo>
                    <a:pt x="120170" y="99638"/>
                  </a:lnTo>
                  <a:lnTo>
                    <a:pt x="122897" y="113290"/>
                  </a:lnTo>
                  <a:lnTo>
                    <a:pt x="123567" y="159991"/>
                  </a:lnTo>
                  <a:lnTo>
                    <a:pt x="123568" y="144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5" name="SMARTInkShape-190"/>
            <p:cNvSpPr/>
            <p:nvPr/>
          </p:nvSpPr>
          <p:spPr>
            <a:xfrm>
              <a:off x="4160108" y="5086865"/>
              <a:ext cx="133866" cy="122965"/>
            </a:xfrm>
            <a:custGeom>
              <a:avLst/>
              <a:gdLst/>
              <a:ahLst/>
              <a:cxnLst/>
              <a:rect l="0" t="0" r="0" b="0"/>
              <a:pathLst>
                <a:path w="133866" h="122965">
                  <a:moveTo>
                    <a:pt x="0" y="20595"/>
                  </a:moveTo>
                  <a:lnTo>
                    <a:pt x="0" y="26061"/>
                  </a:lnTo>
                  <a:lnTo>
                    <a:pt x="3051" y="31796"/>
                  </a:lnTo>
                  <a:lnTo>
                    <a:pt x="7077" y="38158"/>
                  </a:lnTo>
                  <a:lnTo>
                    <a:pt x="10487" y="48173"/>
                  </a:lnTo>
                  <a:lnTo>
                    <a:pt x="28053" y="72088"/>
                  </a:lnTo>
                  <a:lnTo>
                    <a:pt x="30774" y="78949"/>
                  </a:lnTo>
                  <a:lnTo>
                    <a:pt x="58790" y="113270"/>
                  </a:lnTo>
                  <a:lnTo>
                    <a:pt x="61192" y="121533"/>
                  </a:lnTo>
                  <a:lnTo>
                    <a:pt x="62534" y="122211"/>
                  </a:lnTo>
                  <a:lnTo>
                    <a:pt x="67075" y="122964"/>
                  </a:lnTo>
                  <a:lnTo>
                    <a:pt x="68744" y="122021"/>
                  </a:lnTo>
                  <a:lnTo>
                    <a:pt x="69856" y="120248"/>
                  </a:lnTo>
                  <a:lnTo>
                    <a:pt x="70598" y="117922"/>
                  </a:lnTo>
                  <a:lnTo>
                    <a:pt x="72236" y="116371"/>
                  </a:lnTo>
                  <a:lnTo>
                    <a:pt x="77108" y="114648"/>
                  </a:lnTo>
                  <a:lnTo>
                    <a:pt x="78865" y="113045"/>
                  </a:lnTo>
                  <a:lnTo>
                    <a:pt x="87382" y="99058"/>
                  </a:lnTo>
                  <a:lnTo>
                    <a:pt x="119018" y="55865"/>
                  </a:lnTo>
                  <a:lnTo>
                    <a:pt x="122220" y="44902"/>
                  </a:lnTo>
                  <a:lnTo>
                    <a:pt x="122969" y="37881"/>
                  </a:lnTo>
                  <a:lnTo>
                    <a:pt x="126352" y="30947"/>
                  </a:lnTo>
                  <a:lnTo>
                    <a:pt x="130526" y="24052"/>
                  </a:lnTo>
                  <a:lnTo>
                    <a:pt x="13386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17" name="SMARTInkShape-191"/>
          <p:cNvSpPr/>
          <p:nvPr/>
        </p:nvSpPr>
        <p:spPr>
          <a:xfrm>
            <a:off x="1513703" y="2625811"/>
            <a:ext cx="854676" cy="10298"/>
          </a:xfrm>
          <a:custGeom>
            <a:avLst/>
            <a:gdLst/>
            <a:ahLst/>
            <a:cxnLst/>
            <a:rect l="0" t="0" r="0" b="0"/>
            <a:pathLst>
              <a:path w="854676" h="10298">
                <a:moveTo>
                  <a:pt x="0" y="10297"/>
                </a:moveTo>
                <a:lnTo>
                  <a:pt x="28999" y="10297"/>
                </a:lnTo>
                <a:lnTo>
                  <a:pt x="53924" y="1431"/>
                </a:lnTo>
                <a:lnTo>
                  <a:pt x="117336" y="3"/>
                </a:lnTo>
                <a:lnTo>
                  <a:pt x="177988" y="0"/>
                </a:lnTo>
                <a:lnTo>
                  <a:pt x="239908" y="0"/>
                </a:lnTo>
                <a:lnTo>
                  <a:pt x="299136" y="0"/>
                </a:lnTo>
                <a:lnTo>
                  <a:pt x="362502" y="0"/>
                </a:lnTo>
                <a:lnTo>
                  <a:pt x="423605" y="0"/>
                </a:lnTo>
                <a:lnTo>
                  <a:pt x="484146" y="0"/>
                </a:lnTo>
                <a:lnTo>
                  <a:pt x="547097" y="0"/>
                </a:lnTo>
                <a:lnTo>
                  <a:pt x="562426" y="1144"/>
                </a:lnTo>
                <a:lnTo>
                  <a:pt x="593857" y="9343"/>
                </a:lnTo>
                <a:lnTo>
                  <a:pt x="654299" y="10260"/>
                </a:lnTo>
                <a:lnTo>
                  <a:pt x="712834" y="10297"/>
                </a:lnTo>
                <a:lnTo>
                  <a:pt x="774650" y="10297"/>
                </a:lnTo>
                <a:lnTo>
                  <a:pt x="838915" y="10297"/>
                </a:lnTo>
                <a:lnTo>
                  <a:pt x="854675" y="10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8" name="SMARTInkShape-192"/>
          <p:cNvSpPr/>
          <p:nvPr/>
        </p:nvSpPr>
        <p:spPr>
          <a:xfrm>
            <a:off x="4510217" y="3295135"/>
            <a:ext cx="452642" cy="41190"/>
          </a:xfrm>
          <a:custGeom>
            <a:avLst/>
            <a:gdLst/>
            <a:ahLst/>
            <a:cxnLst/>
            <a:rect l="0" t="0" r="0" b="0"/>
            <a:pathLst>
              <a:path w="452642" h="41190">
                <a:moveTo>
                  <a:pt x="0" y="41189"/>
                </a:moveTo>
                <a:lnTo>
                  <a:pt x="60737" y="35723"/>
                </a:lnTo>
                <a:lnTo>
                  <a:pt x="78862" y="36090"/>
                </a:lnTo>
                <a:lnTo>
                  <a:pt x="109143" y="40182"/>
                </a:lnTo>
                <a:lnTo>
                  <a:pt x="169481" y="31787"/>
                </a:lnTo>
                <a:lnTo>
                  <a:pt x="225580" y="31010"/>
                </a:lnTo>
                <a:lnTo>
                  <a:pt x="259319" y="29771"/>
                </a:lnTo>
                <a:lnTo>
                  <a:pt x="281000" y="24966"/>
                </a:lnTo>
                <a:lnTo>
                  <a:pt x="315722" y="29886"/>
                </a:lnTo>
                <a:lnTo>
                  <a:pt x="377354" y="20860"/>
                </a:lnTo>
                <a:lnTo>
                  <a:pt x="425479" y="20598"/>
                </a:lnTo>
                <a:lnTo>
                  <a:pt x="432423" y="17545"/>
                </a:lnTo>
                <a:lnTo>
                  <a:pt x="442177" y="10721"/>
                </a:lnTo>
                <a:lnTo>
                  <a:pt x="452641" y="10308"/>
                </a:lnTo>
                <a:lnTo>
                  <a:pt x="44278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22" name="SMARTInkShape-Group37"/>
          <p:cNvGrpSpPr/>
          <p:nvPr/>
        </p:nvGrpSpPr>
        <p:grpSpPr>
          <a:xfrm>
            <a:off x="3779108" y="3284841"/>
            <a:ext cx="617839" cy="267553"/>
            <a:chOff x="3779108" y="3284841"/>
            <a:chExt cx="617839" cy="267553"/>
          </a:xfrm>
        </p:grpSpPr>
        <p:sp>
          <p:nvSpPr>
            <p:cNvPr id="1319" name="SMARTInkShape-193"/>
            <p:cNvSpPr/>
            <p:nvPr/>
          </p:nvSpPr>
          <p:spPr>
            <a:xfrm>
              <a:off x="3779108" y="3284841"/>
              <a:ext cx="617839" cy="51484"/>
            </a:xfrm>
            <a:custGeom>
              <a:avLst/>
              <a:gdLst/>
              <a:ahLst/>
              <a:cxnLst/>
              <a:rect l="0" t="0" r="0" b="0"/>
              <a:pathLst>
                <a:path w="617839" h="51484">
                  <a:moveTo>
                    <a:pt x="0" y="51483"/>
                  </a:moveTo>
                  <a:lnTo>
                    <a:pt x="61311" y="44407"/>
                  </a:lnTo>
                  <a:lnTo>
                    <a:pt x="123526" y="41468"/>
                  </a:lnTo>
                  <a:lnTo>
                    <a:pt x="180004" y="38191"/>
                  </a:lnTo>
                  <a:lnTo>
                    <a:pt x="239449" y="33052"/>
                  </a:lnTo>
                  <a:lnTo>
                    <a:pt x="295069" y="25850"/>
                  </a:lnTo>
                  <a:lnTo>
                    <a:pt x="347330" y="21630"/>
                  </a:lnTo>
                  <a:lnTo>
                    <a:pt x="409944" y="15261"/>
                  </a:lnTo>
                  <a:lnTo>
                    <a:pt x="472782" y="11275"/>
                  </a:lnTo>
                  <a:lnTo>
                    <a:pt x="511976" y="7437"/>
                  </a:lnTo>
                  <a:lnTo>
                    <a:pt x="541753" y="1467"/>
                  </a:lnTo>
                  <a:lnTo>
                    <a:pt x="605364" y="0"/>
                  </a:lnTo>
                  <a:lnTo>
                    <a:pt x="617838" y="10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0" name="SMARTInkShape-194"/>
            <p:cNvSpPr/>
            <p:nvPr/>
          </p:nvSpPr>
          <p:spPr>
            <a:xfrm>
              <a:off x="3974757" y="3418703"/>
              <a:ext cx="144031" cy="133387"/>
            </a:xfrm>
            <a:custGeom>
              <a:avLst/>
              <a:gdLst/>
              <a:ahLst/>
              <a:cxnLst/>
              <a:rect l="0" t="0" r="0" b="0"/>
              <a:pathLst>
                <a:path w="144031" h="133387">
                  <a:moveTo>
                    <a:pt x="0" y="0"/>
                  </a:moveTo>
                  <a:lnTo>
                    <a:pt x="8866" y="8865"/>
                  </a:lnTo>
                  <a:lnTo>
                    <a:pt x="9873" y="15339"/>
                  </a:lnTo>
                  <a:lnTo>
                    <a:pt x="11357" y="28921"/>
                  </a:lnTo>
                  <a:lnTo>
                    <a:pt x="18431" y="52453"/>
                  </a:lnTo>
                  <a:lnTo>
                    <a:pt x="20583" y="116529"/>
                  </a:lnTo>
                  <a:lnTo>
                    <a:pt x="20594" y="133386"/>
                  </a:lnTo>
                  <a:lnTo>
                    <a:pt x="81748" y="72709"/>
                  </a:lnTo>
                  <a:lnTo>
                    <a:pt x="95540" y="61970"/>
                  </a:lnTo>
                  <a:lnTo>
                    <a:pt x="111067" y="54593"/>
                  </a:lnTo>
                  <a:lnTo>
                    <a:pt x="132216" y="51541"/>
                  </a:lnTo>
                  <a:lnTo>
                    <a:pt x="138842" y="56969"/>
                  </a:lnTo>
                  <a:lnTo>
                    <a:pt x="141798" y="62695"/>
                  </a:lnTo>
                  <a:lnTo>
                    <a:pt x="143954" y="90608"/>
                  </a:lnTo>
                  <a:lnTo>
                    <a:pt x="144024" y="94730"/>
                  </a:lnTo>
                  <a:lnTo>
                    <a:pt x="141049" y="102360"/>
                  </a:lnTo>
                  <a:lnTo>
                    <a:pt x="137058" y="109565"/>
                  </a:lnTo>
                  <a:lnTo>
                    <a:pt x="135284" y="116581"/>
                  </a:lnTo>
                  <a:lnTo>
                    <a:pt x="135955" y="118910"/>
                  </a:lnTo>
                  <a:lnTo>
                    <a:pt x="137547" y="120462"/>
                  </a:lnTo>
                  <a:lnTo>
                    <a:pt x="142855" y="122954"/>
                  </a:lnTo>
                  <a:lnTo>
                    <a:pt x="144030" y="1327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1" name="SMARTInkShape-195"/>
            <p:cNvSpPr/>
            <p:nvPr/>
          </p:nvSpPr>
          <p:spPr>
            <a:xfrm>
              <a:off x="4170406" y="3439297"/>
              <a:ext cx="123568" cy="113097"/>
            </a:xfrm>
            <a:custGeom>
              <a:avLst/>
              <a:gdLst/>
              <a:ahLst/>
              <a:cxnLst/>
              <a:rect l="0" t="0" r="0" b="0"/>
              <a:pathLst>
                <a:path w="123568" h="113097">
                  <a:moveTo>
                    <a:pt x="0" y="20595"/>
                  </a:moveTo>
                  <a:lnTo>
                    <a:pt x="0" y="29461"/>
                  </a:lnTo>
                  <a:lnTo>
                    <a:pt x="20805" y="75867"/>
                  </a:lnTo>
                  <a:lnTo>
                    <a:pt x="29460" y="85205"/>
                  </a:lnTo>
                  <a:lnTo>
                    <a:pt x="33370" y="87695"/>
                  </a:lnTo>
                  <a:lnTo>
                    <a:pt x="35976" y="90500"/>
                  </a:lnTo>
                  <a:lnTo>
                    <a:pt x="49851" y="111286"/>
                  </a:lnTo>
                  <a:lnTo>
                    <a:pt x="53810" y="112388"/>
                  </a:lnTo>
                  <a:lnTo>
                    <a:pt x="60208" y="113096"/>
                  </a:lnTo>
                  <a:lnTo>
                    <a:pt x="75977" y="98923"/>
                  </a:lnTo>
                  <a:lnTo>
                    <a:pt x="79533" y="92401"/>
                  </a:lnTo>
                  <a:lnTo>
                    <a:pt x="87283" y="73426"/>
                  </a:lnTo>
                  <a:lnTo>
                    <a:pt x="115400" y="28675"/>
                  </a:lnTo>
                  <a:lnTo>
                    <a:pt x="1235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23" name="SMARTInkShape-196"/>
          <p:cNvSpPr/>
          <p:nvPr/>
        </p:nvSpPr>
        <p:spPr>
          <a:xfrm>
            <a:off x="144162" y="2914136"/>
            <a:ext cx="1029731" cy="61784"/>
          </a:xfrm>
          <a:custGeom>
            <a:avLst/>
            <a:gdLst/>
            <a:ahLst/>
            <a:cxnLst/>
            <a:rect l="0" t="0" r="0" b="0"/>
            <a:pathLst>
              <a:path w="1029731" h="61784">
                <a:moveTo>
                  <a:pt x="0" y="61783"/>
                </a:moveTo>
                <a:lnTo>
                  <a:pt x="9873" y="61783"/>
                </a:lnTo>
                <a:lnTo>
                  <a:pt x="10172" y="56316"/>
                </a:lnTo>
                <a:lnTo>
                  <a:pt x="11358" y="54706"/>
                </a:lnTo>
                <a:lnTo>
                  <a:pt x="15727" y="52917"/>
                </a:lnTo>
                <a:lnTo>
                  <a:pt x="48089" y="50366"/>
                </a:lnTo>
                <a:lnTo>
                  <a:pt x="61791" y="43340"/>
                </a:lnTo>
                <a:lnTo>
                  <a:pt x="121232" y="38154"/>
                </a:lnTo>
                <a:lnTo>
                  <a:pt x="130539" y="34119"/>
                </a:lnTo>
                <a:lnTo>
                  <a:pt x="188876" y="30975"/>
                </a:lnTo>
                <a:lnTo>
                  <a:pt x="251714" y="30893"/>
                </a:lnTo>
                <a:lnTo>
                  <a:pt x="278240" y="29747"/>
                </a:lnTo>
                <a:lnTo>
                  <a:pt x="337475" y="21230"/>
                </a:lnTo>
                <a:lnTo>
                  <a:pt x="391996" y="17599"/>
                </a:lnTo>
                <a:lnTo>
                  <a:pt x="453143" y="10938"/>
                </a:lnTo>
                <a:lnTo>
                  <a:pt x="505720" y="10381"/>
                </a:lnTo>
                <a:lnTo>
                  <a:pt x="564921" y="4841"/>
                </a:lnTo>
                <a:lnTo>
                  <a:pt x="620701" y="637"/>
                </a:lnTo>
                <a:lnTo>
                  <a:pt x="678643" y="83"/>
                </a:lnTo>
                <a:lnTo>
                  <a:pt x="736446" y="10"/>
                </a:lnTo>
                <a:lnTo>
                  <a:pt x="792239" y="0"/>
                </a:lnTo>
                <a:lnTo>
                  <a:pt x="820539" y="3050"/>
                </a:lnTo>
                <a:lnTo>
                  <a:pt x="856069" y="8865"/>
                </a:lnTo>
                <a:lnTo>
                  <a:pt x="915207" y="10212"/>
                </a:lnTo>
                <a:lnTo>
                  <a:pt x="932361" y="11415"/>
                </a:lnTo>
                <a:lnTo>
                  <a:pt x="970425" y="19637"/>
                </a:lnTo>
                <a:lnTo>
                  <a:pt x="1029730" y="20594"/>
                </a:lnTo>
                <a:lnTo>
                  <a:pt x="1029730" y="308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4" name="SMARTInkShape-197"/>
          <p:cNvSpPr/>
          <p:nvPr/>
        </p:nvSpPr>
        <p:spPr>
          <a:xfrm>
            <a:off x="1946463" y="5479722"/>
            <a:ext cx="637449" cy="60214"/>
          </a:xfrm>
          <a:custGeom>
            <a:avLst/>
            <a:gdLst/>
            <a:ahLst/>
            <a:cxnLst/>
            <a:rect l="0" t="0" r="0" b="0"/>
            <a:pathLst>
              <a:path w="637449" h="60214">
                <a:moveTo>
                  <a:pt x="607267" y="49927"/>
                </a:moveTo>
                <a:lnTo>
                  <a:pt x="607266" y="60098"/>
                </a:lnTo>
                <a:lnTo>
                  <a:pt x="587468" y="60213"/>
                </a:lnTo>
                <a:lnTo>
                  <a:pt x="523881" y="50563"/>
                </a:lnTo>
                <a:lnTo>
                  <a:pt x="461634" y="44586"/>
                </a:lnTo>
                <a:lnTo>
                  <a:pt x="411818" y="41098"/>
                </a:lnTo>
                <a:lnTo>
                  <a:pt x="362607" y="34598"/>
                </a:lnTo>
                <a:lnTo>
                  <a:pt x="302947" y="30372"/>
                </a:lnTo>
                <a:lnTo>
                  <a:pt x="256360" y="29640"/>
                </a:lnTo>
                <a:lnTo>
                  <a:pt x="211420" y="29468"/>
                </a:lnTo>
                <a:lnTo>
                  <a:pt x="156524" y="29373"/>
                </a:lnTo>
                <a:lnTo>
                  <a:pt x="94066" y="29337"/>
                </a:lnTo>
                <a:lnTo>
                  <a:pt x="38914" y="29332"/>
                </a:lnTo>
                <a:lnTo>
                  <a:pt x="0" y="29332"/>
                </a:lnTo>
                <a:lnTo>
                  <a:pt x="5274" y="23866"/>
                </a:lnTo>
                <a:lnTo>
                  <a:pt x="10963" y="21182"/>
                </a:lnTo>
                <a:lnTo>
                  <a:pt x="71291" y="12042"/>
                </a:lnTo>
                <a:lnTo>
                  <a:pt x="134709" y="8572"/>
                </a:lnTo>
                <a:lnTo>
                  <a:pt x="185193" y="3706"/>
                </a:lnTo>
                <a:lnTo>
                  <a:pt x="248675" y="0"/>
                </a:lnTo>
                <a:lnTo>
                  <a:pt x="303716" y="4369"/>
                </a:lnTo>
                <a:lnTo>
                  <a:pt x="356256" y="7443"/>
                </a:lnTo>
                <a:lnTo>
                  <a:pt x="418184" y="15558"/>
                </a:lnTo>
                <a:lnTo>
                  <a:pt x="481267" y="18348"/>
                </a:lnTo>
                <a:lnTo>
                  <a:pt x="543807" y="26021"/>
                </a:lnTo>
                <a:lnTo>
                  <a:pt x="604831" y="29041"/>
                </a:lnTo>
                <a:lnTo>
                  <a:pt x="616863" y="29203"/>
                </a:lnTo>
                <a:lnTo>
                  <a:pt x="626024" y="26223"/>
                </a:lnTo>
                <a:lnTo>
                  <a:pt x="637448" y="19455"/>
                </a:lnTo>
                <a:lnTo>
                  <a:pt x="627861" y="8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5" name="SMARTInkShape-198"/>
          <p:cNvSpPr/>
          <p:nvPr/>
        </p:nvSpPr>
        <p:spPr>
          <a:xfrm>
            <a:off x="710901" y="5478163"/>
            <a:ext cx="576262" cy="61784"/>
          </a:xfrm>
          <a:custGeom>
            <a:avLst/>
            <a:gdLst/>
            <a:ahLst/>
            <a:cxnLst/>
            <a:rect l="0" t="0" r="0" b="0"/>
            <a:pathLst>
              <a:path w="576262" h="61784">
                <a:moveTo>
                  <a:pt x="524775" y="61783"/>
                </a:moveTo>
                <a:lnTo>
                  <a:pt x="524775" y="56316"/>
                </a:lnTo>
                <a:lnTo>
                  <a:pt x="525919" y="54706"/>
                </a:lnTo>
                <a:lnTo>
                  <a:pt x="527826" y="53633"/>
                </a:lnTo>
                <a:lnTo>
                  <a:pt x="534647" y="51612"/>
                </a:lnTo>
                <a:lnTo>
                  <a:pt x="471019" y="51486"/>
                </a:lnTo>
                <a:lnTo>
                  <a:pt x="418853" y="49198"/>
                </a:lnTo>
                <a:lnTo>
                  <a:pt x="375107" y="40553"/>
                </a:lnTo>
                <a:lnTo>
                  <a:pt x="315418" y="33754"/>
                </a:lnTo>
                <a:lnTo>
                  <a:pt x="251074" y="24380"/>
                </a:lnTo>
                <a:lnTo>
                  <a:pt x="187513" y="18290"/>
                </a:lnTo>
                <a:lnTo>
                  <a:pt x="135377" y="9614"/>
                </a:lnTo>
                <a:lnTo>
                  <a:pt x="81410" y="2848"/>
                </a:lnTo>
                <a:lnTo>
                  <a:pt x="21964" y="250"/>
                </a:lnTo>
                <a:lnTo>
                  <a:pt x="0" y="3"/>
                </a:lnTo>
                <a:lnTo>
                  <a:pt x="48216" y="0"/>
                </a:lnTo>
                <a:lnTo>
                  <a:pt x="101985" y="0"/>
                </a:lnTo>
                <a:lnTo>
                  <a:pt x="165946" y="0"/>
                </a:lnTo>
                <a:lnTo>
                  <a:pt x="216323" y="0"/>
                </a:lnTo>
                <a:lnTo>
                  <a:pt x="270532" y="0"/>
                </a:lnTo>
                <a:lnTo>
                  <a:pt x="327020" y="0"/>
                </a:lnTo>
                <a:lnTo>
                  <a:pt x="379988" y="3050"/>
                </a:lnTo>
                <a:lnTo>
                  <a:pt x="443671" y="8865"/>
                </a:lnTo>
                <a:lnTo>
                  <a:pt x="502992" y="13159"/>
                </a:lnTo>
                <a:lnTo>
                  <a:pt x="566660" y="20304"/>
                </a:lnTo>
                <a:lnTo>
                  <a:pt x="576261" y="20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6" name="SMARTInkShape-199"/>
          <p:cNvSpPr/>
          <p:nvPr/>
        </p:nvSpPr>
        <p:spPr>
          <a:xfrm>
            <a:off x="1410746" y="2697892"/>
            <a:ext cx="1997645" cy="319217"/>
          </a:xfrm>
          <a:custGeom>
            <a:avLst/>
            <a:gdLst/>
            <a:ahLst/>
            <a:cxnLst/>
            <a:rect l="0" t="0" r="0" b="0"/>
            <a:pathLst>
              <a:path w="1997645" h="319217">
                <a:moveTo>
                  <a:pt x="20578" y="236838"/>
                </a:moveTo>
                <a:lnTo>
                  <a:pt x="80976" y="236838"/>
                </a:lnTo>
                <a:lnTo>
                  <a:pt x="130522" y="237982"/>
                </a:lnTo>
                <a:lnTo>
                  <a:pt x="161774" y="245704"/>
                </a:lnTo>
                <a:lnTo>
                  <a:pt x="225809" y="247051"/>
                </a:lnTo>
                <a:lnTo>
                  <a:pt x="249322" y="248254"/>
                </a:lnTo>
                <a:lnTo>
                  <a:pt x="298533" y="256795"/>
                </a:lnTo>
                <a:lnTo>
                  <a:pt x="358339" y="260467"/>
                </a:lnTo>
                <a:lnTo>
                  <a:pt x="418018" y="267304"/>
                </a:lnTo>
                <a:lnTo>
                  <a:pt x="481781" y="267713"/>
                </a:lnTo>
                <a:lnTo>
                  <a:pt x="506958" y="270776"/>
                </a:lnTo>
                <a:lnTo>
                  <a:pt x="571307" y="277603"/>
                </a:lnTo>
                <a:lnTo>
                  <a:pt x="631886" y="279146"/>
                </a:lnTo>
                <a:lnTo>
                  <a:pt x="693388" y="288041"/>
                </a:lnTo>
                <a:lnTo>
                  <a:pt x="756264" y="288317"/>
                </a:lnTo>
                <a:lnTo>
                  <a:pt x="781647" y="289466"/>
                </a:lnTo>
                <a:lnTo>
                  <a:pt x="811045" y="297190"/>
                </a:lnTo>
                <a:lnTo>
                  <a:pt x="873146" y="298566"/>
                </a:lnTo>
                <a:lnTo>
                  <a:pt x="935450" y="307484"/>
                </a:lnTo>
                <a:lnTo>
                  <a:pt x="995437" y="308881"/>
                </a:lnTo>
                <a:lnTo>
                  <a:pt x="1054315" y="308916"/>
                </a:lnTo>
                <a:lnTo>
                  <a:pt x="1105060" y="310063"/>
                </a:lnTo>
                <a:lnTo>
                  <a:pt x="1153272" y="318579"/>
                </a:lnTo>
                <a:lnTo>
                  <a:pt x="1215064" y="319199"/>
                </a:lnTo>
                <a:lnTo>
                  <a:pt x="1276849" y="319216"/>
                </a:lnTo>
                <a:lnTo>
                  <a:pt x="1338632" y="319216"/>
                </a:lnTo>
                <a:lnTo>
                  <a:pt x="1400416" y="319216"/>
                </a:lnTo>
                <a:lnTo>
                  <a:pt x="1462199" y="319216"/>
                </a:lnTo>
                <a:lnTo>
                  <a:pt x="1496524" y="318072"/>
                </a:lnTo>
                <a:lnTo>
                  <a:pt x="1537713" y="309874"/>
                </a:lnTo>
                <a:lnTo>
                  <a:pt x="1596701" y="308936"/>
                </a:lnTo>
                <a:lnTo>
                  <a:pt x="1657865" y="308919"/>
                </a:lnTo>
                <a:lnTo>
                  <a:pt x="1671586" y="307775"/>
                </a:lnTo>
                <a:lnTo>
                  <a:pt x="1712769" y="299576"/>
                </a:lnTo>
                <a:lnTo>
                  <a:pt x="1774551" y="297502"/>
                </a:lnTo>
                <a:lnTo>
                  <a:pt x="1815740" y="289281"/>
                </a:lnTo>
                <a:lnTo>
                  <a:pt x="1836335" y="287463"/>
                </a:lnTo>
                <a:lnTo>
                  <a:pt x="1870448" y="279006"/>
                </a:lnTo>
                <a:lnTo>
                  <a:pt x="1887632" y="277173"/>
                </a:lnTo>
                <a:lnTo>
                  <a:pt x="1907319" y="269934"/>
                </a:lnTo>
                <a:lnTo>
                  <a:pt x="1918607" y="267565"/>
                </a:lnTo>
                <a:lnTo>
                  <a:pt x="1935176" y="259773"/>
                </a:lnTo>
                <a:lnTo>
                  <a:pt x="1954934" y="252428"/>
                </a:lnTo>
                <a:lnTo>
                  <a:pt x="1958878" y="249519"/>
                </a:lnTo>
                <a:lnTo>
                  <a:pt x="1965574" y="241104"/>
                </a:lnTo>
                <a:lnTo>
                  <a:pt x="1980792" y="231933"/>
                </a:lnTo>
                <a:lnTo>
                  <a:pt x="1990882" y="222672"/>
                </a:lnTo>
                <a:lnTo>
                  <a:pt x="1994647" y="216049"/>
                </a:lnTo>
                <a:lnTo>
                  <a:pt x="1997263" y="206132"/>
                </a:lnTo>
                <a:lnTo>
                  <a:pt x="1997644" y="181792"/>
                </a:lnTo>
                <a:lnTo>
                  <a:pt x="1994602" y="174998"/>
                </a:lnTo>
                <a:lnTo>
                  <a:pt x="1983326" y="161313"/>
                </a:lnTo>
                <a:lnTo>
                  <a:pt x="1976796" y="157505"/>
                </a:lnTo>
                <a:lnTo>
                  <a:pt x="1973454" y="156490"/>
                </a:lnTo>
                <a:lnTo>
                  <a:pt x="1966688" y="149260"/>
                </a:lnTo>
                <a:lnTo>
                  <a:pt x="1958724" y="139563"/>
                </a:lnTo>
                <a:lnTo>
                  <a:pt x="1927674" y="116901"/>
                </a:lnTo>
                <a:lnTo>
                  <a:pt x="1867509" y="89251"/>
                </a:lnTo>
                <a:lnTo>
                  <a:pt x="1808703" y="65216"/>
                </a:lnTo>
                <a:lnTo>
                  <a:pt x="1750208" y="44622"/>
                </a:lnTo>
                <a:lnTo>
                  <a:pt x="1709272" y="33943"/>
                </a:lnTo>
                <a:lnTo>
                  <a:pt x="1647546" y="23009"/>
                </a:lnTo>
                <a:lnTo>
                  <a:pt x="1588987" y="13836"/>
                </a:lnTo>
                <a:lnTo>
                  <a:pt x="1534705" y="10763"/>
                </a:lnTo>
                <a:lnTo>
                  <a:pt x="1474700" y="2208"/>
                </a:lnTo>
                <a:lnTo>
                  <a:pt x="1420157" y="291"/>
                </a:lnTo>
                <a:lnTo>
                  <a:pt x="1360696" y="38"/>
                </a:lnTo>
                <a:lnTo>
                  <a:pt x="1299783" y="5"/>
                </a:lnTo>
                <a:lnTo>
                  <a:pt x="1239188" y="0"/>
                </a:lnTo>
                <a:lnTo>
                  <a:pt x="1184638" y="0"/>
                </a:lnTo>
                <a:lnTo>
                  <a:pt x="1124597" y="0"/>
                </a:lnTo>
                <a:lnTo>
                  <a:pt x="1064117" y="7076"/>
                </a:lnTo>
                <a:lnTo>
                  <a:pt x="1004115" y="9873"/>
                </a:lnTo>
                <a:lnTo>
                  <a:pt x="948033" y="10241"/>
                </a:lnTo>
                <a:lnTo>
                  <a:pt x="916650" y="13332"/>
                </a:lnTo>
                <a:lnTo>
                  <a:pt x="857907" y="19638"/>
                </a:lnTo>
                <a:lnTo>
                  <a:pt x="798134" y="20469"/>
                </a:lnTo>
                <a:lnTo>
                  <a:pt x="742082" y="20577"/>
                </a:lnTo>
                <a:lnTo>
                  <a:pt x="679666" y="23644"/>
                </a:lnTo>
                <a:lnTo>
                  <a:pt x="621050" y="29937"/>
                </a:lnTo>
                <a:lnTo>
                  <a:pt x="566760" y="30766"/>
                </a:lnTo>
                <a:lnTo>
                  <a:pt x="504589" y="30881"/>
                </a:lnTo>
                <a:lnTo>
                  <a:pt x="442771" y="30891"/>
                </a:lnTo>
                <a:lnTo>
                  <a:pt x="394332" y="33943"/>
                </a:lnTo>
                <a:lnTo>
                  <a:pt x="358958" y="39758"/>
                </a:lnTo>
                <a:lnTo>
                  <a:pt x="311765" y="44052"/>
                </a:lnTo>
                <a:lnTo>
                  <a:pt x="286105" y="49283"/>
                </a:lnTo>
                <a:lnTo>
                  <a:pt x="229382" y="59443"/>
                </a:lnTo>
                <a:lnTo>
                  <a:pt x="174385" y="72780"/>
                </a:lnTo>
                <a:lnTo>
                  <a:pt x="110198" y="92491"/>
                </a:lnTo>
                <a:lnTo>
                  <a:pt x="69810" y="110123"/>
                </a:lnTo>
                <a:lnTo>
                  <a:pt x="10493" y="151410"/>
                </a:lnTo>
                <a:lnTo>
                  <a:pt x="6990" y="152426"/>
                </a:lnTo>
                <a:lnTo>
                  <a:pt x="4655" y="155392"/>
                </a:lnTo>
                <a:lnTo>
                  <a:pt x="599" y="172013"/>
                </a:lnTo>
                <a:lnTo>
                  <a:pt x="0" y="199181"/>
                </a:lnTo>
                <a:lnTo>
                  <a:pt x="1138" y="201436"/>
                </a:lnTo>
                <a:lnTo>
                  <a:pt x="3042" y="202939"/>
                </a:lnTo>
                <a:lnTo>
                  <a:pt x="8208" y="205754"/>
                </a:lnTo>
                <a:lnTo>
                  <a:pt x="14318" y="210818"/>
                </a:lnTo>
                <a:lnTo>
                  <a:pt x="23898" y="213832"/>
                </a:lnTo>
                <a:lnTo>
                  <a:pt x="34639" y="216316"/>
                </a:lnTo>
                <a:lnTo>
                  <a:pt x="48263" y="223002"/>
                </a:lnTo>
                <a:lnTo>
                  <a:pt x="105133" y="226402"/>
                </a:lnTo>
                <a:lnTo>
                  <a:pt x="165822" y="227676"/>
                </a:lnTo>
                <a:lnTo>
                  <a:pt x="221836" y="235406"/>
                </a:lnTo>
                <a:lnTo>
                  <a:pt x="267713" y="2368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7" name="SMARTInkShape-200"/>
          <p:cNvSpPr/>
          <p:nvPr/>
        </p:nvSpPr>
        <p:spPr>
          <a:xfrm>
            <a:off x="6126892" y="4139513"/>
            <a:ext cx="154460" cy="30894"/>
          </a:xfrm>
          <a:custGeom>
            <a:avLst/>
            <a:gdLst/>
            <a:ahLst/>
            <a:cxnLst/>
            <a:rect l="0" t="0" r="0" b="0"/>
            <a:pathLst>
              <a:path w="154460" h="30894">
                <a:moveTo>
                  <a:pt x="154459" y="0"/>
                </a:moveTo>
                <a:lnTo>
                  <a:pt x="99128" y="3051"/>
                </a:lnTo>
                <a:lnTo>
                  <a:pt x="37738" y="17291"/>
                </a:lnTo>
                <a:lnTo>
                  <a:pt x="25038" y="20760"/>
                </a:lnTo>
                <a:lnTo>
                  <a:pt x="0" y="308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8" name="SMARTInkShape-201"/>
          <p:cNvSpPr/>
          <p:nvPr/>
        </p:nvSpPr>
        <p:spPr>
          <a:xfrm>
            <a:off x="5931244" y="4036542"/>
            <a:ext cx="926754" cy="226540"/>
          </a:xfrm>
          <a:custGeom>
            <a:avLst/>
            <a:gdLst/>
            <a:ahLst/>
            <a:cxnLst/>
            <a:rect l="0" t="0" r="0" b="0"/>
            <a:pathLst>
              <a:path w="926754" h="226540">
                <a:moveTo>
                  <a:pt x="916458" y="226539"/>
                </a:moveTo>
                <a:lnTo>
                  <a:pt x="925324" y="226539"/>
                </a:lnTo>
                <a:lnTo>
                  <a:pt x="925803" y="225395"/>
                </a:lnTo>
                <a:lnTo>
                  <a:pt x="926753" y="210813"/>
                </a:lnTo>
                <a:lnTo>
                  <a:pt x="925610" y="209190"/>
                </a:lnTo>
                <a:lnTo>
                  <a:pt x="923704" y="208109"/>
                </a:lnTo>
                <a:lnTo>
                  <a:pt x="917890" y="206372"/>
                </a:lnTo>
                <a:lnTo>
                  <a:pt x="917095" y="203084"/>
                </a:lnTo>
                <a:lnTo>
                  <a:pt x="916882" y="200605"/>
                </a:lnTo>
                <a:lnTo>
                  <a:pt x="915597" y="198952"/>
                </a:lnTo>
                <a:lnTo>
                  <a:pt x="905996" y="194793"/>
                </a:lnTo>
                <a:lnTo>
                  <a:pt x="887461" y="176920"/>
                </a:lnTo>
                <a:lnTo>
                  <a:pt x="883358" y="175882"/>
                </a:lnTo>
                <a:lnTo>
                  <a:pt x="880661" y="175606"/>
                </a:lnTo>
                <a:lnTo>
                  <a:pt x="878864" y="174277"/>
                </a:lnTo>
                <a:lnTo>
                  <a:pt x="870277" y="160768"/>
                </a:lnTo>
                <a:lnTo>
                  <a:pt x="864278" y="157262"/>
                </a:lnTo>
                <a:lnTo>
                  <a:pt x="857799" y="154561"/>
                </a:lnTo>
                <a:lnTo>
                  <a:pt x="836551" y="137399"/>
                </a:lnTo>
                <a:lnTo>
                  <a:pt x="826930" y="133767"/>
                </a:lnTo>
                <a:lnTo>
                  <a:pt x="816833" y="127097"/>
                </a:lnTo>
                <a:lnTo>
                  <a:pt x="806596" y="123468"/>
                </a:lnTo>
                <a:lnTo>
                  <a:pt x="796316" y="116799"/>
                </a:lnTo>
                <a:lnTo>
                  <a:pt x="786024" y="113171"/>
                </a:lnTo>
                <a:lnTo>
                  <a:pt x="775728" y="106502"/>
                </a:lnTo>
                <a:lnTo>
                  <a:pt x="765432" y="102873"/>
                </a:lnTo>
                <a:lnTo>
                  <a:pt x="741405" y="85222"/>
                </a:lnTo>
                <a:lnTo>
                  <a:pt x="724243" y="81607"/>
                </a:lnTo>
                <a:lnTo>
                  <a:pt x="700214" y="64587"/>
                </a:lnTo>
                <a:lnTo>
                  <a:pt x="642147" y="50633"/>
                </a:lnTo>
                <a:lnTo>
                  <a:pt x="628191" y="43392"/>
                </a:lnTo>
                <a:lnTo>
                  <a:pt x="580363" y="30054"/>
                </a:lnTo>
                <a:lnTo>
                  <a:pt x="566406" y="22801"/>
                </a:lnTo>
                <a:lnTo>
                  <a:pt x="518580" y="19475"/>
                </a:lnTo>
                <a:lnTo>
                  <a:pt x="504624" y="12448"/>
                </a:lnTo>
                <a:lnTo>
                  <a:pt x="455229" y="7261"/>
                </a:lnTo>
                <a:lnTo>
                  <a:pt x="447171" y="3226"/>
                </a:lnTo>
                <a:lnTo>
                  <a:pt x="429179" y="424"/>
                </a:lnTo>
                <a:lnTo>
                  <a:pt x="377567" y="0"/>
                </a:lnTo>
                <a:lnTo>
                  <a:pt x="370702" y="3049"/>
                </a:lnTo>
                <a:lnTo>
                  <a:pt x="362439" y="8864"/>
                </a:lnTo>
                <a:lnTo>
                  <a:pt x="352585" y="10013"/>
                </a:lnTo>
                <a:lnTo>
                  <a:pt x="305483" y="10295"/>
                </a:lnTo>
                <a:lnTo>
                  <a:pt x="298620" y="13346"/>
                </a:lnTo>
                <a:lnTo>
                  <a:pt x="290358" y="19162"/>
                </a:lnTo>
                <a:lnTo>
                  <a:pt x="280504" y="20310"/>
                </a:lnTo>
                <a:lnTo>
                  <a:pt x="259429" y="20582"/>
                </a:lnTo>
                <a:lnTo>
                  <a:pt x="249605" y="27668"/>
                </a:lnTo>
                <a:lnTo>
                  <a:pt x="239985" y="29936"/>
                </a:lnTo>
                <a:lnTo>
                  <a:pt x="228536" y="30764"/>
                </a:lnTo>
                <a:lnTo>
                  <a:pt x="218713" y="37942"/>
                </a:lnTo>
                <a:lnTo>
                  <a:pt x="207853" y="40760"/>
                </a:lnTo>
                <a:lnTo>
                  <a:pt x="201044" y="41061"/>
                </a:lnTo>
                <a:lnTo>
                  <a:pt x="194996" y="44183"/>
                </a:lnTo>
                <a:lnTo>
                  <a:pt x="187255" y="50043"/>
                </a:lnTo>
                <a:lnTo>
                  <a:pt x="180448" y="51058"/>
                </a:lnTo>
                <a:lnTo>
                  <a:pt x="178649" y="52344"/>
                </a:lnTo>
                <a:lnTo>
                  <a:pt x="177451" y="54346"/>
                </a:lnTo>
                <a:lnTo>
                  <a:pt x="176652" y="56824"/>
                </a:lnTo>
                <a:lnTo>
                  <a:pt x="174974" y="58477"/>
                </a:lnTo>
                <a:lnTo>
                  <a:pt x="170060" y="60313"/>
                </a:lnTo>
                <a:lnTo>
                  <a:pt x="160861" y="61347"/>
                </a:lnTo>
                <a:lnTo>
                  <a:pt x="158727" y="62636"/>
                </a:lnTo>
                <a:lnTo>
                  <a:pt x="157306" y="64639"/>
                </a:lnTo>
                <a:lnTo>
                  <a:pt x="156356" y="67120"/>
                </a:lnTo>
                <a:lnTo>
                  <a:pt x="154580" y="68773"/>
                </a:lnTo>
                <a:lnTo>
                  <a:pt x="144083" y="72934"/>
                </a:lnTo>
                <a:lnTo>
                  <a:pt x="136256" y="79070"/>
                </a:lnTo>
                <a:lnTo>
                  <a:pt x="125463" y="81941"/>
                </a:lnTo>
                <a:lnTo>
                  <a:pt x="114868" y="82339"/>
                </a:lnTo>
                <a:lnTo>
                  <a:pt x="114335" y="83496"/>
                </a:lnTo>
                <a:lnTo>
                  <a:pt x="113744" y="87832"/>
                </a:lnTo>
                <a:lnTo>
                  <a:pt x="112441" y="89446"/>
                </a:lnTo>
                <a:lnTo>
                  <a:pt x="102811" y="93535"/>
                </a:lnTo>
                <a:lnTo>
                  <a:pt x="82507" y="113139"/>
                </a:lnTo>
                <a:lnTo>
                  <a:pt x="76949" y="113230"/>
                </a:lnTo>
                <a:lnTo>
                  <a:pt x="75325" y="114387"/>
                </a:lnTo>
                <a:lnTo>
                  <a:pt x="74244" y="116302"/>
                </a:lnTo>
                <a:lnTo>
                  <a:pt x="72207" y="123141"/>
                </a:lnTo>
                <a:lnTo>
                  <a:pt x="62210" y="133429"/>
                </a:lnTo>
                <a:lnTo>
                  <a:pt x="61794" y="143725"/>
                </a:lnTo>
                <a:lnTo>
                  <a:pt x="52919" y="144122"/>
                </a:lnTo>
                <a:lnTo>
                  <a:pt x="52441" y="145279"/>
                </a:lnTo>
                <a:lnTo>
                  <a:pt x="51490" y="163287"/>
                </a:lnTo>
                <a:lnTo>
                  <a:pt x="50344" y="163776"/>
                </a:lnTo>
                <a:lnTo>
                  <a:pt x="46021" y="164319"/>
                </a:lnTo>
                <a:lnTo>
                  <a:pt x="44410" y="165609"/>
                </a:lnTo>
                <a:lnTo>
                  <a:pt x="41225" y="174923"/>
                </a:lnTo>
                <a:lnTo>
                  <a:pt x="41189" y="195521"/>
                </a:lnTo>
                <a:lnTo>
                  <a:pt x="35722" y="195609"/>
                </a:lnTo>
                <a:lnTo>
                  <a:pt x="34112" y="194478"/>
                </a:lnTo>
                <a:lnTo>
                  <a:pt x="33038" y="192579"/>
                </a:lnTo>
                <a:lnTo>
                  <a:pt x="31016" y="185773"/>
                </a:lnTo>
                <a:lnTo>
                  <a:pt x="23839" y="177213"/>
                </a:lnTo>
                <a:lnTo>
                  <a:pt x="21021" y="166621"/>
                </a:lnTo>
                <a:lnTo>
                  <a:pt x="11766" y="156054"/>
                </a:lnTo>
                <a:lnTo>
                  <a:pt x="9443" y="140619"/>
                </a:lnTo>
                <a:lnTo>
                  <a:pt x="7439" y="138368"/>
                </a:lnTo>
                <a:lnTo>
                  <a:pt x="4960" y="136866"/>
                </a:lnTo>
                <a:lnTo>
                  <a:pt x="3306" y="134721"/>
                </a:lnTo>
                <a:lnTo>
                  <a:pt x="129" y="124068"/>
                </a:lnTo>
                <a:lnTo>
                  <a:pt x="0" y="113269"/>
                </a:lnTo>
                <a:lnTo>
                  <a:pt x="0" y="122135"/>
                </a:lnTo>
                <a:lnTo>
                  <a:pt x="1144" y="122611"/>
                </a:lnTo>
                <a:lnTo>
                  <a:pt x="5466" y="123142"/>
                </a:lnTo>
                <a:lnTo>
                  <a:pt x="7076" y="124428"/>
                </a:lnTo>
                <a:lnTo>
                  <a:pt x="8865" y="128908"/>
                </a:lnTo>
                <a:lnTo>
                  <a:pt x="11158" y="147038"/>
                </a:lnTo>
                <a:lnTo>
                  <a:pt x="13159" y="149511"/>
                </a:lnTo>
                <a:lnTo>
                  <a:pt x="15637" y="151160"/>
                </a:lnTo>
                <a:lnTo>
                  <a:pt x="17289" y="153404"/>
                </a:lnTo>
                <a:lnTo>
                  <a:pt x="19125" y="158948"/>
                </a:lnTo>
                <a:lnTo>
                  <a:pt x="20593" y="216200"/>
                </a:lnTo>
                <a:lnTo>
                  <a:pt x="81803" y="216241"/>
                </a:lnTo>
                <a:lnTo>
                  <a:pt x="143779" y="216241"/>
                </a:lnTo>
                <a:lnTo>
                  <a:pt x="154458" y="2162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9" name="SMARTInkShape-202"/>
          <p:cNvSpPr/>
          <p:nvPr/>
        </p:nvSpPr>
        <p:spPr>
          <a:xfrm>
            <a:off x="6600568" y="4221892"/>
            <a:ext cx="514442" cy="236835"/>
          </a:xfrm>
          <a:custGeom>
            <a:avLst/>
            <a:gdLst/>
            <a:ahLst/>
            <a:cxnLst/>
            <a:rect l="0" t="0" r="0" b="0"/>
            <a:pathLst>
              <a:path w="514442" h="236835">
                <a:moveTo>
                  <a:pt x="10297" y="0"/>
                </a:moveTo>
                <a:lnTo>
                  <a:pt x="25935" y="0"/>
                </a:lnTo>
                <a:lnTo>
                  <a:pt x="27587" y="1144"/>
                </a:lnTo>
                <a:lnTo>
                  <a:pt x="28689" y="3051"/>
                </a:lnTo>
                <a:lnTo>
                  <a:pt x="29423" y="5466"/>
                </a:lnTo>
                <a:lnTo>
                  <a:pt x="31057" y="7077"/>
                </a:lnTo>
                <a:lnTo>
                  <a:pt x="35923" y="8865"/>
                </a:lnTo>
                <a:lnTo>
                  <a:pt x="41900" y="15763"/>
                </a:lnTo>
                <a:lnTo>
                  <a:pt x="47226" y="25312"/>
                </a:lnTo>
                <a:lnTo>
                  <a:pt x="49594" y="33370"/>
                </a:lnTo>
                <a:lnTo>
                  <a:pt x="51369" y="35976"/>
                </a:lnTo>
                <a:lnTo>
                  <a:pt x="53695" y="37714"/>
                </a:lnTo>
                <a:lnTo>
                  <a:pt x="56392" y="38872"/>
                </a:lnTo>
                <a:lnTo>
                  <a:pt x="58188" y="40789"/>
                </a:lnTo>
                <a:lnTo>
                  <a:pt x="60186" y="45970"/>
                </a:lnTo>
                <a:lnTo>
                  <a:pt x="61771" y="105866"/>
                </a:lnTo>
                <a:lnTo>
                  <a:pt x="60637" y="127105"/>
                </a:lnTo>
                <a:lnTo>
                  <a:pt x="53633" y="146556"/>
                </a:lnTo>
                <a:lnTo>
                  <a:pt x="51524" y="188646"/>
                </a:lnTo>
                <a:lnTo>
                  <a:pt x="54554" y="195588"/>
                </a:lnTo>
                <a:lnTo>
                  <a:pt x="58570" y="202486"/>
                </a:lnTo>
                <a:lnTo>
                  <a:pt x="61359" y="214205"/>
                </a:lnTo>
                <a:lnTo>
                  <a:pt x="61659" y="221106"/>
                </a:lnTo>
                <a:lnTo>
                  <a:pt x="62844" y="222918"/>
                </a:lnTo>
                <a:lnTo>
                  <a:pt x="64778" y="224125"/>
                </a:lnTo>
                <a:lnTo>
                  <a:pt x="67213" y="224930"/>
                </a:lnTo>
                <a:lnTo>
                  <a:pt x="80519" y="235264"/>
                </a:lnTo>
                <a:lnTo>
                  <a:pt x="87294" y="236372"/>
                </a:lnTo>
                <a:lnTo>
                  <a:pt x="146757" y="236834"/>
                </a:lnTo>
                <a:lnTo>
                  <a:pt x="204736" y="226965"/>
                </a:lnTo>
                <a:lnTo>
                  <a:pt x="264511" y="226551"/>
                </a:lnTo>
                <a:lnTo>
                  <a:pt x="326653" y="226541"/>
                </a:lnTo>
                <a:lnTo>
                  <a:pt x="385437" y="226541"/>
                </a:lnTo>
                <a:lnTo>
                  <a:pt x="439379" y="227685"/>
                </a:lnTo>
                <a:lnTo>
                  <a:pt x="469190" y="235883"/>
                </a:lnTo>
                <a:lnTo>
                  <a:pt x="488795" y="236801"/>
                </a:lnTo>
                <a:lnTo>
                  <a:pt x="490620" y="235668"/>
                </a:lnTo>
                <a:lnTo>
                  <a:pt x="491837" y="233769"/>
                </a:lnTo>
                <a:lnTo>
                  <a:pt x="493788" y="227969"/>
                </a:lnTo>
                <a:lnTo>
                  <a:pt x="494269" y="168933"/>
                </a:lnTo>
                <a:lnTo>
                  <a:pt x="494269" y="120386"/>
                </a:lnTo>
                <a:lnTo>
                  <a:pt x="497321" y="113382"/>
                </a:lnTo>
                <a:lnTo>
                  <a:pt x="499737" y="109912"/>
                </a:lnTo>
                <a:lnTo>
                  <a:pt x="503136" y="94095"/>
                </a:lnTo>
                <a:lnTo>
                  <a:pt x="504564" y="43235"/>
                </a:lnTo>
                <a:lnTo>
                  <a:pt x="511644" y="33372"/>
                </a:lnTo>
                <a:lnTo>
                  <a:pt x="513911" y="23745"/>
                </a:lnTo>
                <a:lnTo>
                  <a:pt x="514441" y="17037"/>
                </a:lnTo>
                <a:lnTo>
                  <a:pt x="513439" y="14790"/>
                </a:lnTo>
                <a:lnTo>
                  <a:pt x="511625" y="13293"/>
                </a:lnTo>
                <a:lnTo>
                  <a:pt x="481379" y="1435"/>
                </a:lnTo>
                <a:lnTo>
                  <a:pt x="460020" y="126"/>
                </a:lnTo>
                <a:lnTo>
                  <a:pt x="399673" y="9350"/>
                </a:lnTo>
                <a:lnTo>
                  <a:pt x="376870" y="8872"/>
                </a:lnTo>
                <a:lnTo>
                  <a:pt x="315422" y="929"/>
                </a:lnTo>
                <a:lnTo>
                  <a:pt x="253504" y="184"/>
                </a:lnTo>
                <a:lnTo>
                  <a:pt x="196487" y="24"/>
                </a:lnTo>
                <a:lnTo>
                  <a:pt x="144271" y="3"/>
                </a:lnTo>
                <a:lnTo>
                  <a:pt x="88841" y="7077"/>
                </a:lnTo>
                <a:lnTo>
                  <a:pt x="48567" y="12712"/>
                </a:lnTo>
                <a:lnTo>
                  <a:pt x="36459" y="17092"/>
                </a:lnTo>
                <a:lnTo>
                  <a:pt x="0" y="205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0" name="SMARTInkShape-203"/>
          <p:cNvSpPr/>
          <p:nvPr/>
        </p:nvSpPr>
        <p:spPr>
          <a:xfrm>
            <a:off x="2358083" y="4654396"/>
            <a:ext cx="595762" cy="360388"/>
          </a:xfrm>
          <a:custGeom>
            <a:avLst/>
            <a:gdLst/>
            <a:ahLst/>
            <a:cxnLst/>
            <a:rect l="0" t="0" r="0" b="0"/>
            <a:pathLst>
              <a:path w="595762" h="360388">
                <a:moveTo>
                  <a:pt x="566349" y="102955"/>
                </a:moveTo>
                <a:lnTo>
                  <a:pt x="566349" y="94089"/>
                </a:lnTo>
                <a:lnTo>
                  <a:pt x="537052" y="63363"/>
                </a:lnTo>
                <a:lnTo>
                  <a:pt x="520475" y="55005"/>
                </a:lnTo>
                <a:lnTo>
                  <a:pt x="478117" y="41074"/>
                </a:lnTo>
                <a:lnTo>
                  <a:pt x="449144" y="26978"/>
                </a:lnTo>
                <a:lnTo>
                  <a:pt x="412276" y="21420"/>
                </a:lnTo>
                <a:lnTo>
                  <a:pt x="399476" y="19807"/>
                </a:lnTo>
                <a:lnTo>
                  <a:pt x="378885" y="12501"/>
                </a:lnTo>
                <a:lnTo>
                  <a:pt x="316654" y="1023"/>
                </a:lnTo>
                <a:lnTo>
                  <a:pt x="256809" y="0"/>
                </a:lnTo>
                <a:lnTo>
                  <a:pt x="230101" y="1129"/>
                </a:lnTo>
                <a:lnTo>
                  <a:pt x="204111" y="8849"/>
                </a:lnTo>
                <a:lnTo>
                  <a:pt x="168091" y="11340"/>
                </a:lnTo>
                <a:lnTo>
                  <a:pt x="120231" y="28512"/>
                </a:lnTo>
                <a:lnTo>
                  <a:pt x="72777" y="58734"/>
                </a:lnTo>
                <a:lnTo>
                  <a:pt x="65524" y="61563"/>
                </a:lnTo>
                <a:lnTo>
                  <a:pt x="48093" y="75921"/>
                </a:lnTo>
                <a:lnTo>
                  <a:pt x="25172" y="108891"/>
                </a:lnTo>
                <a:lnTo>
                  <a:pt x="21949" y="119842"/>
                </a:lnTo>
                <a:lnTo>
                  <a:pt x="21196" y="126860"/>
                </a:lnTo>
                <a:lnTo>
                  <a:pt x="17810" y="133793"/>
                </a:lnTo>
                <a:lnTo>
                  <a:pt x="4208" y="151002"/>
                </a:lnTo>
                <a:lnTo>
                  <a:pt x="1246" y="161304"/>
                </a:lnTo>
                <a:lnTo>
                  <a:pt x="0" y="219658"/>
                </a:lnTo>
                <a:lnTo>
                  <a:pt x="3050" y="226523"/>
                </a:lnTo>
                <a:lnTo>
                  <a:pt x="7075" y="233387"/>
                </a:lnTo>
                <a:lnTo>
                  <a:pt x="10485" y="243686"/>
                </a:lnTo>
                <a:lnTo>
                  <a:pt x="17090" y="253982"/>
                </a:lnTo>
                <a:lnTo>
                  <a:pt x="20699" y="264280"/>
                </a:lnTo>
                <a:lnTo>
                  <a:pt x="25598" y="271144"/>
                </a:lnTo>
                <a:lnTo>
                  <a:pt x="31589" y="274959"/>
                </a:lnTo>
                <a:lnTo>
                  <a:pt x="38065" y="277798"/>
                </a:lnTo>
                <a:lnTo>
                  <a:pt x="78187" y="308958"/>
                </a:lnTo>
                <a:lnTo>
                  <a:pt x="103542" y="322642"/>
                </a:lnTo>
                <a:lnTo>
                  <a:pt x="120712" y="335218"/>
                </a:lnTo>
                <a:lnTo>
                  <a:pt x="141902" y="341940"/>
                </a:lnTo>
                <a:lnTo>
                  <a:pt x="150021" y="346467"/>
                </a:lnTo>
                <a:lnTo>
                  <a:pt x="162169" y="349017"/>
                </a:lnTo>
                <a:lnTo>
                  <a:pt x="225073" y="359733"/>
                </a:lnTo>
                <a:lnTo>
                  <a:pt x="286405" y="360372"/>
                </a:lnTo>
                <a:lnTo>
                  <a:pt x="347867" y="360387"/>
                </a:lnTo>
                <a:lnTo>
                  <a:pt x="392935" y="359243"/>
                </a:lnTo>
                <a:lnTo>
                  <a:pt x="413909" y="352238"/>
                </a:lnTo>
                <a:lnTo>
                  <a:pt x="433082" y="347676"/>
                </a:lnTo>
                <a:lnTo>
                  <a:pt x="453256" y="342129"/>
                </a:lnTo>
                <a:lnTo>
                  <a:pt x="473726" y="337434"/>
                </a:lnTo>
                <a:lnTo>
                  <a:pt x="503666" y="327142"/>
                </a:lnTo>
                <a:lnTo>
                  <a:pt x="541333" y="303089"/>
                </a:lnTo>
                <a:lnTo>
                  <a:pt x="555857" y="296439"/>
                </a:lnTo>
                <a:lnTo>
                  <a:pt x="559355" y="293728"/>
                </a:lnTo>
                <a:lnTo>
                  <a:pt x="563241" y="287665"/>
                </a:lnTo>
                <a:lnTo>
                  <a:pt x="566112" y="281157"/>
                </a:lnTo>
                <a:lnTo>
                  <a:pt x="584080" y="257398"/>
                </a:lnTo>
                <a:lnTo>
                  <a:pt x="595761" y="214224"/>
                </a:lnTo>
                <a:lnTo>
                  <a:pt x="595110" y="210314"/>
                </a:lnTo>
                <a:lnTo>
                  <a:pt x="588896" y="192769"/>
                </a:lnTo>
                <a:lnTo>
                  <a:pt x="587330" y="178538"/>
                </a:lnTo>
                <a:lnTo>
                  <a:pt x="581592" y="165142"/>
                </a:lnTo>
                <a:lnTo>
                  <a:pt x="535458" y="11325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45" name="SMARTInkShape-Group46"/>
          <p:cNvGrpSpPr/>
          <p:nvPr/>
        </p:nvGrpSpPr>
        <p:grpSpPr>
          <a:xfrm>
            <a:off x="1688757" y="3861486"/>
            <a:ext cx="1245974" cy="195173"/>
            <a:chOff x="1688757" y="3861486"/>
            <a:chExt cx="1245974" cy="195173"/>
          </a:xfrm>
        </p:grpSpPr>
        <p:sp>
          <p:nvSpPr>
            <p:cNvPr id="1331" name="SMARTInkShape-204"/>
            <p:cNvSpPr/>
            <p:nvPr/>
          </p:nvSpPr>
          <p:spPr>
            <a:xfrm>
              <a:off x="1688757" y="3882081"/>
              <a:ext cx="10298" cy="154319"/>
            </a:xfrm>
            <a:custGeom>
              <a:avLst/>
              <a:gdLst/>
              <a:ahLst/>
              <a:cxnLst/>
              <a:rect l="0" t="0" r="0" b="0"/>
              <a:pathLst>
                <a:path w="10298" h="154319">
                  <a:moveTo>
                    <a:pt x="0" y="0"/>
                  </a:moveTo>
                  <a:lnTo>
                    <a:pt x="0" y="24592"/>
                  </a:lnTo>
                  <a:lnTo>
                    <a:pt x="3051" y="31143"/>
                  </a:lnTo>
                  <a:lnTo>
                    <a:pt x="7076" y="37868"/>
                  </a:lnTo>
                  <a:lnTo>
                    <a:pt x="9661" y="51509"/>
                  </a:lnTo>
                  <a:lnTo>
                    <a:pt x="10294" y="115146"/>
                  </a:lnTo>
                  <a:lnTo>
                    <a:pt x="10297" y="154318"/>
                  </a:lnTo>
                  <a:lnTo>
                    <a:pt x="10297" y="144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2" name="SMARTInkShape-205"/>
            <p:cNvSpPr/>
            <p:nvPr/>
          </p:nvSpPr>
          <p:spPr>
            <a:xfrm>
              <a:off x="1688757" y="3861486"/>
              <a:ext cx="72066" cy="92536"/>
            </a:xfrm>
            <a:custGeom>
              <a:avLst/>
              <a:gdLst/>
              <a:ahLst/>
              <a:cxnLst/>
              <a:rect l="0" t="0" r="0" b="0"/>
              <a:pathLst>
                <a:path w="72066" h="92536">
                  <a:moveTo>
                    <a:pt x="0" y="0"/>
                  </a:moveTo>
                  <a:lnTo>
                    <a:pt x="44663" y="0"/>
                  </a:lnTo>
                  <a:lnTo>
                    <a:pt x="51505" y="3051"/>
                  </a:lnTo>
                  <a:lnTo>
                    <a:pt x="58359" y="7077"/>
                  </a:lnTo>
                  <a:lnTo>
                    <a:pt x="65220" y="8866"/>
                  </a:lnTo>
                  <a:lnTo>
                    <a:pt x="67507" y="10487"/>
                  </a:lnTo>
                  <a:lnTo>
                    <a:pt x="69031" y="12713"/>
                  </a:lnTo>
                  <a:lnTo>
                    <a:pt x="71177" y="21311"/>
                  </a:lnTo>
                  <a:lnTo>
                    <a:pt x="72065" y="54932"/>
                  </a:lnTo>
                  <a:lnTo>
                    <a:pt x="69023" y="61790"/>
                  </a:lnTo>
                  <a:lnTo>
                    <a:pt x="57747" y="75515"/>
                  </a:lnTo>
                  <a:lnTo>
                    <a:pt x="51218" y="79328"/>
                  </a:lnTo>
                  <a:lnTo>
                    <a:pt x="44502" y="82167"/>
                  </a:lnTo>
                  <a:lnTo>
                    <a:pt x="34289" y="89054"/>
                  </a:lnTo>
                  <a:lnTo>
                    <a:pt x="22623" y="92199"/>
                  </a:lnTo>
                  <a:lnTo>
                    <a:pt x="10263" y="92535"/>
                  </a:lnTo>
                  <a:lnTo>
                    <a:pt x="6842" y="91438"/>
                  </a:lnTo>
                  <a:lnTo>
                    <a:pt x="4561" y="89562"/>
                  </a:lnTo>
                  <a:lnTo>
                    <a:pt x="0" y="823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3" name="SMARTInkShape-206"/>
            <p:cNvSpPr/>
            <p:nvPr/>
          </p:nvSpPr>
          <p:spPr>
            <a:xfrm>
              <a:off x="1812324" y="3871783"/>
              <a:ext cx="82380" cy="102930"/>
            </a:xfrm>
            <a:custGeom>
              <a:avLst/>
              <a:gdLst/>
              <a:ahLst/>
              <a:cxnLst/>
              <a:rect l="0" t="0" r="0" b="0"/>
              <a:pathLst>
                <a:path w="82380" h="102930">
                  <a:moveTo>
                    <a:pt x="0" y="10298"/>
                  </a:moveTo>
                  <a:lnTo>
                    <a:pt x="8866" y="19164"/>
                  </a:lnTo>
                  <a:lnTo>
                    <a:pt x="10172" y="29336"/>
                  </a:lnTo>
                  <a:lnTo>
                    <a:pt x="10298" y="91512"/>
                  </a:lnTo>
                  <a:lnTo>
                    <a:pt x="10298" y="102929"/>
                  </a:lnTo>
                  <a:lnTo>
                    <a:pt x="10298" y="87633"/>
                  </a:lnTo>
                  <a:lnTo>
                    <a:pt x="13349" y="81663"/>
                  </a:lnTo>
                  <a:lnTo>
                    <a:pt x="17374" y="75196"/>
                  </a:lnTo>
                  <a:lnTo>
                    <a:pt x="19959" y="61721"/>
                  </a:lnTo>
                  <a:lnTo>
                    <a:pt x="20558" y="37754"/>
                  </a:lnTo>
                  <a:lnTo>
                    <a:pt x="23629" y="30891"/>
                  </a:lnTo>
                  <a:lnTo>
                    <a:pt x="38829" y="6843"/>
                  </a:lnTo>
                  <a:lnTo>
                    <a:pt x="49594" y="902"/>
                  </a:lnTo>
                  <a:lnTo>
                    <a:pt x="8237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4" name="SMARTInkShape-207"/>
            <p:cNvSpPr/>
            <p:nvPr/>
          </p:nvSpPr>
          <p:spPr>
            <a:xfrm>
              <a:off x="1905000" y="3882509"/>
              <a:ext cx="82338" cy="80442"/>
            </a:xfrm>
            <a:custGeom>
              <a:avLst/>
              <a:gdLst/>
              <a:ahLst/>
              <a:cxnLst/>
              <a:rect l="0" t="0" r="0" b="0"/>
              <a:pathLst>
                <a:path w="82338" h="80442">
                  <a:moveTo>
                    <a:pt x="0" y="51058"/>
                  </a:moveTo>
                  <a:lnTo>
                    <a:pt x="15339" y="51059"/>
                  </a:lnTo>
                  <a:lnTo>
                    <a:pt x="21310" y="48008"/>
                  </a:lnTo>
                  <a:lnTo>
                    <a:pt x="37851" y="34639"/>
                  </a:lnTo>
                  <a:lnTo>
                    <a:pt x="48082" y="31701"/>
                  </a:lnTo>
                  <a:lnTo>
                    <a:pt x="54931" y="31013"/>
                  </a:lnTo>
                  <a:lnTo>
                    <a:pt x="61789" y="27657"/>
                  </a:lnTo>
                  <a:lnTo>
                    <a:pt x="82237" y="10006"/>
                  </a:lnTo>
                  <a:lnTo>
                    <a:pt x="82337" y="4444"/>
                  </a:lnTo>
                  <a:lnTo>
                    <a:pt x="81206" y="2819"/>
                  </a:lnTo>
                  <a:lnTo>
                    <a:pt x="79309" y="1737"/>
                  </a:lnTo>
                  <a:lnTo>
                    <a:pt x="68042" y="0"/>
                  </a:lnTo>
                  <a:lnTo>
                    <a:pt x="65956" y="1002"/>
                  </a:lnTo>
                  <a:lnTo>
                    <a:pt x="64565" y="2813"/>
                  </a:lnTo>
                  <a:lnTo>
                    <a:pt x="63638" y="5165"/>
                  </a:lnTo>
                  <a:lnTo>
                    <a:pt x="61876" y="6733"/>
                  </a:lnTo>
                  <a:lnTo>
                    <a:pt x="50827" y="12300"/>
                  </a:lnTo>
                  <a:lnTo>
                    <a:pt x="27024" y="34363"/>
                  </a:lnTo>
                  <a:lnTo>
                    <a:pt x="23452" y="40968"/>
                  </a:lnTo>
                  <a:lnTo>
                    <a:pt x="21159" y="49065"/>
                  </a:lnTo>
                  <a:lnTo>
                    <a:pt x="26228" y="61401"/>
                  </a:lnTo>
                  <a:lnTo>
                    <a:pt x="28927" y="64819"/>
                  </a:lnTo>
                  <a:lnTo>
                    <a:pt x="49046" y="78552"/>
                  </a:lnTo>
                  <a:lnTo>
                    <a:pt x="55360" y="80441"/>
                  </a:lnTo>
                  <a:lnTo>
                    <a:pt x="58645" y="79799"/>
                  </a:lnTo>
                  <a:lnTo>
                    <a:pt x="72081" y="716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5" name="SMARTInkShape-208"/>
            <p:cNvSpPr/>
            <p:nvPr/>
          </p:nvSpPr>
          <p:spPr>
            <a:xfrm>
              <a:off x="2049173" y="3882260"/>
              <a:ext cx="91156" cy="174399"/>
            </a:xfrm>
            <a:custGeom>
              <a:avLst/>
              <a:gdLst/>
              <a:ahLst/>
              <a:cxnLst/>
              <a:rect l="0" t="0" r="0" b="0"/>
              <a:pathLst>
                <a:path w="91156" h="174399">
                  <a:moveTo>
                    <a:pt x="10286" y="10118"/>
                  </a:moveTo>
                  <a:lnTo>
                    <a:pt x="10286" y="71865"/>
                  </a:lnTo>
                  <a:lnTo>
                    <a:pt x="10286" y="113659"/>
                  </a:lnTo>
                  <a:lnTo>
                    <a:pt x="7235" y="122115"/>
                  </a:lnTo>
                  <a:lnTo>
                    <a:pt x="3210" y="129688"/>
                  </a:lnTo>
                  <a:lnTo>
                    <a:pt x="625" y="143871"/>
                  </a:lnTo>
                  <a:lnTo>
                    <a:pt x="0" y="169440"/>
                  </a:lnTo>
                  <a:lnTo>
                    <a:pt x="1140" y="171252"/>
                  </a:lnTo>
                  <a:lnTo>
                    <a:pt x="3045" y="172459"/>
                  </a:lnTo>
                  <a:lnTo>
                    <a:pt x="8856" y="174398"/>
                  </a:lnTo>
                  <a:lnTo>
                    <a:pt x="9333" y="173413"/>
                  </a:lnTo>
                  <a:lnTo>
                    <a:pt x="10285" y="110465"/>
                  </a:lnTo>
                  <a:lnTo>
                    <a:pt x="11430" y="83391"/>
                  </a:lnTo>
                  <a:lnTo>
                    <a:pt x="20774" y="46356"/>
                  </a:lnTo>
                  <a:lnTo>
                    <a:pt x="28545" y="31091"/>
                  </a:lnTo>
                  <a:lnTo>
                    <a:pt x="29324" y="27533"/>
                  </a:lnTo>
                  <a:lnTo>
                    <a:pt x="35886" y="17057"/>
                  </a:lnTo>
                  <a:lnTo>
                    <a:pt x="49580" y="1862"/>
                  </a:lnTo>
                  <a:lnTo>
                    <a:pt x="53684" y="728"/>
                  </a:lnTo>
                  <a:lnTo>
                    <a:pt x="60175" y="0"/>
                  </a:lnTo>
                  <a:lnTo>
                    <a:pt x="79365" y="8703"/>
                  </a:lnTo>
                  <a:lnTo>
                    <a:pt x="80366" y="10319"/>
                  </a:lnTo>
                  <a:lnTo>
                    <a:pt x="82918" y="18060"/>
                  </a:lnTo>
                  <a:lnTo>
                    <a:pt x="89268" y="27599"/>
                  </a:lnTo>
                  <a:lnTo>
                    <a:pt x="91155" y="34287"/>
                  </a:lnTo>
                  <a:lnTo>
                    <a:pt x="86751" y="49951"/>
                  </a:lnTo>
                  <a:lnTo>
                    <a:pt x="74794" y="71271"/>
                  </a:lnTo>
                  <a:lnTo>
                    <a:pt x="73886" y="74914"/>
                  </a:lnTo>
                  <a:lnTo>
                    <a:pt x="72137" y="77342"/>
                  </a:lnTo>
                  <a:lnTo>
                    <a:pt x="69826" y="78961"/>
                  </a:lnTo>
                  <a:lnTo>
                    <a:pt x="64208" y="80761"/>
                  </a:lnTo>
                  <a:lnTo>
                    <a:pt x="57898" y="81560"/>
                  </a:lnTo>
                  <a:lnTo>
                    <a:pt x="51279" y="84966"/>
                  </a:lnTo>
                  <a:lnTo>
                    <a:pt x="44523" y="89150"/>
                  </a:lnTo>
                  <a:lnTo>
                    <a:pt x="32903" y="92056"/>
                  </a:lnTo>
                  <a:lnTo>
                    <a:pt x="32229" y="91058"/>
                  </a:lnTo>
                  <a:lnTo>
                    <a:pt x="31059" y="83593"/>
                  </a:lnTo>
                  <a:lnTo>
                    <a:pt x="20584" y="82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6" name="SMARTInkShape-209"/>
            <p:cNvSpPr/>
            <p:nvPr/>
          </p:nvSpPr>
          <p:spPr>
            <a:xfrm>
              <a:off x="2183027" y="3892419"/>
              <a:ext cx="108788" cy="92160"/>
            </a:xfrm>
            <a:custGeom>
              <a:avLst/>
              <a:gdLst/>
              <a:ahLst/>
              <a:cxnLst/>
              <a:rect l="0" t="0" r="0" b="0"/>
              <a:pathLst>
                <a:path w="108788" h="92160">
                  <a:moveTo>
                    <a:pt x="30892" y="20554"/>
                  </a:moveTo>
                  <a:lnTo>
                    <a:pt x="25425" y="20554"/>
                  </a:lnTo>
                  <a:lnTo>
                    <a:pt x="23815" y="21698"/>
                  </a:lnTo>
                  <a:lnTo>
                    <a:pt x="22742" y="23605"/>
                  </a:lnTo>
                  <a:lnTo>
                    <a:pt x="21231" y="34806"/>
                  </a:lnTo>
                  <a:lnTo>
                    <a:pt x="20632" y="55938"/>
                  </a:lnTo>
                  <a:lnTo>
                    <a:pt x="23662" y="62215"/>
                  </a:lnTo>
                  <a:lnTo>
                    <a:pt x="27679" y="68817"/>
                  </a:lnTo>
                  <a:lnTo>
                    <a:pt x="29464" y="75566"/>
                  </a:lnTo>
                  <a:lnTo>
                    <a:pt x="31084" y="77824"/>
                  </a:lnTo>
                  <a:lnTo>
                    <a:pt x="33308" y="79328"/>
                  </a:lnTo>
                  <a:lnTo>
                    <a:pt x="38830" y="82144"/>
                  </a:lnTo>
                  <a:lnTo>
                    <a:pt x="48372" y="89018"/>
                  </a:lnTo>
                  <a:lnTo>
                    <a:pt x="58445" y="91563"/>
                  </a:lnTo>
                  <a:lnTo>
                    <a:pt x="65258" y="92159"/>
                  </a:lnTo>
                  <a:lnTo>
                    <a:pt x="72100" y="89372"/>
                  </a:lnTo>
                  <a:lnTo>
                    <a:pt x="92677" y="74804"/>
                  </a:lnTo>
                  <a:lnTo>
                    <a:pt x="96109" y="73883"/>
                  </a:lnTo>
                  <a:lnTo>
                    <a:pt x="98397" y="72125"/>
                  </a:lnTo>
                  <a:lnTo>
                    <a:pt x="100939" y="67120"/>
                  </a:lnTo>
                  <a:lnTo>
                    <a:pt x="103715" y="47508"/>
                  </a:lnTo>
                  <a:lnTo>
                    <a:pt x="108261" y="39017"/>
                  </a:lnTo>
                  <a:lnTo>
                    <a:pt x="108787" y="35151"/>
                  </a:lnTo>
                  <a:lnTo>
                    <a:pt x="103267" y="15724"/>
                  </a:lnTo>
                  <a:lnTo>
                    <a:pt x="102025" y="13901"/>
                  </a:lnTo>
                  <a:lnTo>
                    <a:pt x="100053" y="12686"/>
                  </a:lnTo>
                  <a:lnTo>
                    <a:pt x="97593" y="11876"/>
                  </a:lnTo>
                  <a:lnTo>
                    <a:pt x="82122" y="2320"/>
                  </a:lnTo>
                  <a:lnTo>
                    <a:pt x="51479" y="21"/>
                  </a:lnTo>
                  <a:lnTo>
                    <a:pt x="48049" y="0"/>
                  </a:lnTo>
                  <a:lnTo>
                    <a:pt x="32289" y="5438"/>
                  </a:lnTo>
                  <a:lnTo>
                    <a:pt x="10933" y="20824"/>
                  </a:lnTo>
                  <a:lnTo>
                    <a:pt x="0" y="308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7" name="SMARTInkShape-210"/>
            <p:cNvSpPr/>
            <p:nvPr/>
          </p:nvSpPr>
          <p:spPr>
            <a:xfrm>
              <a:off x="2347784" y="3902676"/>
              <a:ext cx="67605" cy="82367"/>
            </a:xfrm>
            <a:custGeom>
              <a:avLst/>
              <a:gdLst/>
              <a:ahLst/>
              <a:cxnLst/>
              <a:rect l="0" t="0" r="0" b="0"/>
              <a:pathLst>
                <a:path w="67605" h="82367">
                  <a:moveTo>
                    <a:pt x="41189" y="0"/>
                  </a:moveTo>
                  <a:lnTo>
                    <a:pt x="4968" y="0"/>
                  </a:lnTo>
                  <a:lnTo>
                    <a:pt x="3312" y="1144"/>
                  </a:lnTo>
                  <a:lnTo>
                    <a:pt x="2208" y="3051"/>
                  </a:lnTo>
                  <a:lnTo>
                    <a:pt x="129" y="9873"/>
                  </a:lnTo>
                  <a:lnTo>
                    <a:pt x="38" y="15638"/>
                  </a:lnTo>
                  <a:lnTo>
                    <a:pt x="1170" y="17289"/>
                  </a:lnTo>
                  <a:lnTo>
                    <a:pt x="3068" y="18391"/>
                  </a:lnTo>
                  <a:lnTo>
                    <a:pt x="5478" y="19125"/>
                  </a:lnTo>
                  <a:lnTo>
                    <a:pt x="20864" y="28551"/>
                  </a:lnTo>
                  <a:lnTo>
                    <a:pt x="34377" y="30430"/>
                  </a:lnTo>
                  <a:lnTo>
                    <a:pt x="36648" y="31728"/>
                  </a:lnTo>
                  <a:lnTo>
                    <a:pt x="38161" y="33738"/>
                  </a:lnTo>
                  <a:lnTo>
                    <a:pt x="39170" y="36221"/>
                  </a:lnTo>
                  <a:lnTo>
                    <a:pt x="40987" y="37877"/>
                  </a:lnTo>
                  <a:lnTo>
                    <a:pt x="52125" y="43586"/>
                  </a:lnTo>
                  <a:lnTo>
                    <a:pt x="55344" y="46219"/>
                  </a:lnTo>
                  <a:lnTo>
                    <a:pt x="58922" y="52197"/>
                  </a:lnTo>
                  <a:lnTo>
                    <a:pt x="61218" y="59889"/>
                  </a:lnTo>
                  <a:lnTo>
                    <a:pt x="62551" y="60520"/>
                  </a:lnTo>
                  <a:lnTo>
                    <a:pt x="67083" y="61222"/>
                  </a:lnTo>
                  <a:lnTo>
                    <a:pt x="67604" y="62553"/>
                  </a:lnTo>
                  <a:lnTo>
                    <a:pt x="62445" y="72238"/>
                  </a:lnTo>
                  <a:lnTo>
                    <a:pt x="62078" y="77108"/>
                  </a:lnTo>
                  <a:lnTo>
                    <a:pt x="60835" y="78865"/>
                  </a:lnTo>
                  <a:lnTo>
                    <a:pt x="58863" y="80037"/>
                  </a:lnTo>
                  <a:lnTo>
                    <a:pt x="52477" y="81337"/>
                  </a:lnTo>
                  <a:lnTo>
                    <a:pt x="15841" y="82366"/>
                  </a:lnTo>
                  <a:lnTo>
                    <a:pt x="9710" y="79322"/>
                  </a:lnTo>
                  <a:lnTo>
                    <a:pt x="568" y="72505"/>
                  </a:lnTo>
                  <a:lnTo>
                    <a:pt x="0" y="617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8" name="SMARTInkShape-211"/>
            <p:cNvSpPr/>
            <p:nvPr/>
          </p:nvSpPr>
          <p:spPr>
            <a:xfrm>
              <a:off x="2461180" y="3912973"/>
              <a:ext cx="10172" cy="72082"/>
            </a:xfrm>
            <a:custGeom>
              <a:avLst/>
              <a:gdLst/>
              <a:ahLst/>
              <a:cxnLst/>
              <a:rect l="0" t="0" r="0" b="0"/>
              <a:pathLst>
                <a:path w="10172" h="72082">
                  <a:moveTo>
                    <a:pt x="10171" y="0"/>
                  </a:moveTo>
                  <a:lnTo>
                    <a:pt x="10171" y="24205"/>
                  </a:lnTo>
                  <a:lnTo>
                    <a:pt x="63" y="62233"/>
                  </a:lnTo>
                  <a:lnTo>
                    <a:pt x="0" y="65516"/>
                  </a:lnTo>
                  <a:lnTo>
                    <a:pt x="1102" y="67704"/>
                  </a:lnTo>
                  <a:lnTo>
                    <a:pt x="2981" y="69163"/>
                  </a:lnTo>
                  <a:lnTo>
                    <a:pt x="10171" y="720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9" name="SMARTInkShape-212"/>
            <p:cNvSpPr/>
            <p:nvPr/>
          </p:nvSpPr>
          <p:spPr>
            <a:xfrm>
              <a:off x="2450757" y="3861486"/>
              <a:ext cx="10298" cy="1"/>
            </a:xfrm>
            <a:custGeom>
              <a:avLst/>
              <a:gdLst/>
              <a:ahLst/>
              <a:cxnLst/>
              <a:rect l="0" t="0" r="0" b="0"/>
              <a:pathLst>
                <a:path w="10298" h="1">
                  <a:moveTo>
                    <a:pt x="10297"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0" name="SMARTInkShape-213"/>
            <p:cNvSpPr/>
            <p:nvPr/>
          </p:nvSpPr>
          <p:spPr>
            <a:xfrm>
              <a:off x="2543470" y="3871783"/>
              <a:ext cx="20558" cy="133867"/>
            </a:xfrm>
            <a:custGeom>
              <a:avLst/>
              <a:gdLst/>
              <a:ahLst/>
              <a:cxnLst/>
              <a:rect l="0" t="0" r="0" b="0"/>
              <a:pathLst>
                <a:path w="20558" h="133867">
                  <a:moveTo>
                    <a:pt x="20557" y="0"/>
                  </a:moveTo>
                  <a:lnTo>
                    <a:pt x="20557" y="34378"/>
                  </a:lnTo>
                  <a:lnTo>
                    <a:pt x="17506" y="41213"/>
                  </a:lnTo>
                  <a:lnTo>
                    <a:pt x="13480" y="48065"/>
                  </a:lnTo>
                  <a:lnTo>
                    <a:pt x="11214" y="59500"/>
                  </a:lnTo>
                  <a:lnTo>
                    <a:pt x="10385" y="84380"/>
                  </a:lnTo>
                  <a:lnTo>
                    <a:pt x="7265" y="92040"/>
                  </a:lnTo>
                  <a:lnTo>
                    <a:pt x="3208" y="99258"/>
                  </a:lnTo>
                  <a:lnTo>
                    <a:pt x="604" y="113215"/>
                  </a:lnTo>
                  <a:lnTo>
                    <a:pt x="0" y="128428"/>
                  </a:lnTo>
                  <a:lnTo>
                    <a:pt x="1131" y="130241"/>
                  </a:lnTo>
                  <a:lnTo>
                    <a:pt x="3030" y="131449"/>
                  </a:lnTo>
                  <a:lnTo>
                    <a:pt x="10260" y="133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1" name="SMARTInkShape-214"/>
            <p:cNvSpPr/>
            <p:nvPr/>
          </p:nvSpPr>
          <p:spPr>
            <a:xfrm>
              <a:off x="2522838" y="3912973"/>
              <a:ext cx="123569" cy="82379"/>
            </a:xfrm>
            <a:custGeom>
              <a:avLst/>
              <a:gdLst/>
              <a:ahLst/>
              <a:cxnLst/>
              <a:rect l="0" t="0" r="0" b="0"/>
              <a:pathLst>
                <a:path w="123569" h="82379">
                  <a:moveTo>
                    <a:pt x="0" y="0"/>
                  </a:moveTo>
                  <a:lnTo>
                    <a:pt x="63797" y="0"/>
                  </a:lnTo>
                  <a:lnTo>
                    <a:pt x="86198" y="0"/>
                  </a:lnTo>
                  <a:lnTo>
                    <a:pt x="92848" y="3051"/>
                  </a:lnTo>
                  <a:lnTo>
                    <a:pt x="100973" y="8865"/>
                  </a:lnTo>
                  <a:lnTo>
                    <a:pt x="111663" y="10172"/>
                  </a:lnTo>
                  <a:lnTo>
                    <a:pt x="112199" y="11358"/>
                  </a:lnTo>
                  <a:lnTo>
                    <a:pt x="112794" y="15726"/>
                  </a:lnTo>
                  <a:lnTo>
                    <a:pt x="114097" y="17350"/>
                  </a:lnTo>
                  <a:lnTo>
                    <a:pt x="118596" y="19152"/>
                  </a:lnTo>
                  <a:lnTo>
                    <a:pt x="120253" y="20777"/>
                  </a:lnTo>
                  <a:lnTo>
                    <a:pt x="123131" y="29334"/>
                  </a:lnTo>
                  <a:lnTo>
                    <a:pt x="123568" y="823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2" name="SMARTInkShape-215"/>
            <p:cNvSpPr/>
            <p:nvPr/>
          </p:nvSpPr>
          <p:spPr>
            <a:xfrm>
              <a:off x="2656703" y="3882081"/>
              <a:ext cx="1" cy="10298"/>
            </a:xfrm>
            <a:custGeom>
              <a:avLst/>
              <a:gdLst/>
              <a:ahLst/>
              <a:cxnLst/>
              <a:rect l="0" t="0" r="0" b="0"/>
              <a:pathLst>
                <a:path w="1" h="10298">
                  <a:moveTo>
                    <a:pt x="0" y="1029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3" name="SMARTInkShape-216"/>
            <p:cNvSpPr/>
            <p:nvPr/>
          </p:nvSpPr>
          <p:spPr>
            <a:xfrm>
              <a:off x="2708189" y="3933580"/>
              <a:ext cx="80899" cy="71633"/>
            </a:xfrm>
            <a:custGeom>
              <a:avLst/>
              <a:gdLst/>
              <a:ahLst/>
              <a:cxnLst/>
              <a:rect l="0" t="0" r="0" b="0"/>
              <a:pathLst>
                <a:path w="80899" h="71633">
                  <a:moveTo>
                    <a:pt x="0" y="30880"/>
                  </a:moveTo>
                  <a:lnTo>
                    <a:pt x="0" y="45212"/>
                  </a:lnTo>
                  <a:lnTo>
                    <a:pt x="1144" y="47299"/>
                  </a:lnTo>
                  <a:lnTo>
                    <a:pt x="3051" y="48691"/>
                  </a:lnTo>
                  <a:lnTo>
                    <a:pt x="5466" y="49619"/>
                  </a:lnTo>
                  <a:lnTo>
                    <a:pt x="7077" y="51381"/>
                  </a:lnTo>
                  <a:lnTo>
                    <a:pt x="9873" y="60177"/>
                  </a:lnTo>
                  <a:lnTo>
                    <a:pt x="13160" y="61062"/>
                  </a:lnTo>
                  <a:lnTo>
                    <a:pt x="15638" y="61298"/>
                  </a:lnTo>
                  <a:lnTo>
                    <a:pt x="21443" y="64612"/>
                  </a:lnTo>
                  <a:lnTo>
                    <a:pt x="29026" y="70596"/>
                  </a:lnTo>
                  <a:lnTo>
                    <a:pt x="35806" y="71632"/>
                  </a:lnTo>
                  <a:lnTo>
                    <a:pt x="41848" y="68824"/>
                  </a:lnTo>
                  <a:lnTo>
                    <a:pt x="59331" y="54970"/>
                  </a:lnTo>
                  <a:lnTo>
                    <a:pt x="65652" y="53028"/>
                  </a:lnTo>
                  <a:lnTo>
                    <a:pt x="67795" y="51366"/>
                  </a:lnTo>
                  <a:lnTo>
                    <a:pt x="70176" y="46468"/>
                  </a:lnTo>
                  <a:lnTo>
                    <a:pt x="72849" y="34001"/>
                  </a:lnTo>
                  <a:lnTo>
                    <a:pt x="80898" y="22575"/>
                  </a:lnTo>
                  <a:lnTo>
                    <a:pt x="80247" y="20767"/>
                  </a:lnTo>
                  <a:lnTo>
                    <a:pt x="63330" y="1560"/>
                  </a:lnTo>
                  <a:lnTo>
                    <a:pt x="56776" y="454"/>
                  </a:lnTo>
                  <a:lnTo>
                    <a:pt x="32885" y="0"/>
                  </a:lnTo>
                  <a:lnTo>
                    <a:pt x="23065" y="7066"/>
                  </a:lnTo>
                  <a:lnTo>
                    <a:pt x="16735" y="8854"/>
                  </a:lnTo>
                  <a:lnTo>
                    <a:pt x="14589" y="10475"/>
                  </a:lnTo>
                  <a:close/>
                </a:path>
              </a:pathLst>
            </a:custGeom>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4" name="SMARTInkShape-217"/>
            <p:cNvSpPr/>
            <p:nvPr/>
          </p:nvSpPr>
          <p:spPr>
            <a:xfrm>
              <a:off x="2831767" y="3912973"/>
              <a:ext cx="102964" cy="92677"/>
            </a:xfrm>
            <a:custGeom>
              <a:avLst/>
              <a:gdLst/>
              <a:ahLst/>
              <a:cxnLst/>
              <a:rect l="0" t="0" r="0" b="0"/>
              <a:pathLst>
                <a:path w="102964" h="92677">
                  <a:moveTo>
                    <a:pt x="10287" y="0"/>
                  </a:moveTo>
                  <a:lnTo>
                    <a:pt x="10287" y="41238"/>
                  </a:lnTo>
                  <a:lnTo>
                    <a:pt x="9143" y="44654"/>
                  </a:lnTo>
                  <a:lnTo>
                    <a:pt x="7236" y="46931"/>
                  </a:lnTo>
                  <a:lnTo>
                    <a:pt x="4821" y="48450"/>
                  </a:lnTo>
                  <a:lnTo>
                    <a:pt x="3210" y="50606"/>
                  </a:lnTo>
                  <a:lnTo>
                    <a:pt x="1421" y="56053"/>
                  </a:lnTo>
                  <a:lnTo>
                    <a:pt x="0" y="71912"/>
                  </a:lnTo>
                  <a:lnTo>
                    <a:pt x="5459" y="66565"/>
                  </a:lnTo>
                  <a:lnTo>
                    <a:pt x="11192" y="63908"/>
                  </a:lnTo>
                  <a:lnTo>
                    <a:pt x="14323" y="63200"/>
                  </a:lnTo>
                  <a:lnTo>
                    <a:pt x="16410" y="61584"/>
                  </a:lnTo>
                  <a:lnTo>
                    <a:pt x="34754" y="37615"/>
                  </a:lnTo>
                  <a:lnTo>
                    <a:pt x="50208" y="27418"/>
                  </a:lnTo>
                  <a:lnTo>
                    <a:pt x="69624" y="21194"/>
                  </a:lnTo>
                  <a:lnTo>
                    <a:pt x="76812" y="20772"/>
                  </a:lnTo>
                  <a:lnTo>
                    <a:pt x="82950" y="23724"/>
                  </a:lnTo>
                  <a:lnTo>
                    <a:pt x="86189" y="26113"/>
                  </a:lnTo>
                  <a:lnTo>
                    <a:pt x="96213" y="40409"/>
                  </a:lnTo>
                  <a:lnTo>
                    <a:pt x="100962" y="53671"/>
                  </a:lnTo>
                  <a:lnTo>
                    <a:pt x="102963" y="926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46" name="SMARTInkShape-218"/>
          <p:cNvSpPr/>
          <p:nvPr/>
        </p:nvSpPr>
        <p:spPr>
          <a:xfrm>
            <a:off x="4108632" y="4427837"/>
            <a:ext cx="278014" cy="20597"/>
          </a:xfrm>
          <a:custGeom>
            <a:avLst/>
            <a:gdLst/>
            <a:ahLst/>
            <a:cxnLst/>
            <a:rect l="0" t="0" r="0" b="0"/>
            <a:pathLst>
              <a:path w="278014" h="20597">
                <a:moveTo>
                  <a:pt x="10287" y="20595"/>
                </a:moveTo>
                <a:lnTo>
                  <a:pt x="0" y="20596"/>
                </a:lnTo>
                <a:lnTo>
                  <a:pt x="61156" y="20596"/>
                </a:lnTo>
                <a:lnTo>
                  <a:pt x="120926" y="13518"/>
                </a:lnTo>
                <a:lnTo>
                  <a:pt x="179273" y="10381"/>
                </a:lnTo>
                <a:lnTo>
                  <a:pt x="241403" y="10300"/>
                </a:lnTo>
                <a:lnTo>
                  <a:pt x="272557" y="10298"/>
                </a:lnTo>
                <a:lnTo>
                  <a:pt x="274377" y="9154"/>
                </a:lnTo>
                <a:lnTo>
                  <a:pt x="275590" y="7247"/>
                </a:lnTo>
                <a:lnTo>
                  <a:pt x="278013" y="12"/>
                </a:lnTo>
                <a:lnTo>
                  <a:pt x="267719"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7" name="SMARTInkShape-219"/>
          <p:cNvSpPr/>
          <p:nvPr/>
        </p:nvSpPr>
        <p:spPr>
          <a:xfrm>
            <a:off x="628135" y="4633783"/>
            <a:ext cx="370704" cy="288325"/>
          </a:xfrm>
          <a:custGeom>
            <a:avLst/>
            <a:gdLst/>
            <a:ahLst/>
            <a:cxnLst/>
            <a:rect l="0" t="0" r="0" b="0"/>
            <a:pathLst>
              <a:path w="370704" h="288325">
                <a:moveTo>
                  <a:pt x="0" y="0"/>
                </a:moveTo>
                <a:lnTo>
                  <a:pt x="0" y="61658"/>
                </a:lnTo>
                <a:lnTo>
                  <a:pt x="0" y="65132"/>
                </a:lnTo>
                <a:lnTo>
                  <a:pt x="10109" y="121231"/>
                </a:lnTo>
                <a:lnTo>
                  <a:pt x="10296" y="182999"/>
                </a:lnTo>
                <a:lnTo>
                  <a:pt x="10297" y="246838"/>
                </a:lnTo>
                <a:lnTo>
                  <a:pt x="10297" y="261278"/>
                </a:lnTo>
                <a:lnTo>
                  <a:pt x="11442" y="263429"/>
                </a:lnTo>
                <a:lnTo>
                  <a:pt x="13348" y="264863"/>
                </a:lnTo>
                <a:lnTo>
                  <a:pt x="15764" y="265819"/>
                </a:lnTo>
                <a:lnTo>
                  <a:pt x="17374" y="267600"/>
                </a:lnTo>
                <a:lnTo>
                  <a:pt x="20171" y="276429"/>
                </a:lnTo>
                <a:lnTo>
                  <a:pt x="23457" y="277317"/>
                </a:lnTo>
                <a:lnTo>
                  <a:pt x="25936" y="277554"/>
                </a:lnTo>
                <a:lnTo>
                  <a:pt x="27588" y="278856"/>
                </a:lnTo>
                <a:lnTo>
                  <a:pt x="30457" y="286852"/>
                </a:lnTo>
                <a:lnTo>
                  <a:pt x="33750" y="287670"/>
                </a:lnTo>
                <a:lnTo>
                  <a:pt x="45186" y="288195"/>
                </a:lnTo>
                <a:lnTo>
                  <a:pt x="47286" y="287095"/>
                </a:lnTo>
                <a:lnTo>
                  <a:pt x="48686" y="285217"/>
                </a:lnTo>
                <a:lnTo>
                  <a:pt x="49620" y="282820"/>
                </a:lnTo>
                <a:lnTo>
                  <a:pt x="51386" y="281223"/>
                </a:lnTo>
                <a:lnTo>
                  <a:pt x="56400" y="279448"/>
                </a:lnTo>
                <a:lnTo>
                  <a:pt x="116839" y="278035"/>
                </a:lnTo>
                <a:lnTo>
                  <a:pt x="175265" y="278028"/>
                </a:lnTo>
                <a:lnTo>
                  <a:pt x="234841" y="278028"/>
                </a:lnTo>
                <a:lnTo>
                  <a:pt x="261149" y="279172"/>
                </a:lnTo>
                <a:lnTo>
                  <a:pt x="305885" y="287689"/>
                </a:lnTo>
                <a:lnTo>
                  <a:pt x="370126" y="288324"/>
                </a:lnTo>
                <a:lnTo>
                  <a:pt x="370703" y="288324"/>
                </a:lnTo>
                <a:lnTo>
                  <a:pt x="370703" y="243267"/>
                </a:lnTo>
                <a:lnTo>
                  <a:pt x="367652" y="236644"/>
                </a:lnTo>
                <a:lnTo>
                  <a:pt x="365236" y="233277"/>
                </a:lnTo>
                <a:lnTo>
                  <a:pt x="361837" y="217604"/>
                </a:lnTo>
                <a:lnTo>
                  <a:pt x="359345" y="187920"/>
                </a:lnTo>
                <a:lnTo>
                  <a:pt x="351070" y="158872"/>
                </a:lnTo>
                <a:lnTo>
                  <a:pt x="349249" y="146741"/>
                </a:lnTo>
                <a:lnTo>
                  <a:pt x="341280" y="121605"/>
                </a:lnTo>
                <a:lnTo>
                  <a:pt x="339811" y="61788"/>
                </a:lnTo>
                <a:lnTo>
                  <a:pt x="334344" y="61785"/>
                </a:lnTo>
                <a:lnTo>
                  <a:pt x="332734" y="62929"/>
                </a:lnTo>
                <a:lnTo>
                  <a:pt x="331661" y="64836"/>
                </a:lnTo>
                <a:lnTo>
                  <a:pt x="330945" y="67251"/>
                </a:lnTo>
                <a:lnTo>
                  <a:pt x="329324" y="68862"/>
                </a:lnTo>
                <a:lnTo>
                  <a:pt x="324471" y="70651"/>
                </a:lnTo>
                <a:lnTo>
                  <a:pt x="263887" y="72075"/>
                </a:lnTo>
                <a:lnTo>
                  <a:pt x="201359" y="72082"/>
                </a:lnTo>
                <a:lnTo>
                  <a:pt x="141747" y="72081"/>
                </a:lnTo>
                <a:lnTo>
                  <a:pt x="123638" y="70937"/>
                </a:lnTo>
                <a:lnTo>
                  <a:pt x="99434" y="66149"/>
                </a:lnTo>
                <a:lnTo>
                  <a:pt x="36564" y="71950"/>
                </a:lnTo>
                <a:lnTo>
                  <a:pt x="20595" y="720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51" name="SMARTInkShape-Group49"/>
          <p:cNvGrpSpPr/>
          <p:nvPr/>
        </p:nvGrpSpPr>
        <p:grpSpPr>
          <a:xfrm>
            <a:off x="5231030" y="5035379"/>
            <a:ext cx="426568" cy="483500"/>
            <a:chOff x="5231030" y="5035379"/>
            <a:chExt cx="426568" cy="483500"/>
          </a:xfrm>
        </p:grpSpPr>
        <p:sp>
          <p:nvSpPr>
            <p:cNvPr id="1348" name="SMARTInkShape-220"/>
            <p:cNvSpPr/>
            <p:nvPr/>
          </p:nvSpPr>
          <p:spPr>
            <a:xfrm>
              <a:off x="5231030" y="5035379"/>
              <a:ext cx="225933" cy="101362"/>
            </a:xfrm>
            <a:custGeom>
              <a:avLst/>
              <a:gdLst/>
              <a:ahLst/>
              <a:cxnLst/>
              <a:rect l="0" t="0" r="0" b="0"/>
              <a:pathLst>
                <a:path w="225933" h="101362">
                  <a:moveTo>
                    <a:pt x="133862" y="10297"/>
                  </a:moveTo>
                  <a:lnTo>
                    <a:pt x="144148" y="10"/>
                  </a:lnTo>
                  <a:lnTo>
                    <a:pt x="119655" y="0"/>
                  </a:lnTo>
                  <a:lnTo>
                    <a:pt x="113055" y="3050"/>
                  </a:lnTo>
                  <a:lnTo>
                    <a:pt x="109693" y="5466"/>
                  </a:lnTo>
                  <a:lnTo>
                    <a:pt x="94029" y="8866"/>
                  </a:lnTo>
                  <a:lnTo>
                    <a:pt x="33485" y="11433"/>
                  </a:lnTo>
                  <a:lnTo>
                    <a:pt x="8801" y="19958"/>
                  </a:lnTo>
                  <a:lnTo>
                    <a:pt x="1736" y="20469"/>
                  </a:lnTo>
                  <a:lnTo>
                    <a:pt x="1156" y="21655"/>
                  </a:lnTo>
                  <a:lnTo>
                    <a:pt x="0" y="30854"/>
                  </a:lnTo>
                  <a:lnTo>
                    <a:pt x="8863" y="22022"/>
                  </a:lnTo>
                  <a:lnTo>
                    <a:pt x="15337" y="21017"/>
                  </a:lnTo>
                  <a:lnTo>
                    <a:pt x="34851" y="19533"/>
                  </a:lnTo>
                  <a:lnTo>
                    <a:pt x="54533" y="11739"/>
                  </a:lnTo>
                  <a:lnTo>
                    <a:pt x="115139" y="10308"/>
                  </a:lnTo>
                  <a:lnTo>
                    <a:pt x="157423" y="10297"/>
                  </a:lnTo>
                  <a:lnTo>
                    <a:pt x="173515" y="15763"/>
                  </a:lnTo>
                  <a:lnTo>
                    <a:pt x="194991" y="31159"/>
                  </a:lnTo>
                  <a:lnTo>
                    <a:pt x="202219" y="36732"/>
                  </a:lnTo>
                  <a:lnTo>
                    <a:pt x="209246" y="39207"/>
                  </a:lnTo>
                  <a:lnTo>
                    <a:pt x="216183" y="46410"/>
                  </a:lnTo>
                  <a:lnTo>
                    <a:pt x="221936" y="56095"/>
                  </a:lnTo>
                  <a:lnTo>
                    <a:pt x="225174" y="67980"/>
                  </a:lnTo>
                  <a:lnTo>
                    <a:pt x="225932" y="75216"/>
                  </a:lnTo>
                  <a:lnTo>
                    <a:pt x="223217" y="82246"/>
                  </a:lnTo>
                  <a:lnTo>
                    <a:pt x="220891" y="85722"/>
                  </a:lnTo>
                  <a:lnTo>
                    <a:pt x="218196" y="88040"/>
                  </a:lnTo>
                  <a:lnTo>
                    <a:pt x="195560" y="100554"/>
                  </a:lnTo>
                  <a:lnTo>
                    <a:pt x="192156" y="101361"/>
                  </a:lnTo>
                  <a:lnTo>
                    <a:pt x="188743" y="100754"/>
                  </a:lnTo>
                  <a:lnTo>
                    <a:pt x="176185" y="95577"/>
                  </a:lnTo>
                  <a:lnTo>
                    <a:pt x="154030" y="92391"/>
                  </a:lnTo>
                  <a:lnTo>
                    <a:pt x="139202" y="84709"/>
                  </a:lnTo>
                  <a:lnTo>
                    <a:pt x="100202" y="54627"/>
                  </a:lnTo>
                  <a:lnTo>
                    <a:pt x="93759" y="45679"/>
                  </a:lnTo>
                  <a:lnTo>
                    <a:pt x="88198" y="43184"/>
                  </a:lnTo>
                  <a:lnTo>
                    <a:pt x="86257" y="41375"/>
                  </a:lnTo>
                  <a:lnTo>
                    <a:pt x="84101" y="36314"/>
                  </a:lnTo>
                  <a:lnTo>
                    <a:pt x="82376" y="20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9" name="SMARTInkShape-221"/>
            <p:cNvSpPr/>
            <p:nvPr/>
          </p:nvSpPr>
          <p:spPr>
            <a:xfrm>
              <a:off x="5406223" y="5200135"/>
              <a:ext cx="123427" cy="51488"/>
            </a:xfrm>
            <a:custGeom>
              <a:avLst/>
              <a:gdLst/>
              <a:ahLst/>
              <a:cxnLst/>
              <a:rect l="0" t="0" r="0" b="0"/>
              <a:pathLst>
                <a:path w="123427" h="51488">
                  <a:moveTo>
                    <a:pt x="82237" y="0"/>
                  </a:moveTo>
                  <a:lnTo>
                    <a:pt x="76769" y="0"/>
                  </a:lnTo>
                  <a:lnTo>
                    <a:pt x="75159" y="1144"/>
                  </a:lnTo>
                  <a:lnTo>
                    <a:pt x="74086" y="3051"/>
                  </a:lnTo>
                  <a:lnTo>
                    <a:pt x="72222" y="10487"/>
                  </a:lnTo>
                  <a:lnTo>
                    <a:pt x="72065" y="15340"/>
                  </a:lnTo>
                  <a:lnTo>
                    <a:pt x="70879" y="17092"/>
                  </a:lnTo>
                  <a:lnTo>
                    <a:pt x="68944" y="18259"/>
                  </a:lnTo>
                  <a:lnTo>
                    <a:pt x="66510" y="19038"/>
                  </a:lnTo>
                  <a:lnTo>
                    <a:pt x="64887" y="20701"/>
                  </a:lnTo>
                  <a:lnTo>
                    <a:pt x="63085" y="25600"/>
                  </a:lnTo>
                  <a:lnTo>
                    <a:pt x="61460" y="27364"/>
                  </a:lnTo>
                  <a:lnTo>
                    <a:pt x="56603" y="29324"/>
                  </a:lnTo>
                  <a:lnTo>
                    <a:pt x="44162" y="31725"/>
                  </a:lnTo>
                  <a:lnTo>
                    <a:pt x="34088" y="37877"/>
                  </a:lnTo>
                  <a:lnTo>
                    <a:pt x="20434" y="40535"/>
                  </a:lnTo>
                  <a:lnTo>
                    <a:pt x="5290" y="41151"/>
                  </a:lnTo>
                  <a:lnTo>
                    <a:pt x="3480" y="40020"/>
                  </a:lnTo>
                  <a:lnTo>
                    <a:pt x="2273" y="38120"/>
                  </a:lnTo>
                  <a:lnTo>
                    <a:pt x="0" y="31315"/>
                  </a:lnTo>
                  <a:lnTo>
                    <a:pt x="14203" y="30929"/>
                  </a:lnTo>
                  <a:lnTo>
                    <a:pt x="16286" y="29772"/>
                  </a:lnTo>
                  <a:lnTo>
                    <a:pt x="17675" y="27857"/>
                  </a:lnTo>
                  <a:lnTo>
                    <a:pt x="18601" y="25437"/>
                  </a:lnTo>
                  <a:lnTo>
                    <a:pt x="20362" y="24967"/>
                  </a:lnTo>
                  <a:lnTo>
                    <a:pt x="34622" y="29886"/>
                  </a:lnTo>
                  <a:lnTo>
                    <a:pt x="80080" y="30884"/>
                  </a:lnTo>
                  <a:lnTo>
                    <a:pt x="93154" y="39041"/>
                  </a:lnTo>
                  <a:lnTo>
                    <a:pt x="96380" y="39757"/>
                  </a:lnTo>
                  <a:lnTo>
                    <a:pt x="112537" y="51025"/>
                  </a:lnTo>
                  <a:lnTo>
                    <a:pt x="123426" y="514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0" name="SMARTInkShape-222"/>
            <p:cNvSpPr/>
            <p:nvPr/>
          </p:nvSpPr>
          <p:spPr>
            <a:xfrm>
              <a:off x="5478162" y="5313405"/>
              <a:ext cx="179436" cy="205474"/>
            </a:xfrm>
            <a:custGeom>
              <a:avLst/>
              <a:gdLst/>
              <a:ahLst/>
              <a:cxnLst/>
              <a:rect l="0" t="0" r="0" b="0"/>
              <a:pathLst>
                <a:path w="179436" h="205474">
                  <a:moveTo>
                    <a:pt x="0" y="1"/>
                  </a:moveTo>
                  <a:lnTo>
                    <a:pt x="5466" y="0"/>
                  </a:lnTo>
                  <a:lnTo>
                    <a:pt x="7077" y="1144"/>
                  </a:lnTo>
                  <a:lnTo>
                    <a:pt x="8150" y="3051"/>
                  </a:lnTo>
                  <a:lnTo>
                    <a:pt x="8866" y="5466"/>
                  </a:lnTo>
                  <a:lnTo>
                    <a:pt x="21311" y="20862"/>
                  </a:lnTo>
                  <a:lnTo>
                    <a:pt x="27778" y="26435"/>
                  </a:lnTo>
                  <a:lnTo>
                    <a:pt x="41253" y="33063"/>
                  </a:lnTo>
                  <a:lnTo>
                    <a:pt x="58359" y="47196"/>
                  </a:lnTo>
                  <a:lnTo>
                    <a:pt x="72083" y="53690"/>
                  </a:lnTo>
                  <a:lnTo>
                    <a:pt x="78946" y="58187"/>
                  </a:lnTo>
                  <a:lnTo>
                    <a:pt x="90643" y="61311"/>
                  </a:lnTo>
                  <a:lnTo>
                    <a:pt x="102496" y="51899"/>
                  </a:lnTo>
                  <a:lnTo>
                    <a:pt x="102931" y="42657"/>
                  </a:lnTo>
                  <a:lnTo>
                    <a:pt x="88811" y="33259"/>
                  </a:lnTo>
                  <a:lnTo>
                    <a:pt x="83140" y="24855"/>
                  </a:lnTo>
                  <a:lnTo>
                    <a:pt x="77759" y="22488"/>
                  </a:lnTo>
                  <a:lnTo>
                    <a:pt x="47773" y="14773"/>
                  </a:lnTo>
                  <a:lnTo>
                    <a:pt x="17286" y="20301"/>
                  </a:lnTo>
                  <a:lnTo>
                    <a:pt x="14956" y="21543"/>
                  </a:lnTo>
                  <a:lnTo>
                    <a:pt x="13402" y="23515"/>
                  </a:lnTo>
                  <a:lnTo>
                    <a:pt x="10533" y="28757"/>
                  </a:lnTo>
                  <a:lnTo>
                    <a:pt x="3629" y="38142"/>
                  </a:lnTo>
                  <a:lnTo>
                    <a:pt x="1614" y="44793"/>
                  </a:lnTo>
                  <a:lnTo>
                    <a:pt x="2219" y="48169"/>
                  </a:lnTo>
                  <a:lnTo>
                    <a:pt x="8539" y="58386"/>
                  </a:lnTo>
                  <a:lnTo>
                    <a:pt x="44641" y="96109"/>
                  </a:lnTo>
                  <a:lnTo>
                    <a:pt x="79550" y="116702"/>
                  </a:lnTo>
                  <a:lnTo>
                    <a:pt x="94253" y="121534"/>
                  </a:lnTo>
                  <a:lnTo>
                    <a:pt x="105856" y="122965"/>
                  </a:lnTo>
                  <a:lnTo>
                    <a:pt x="108327" y="124310"/>
                  </a:lnTo>
                  <a:lnTo>
                    <a:pt x="109974" y="126351"/>
                  </a:lnTo>
                  <a:lnTo>
                    <a:pt x="111072" y="128855"/>
                  </a:lnTo>
                  <a:lnTo>
                    <a:pt x="112950" y="130525"/>
                  </a:lnTo>
                  <a:lnTo>
                    <a:pt x="123525" y="133854"/>
                  </a:lnTo>
                  <a:lnTo>
                    <a:pt x="118089" y="133862"/>
                  </a:lnTo>
                  <a:lnTo>
                    <a:pt x="112361" y="136915"/>
                  </a:lnTo>
                  <a:lnTo>
                    <a:pt x="106002" y="140942"/>
                  </a:lnTo>
                  <a:lnTo>
                    <a:pt x="92597" y="143526"/>
                  </a:lnTo>
                  <a:lnTo>
                    <a:pt x="84631" y="145023"/>
                  </a:lnTo>
                  <a:lnTo>
                    <a:pt x="21286" y="167115"/>
                  </a:lnTo>
                  <a:lnTo>
                    <a:pt x="14036" y="171526"/>
                  </a:lnTo>
                  <a:lnTo>
                    <a:pt x="2075" y="174589"/>
                  </a:lnTo>
                  <a:lnTo>
                    <a:pt x="1383" y="175889"/>
                  </a:lnTo>
                  <a:lnTo>
                    <a:pt x="410" y="180895"/>
                  </a:lnTo>
                  <a:lnTo>
                    <a:pt x="54" y="176049"/>
                  </a:lnTo>
                  <a:lnTo>
                    <a:pt x="3075" y="175496"/>
                  </a:lnTo>
                  <a:lnTo>
                    <a:pt x="14337" y="175142"/>
                  </a:lnTo>
                  <a:lnTo>
                    <a:pt x="20865" y="172042"/>
                  </a:lnTo>
                  <a:lnTo>
                    <a:pt x="24207" y="169614"/>
                  </a:lnTo>
                  <a:lnTo>
                    <a:pt x="39845" y="166196"/>
                  </a:lnTo>
                  <a:lnTo>
                    <a:pt x="99365" y="164783"/>
                  </a:lnTo>
                  <a:lnTo>
                    <a:pt x="127262" y="167813"/>
                  </a:lnTo>
                  <a:lnTo>
                    <a:pt x="159098" y="175245"/>
                  </a:lnTo>
                  <a:lnTo>
                    <a:pt x="174614" y="186067"/>
                  </a:lnTo>
                  <a:lnTo>
                    <a:pt x="178194" y="189261"/>
                  </a:lnTo>
                  <a:lnTo>
                    <a:pt x="179435" y="191391"/>
                  </a:lnTo>
                  <a:lnTo>
                    <a:pt x="179119" y="192810"/>
                  </a:lnTo>
                  <a:lnTo>
                    <a:pt x="177764" y="193757"/>
                  </a:lnTo>
                  <a:lnTo>
                    <a:pt x="176258" y="197859"/>
                  </a:lnTo>
                  <a:lnTo>
                    <a:pt x="175857" y="200554"/>
                  </a:lnTo>
                  <a:lnTo>
                    <a:pt x="174446" y="202352"/>
                  </a:lnTo>
                  <a:lnTo>
                    <a:pt x="169825" y="204349"/>
                  </a:lnTo>
                  <a:lnTo>
                    <a:pt x="160792" y="205473"/>
                  </a:lnTo>
                  <a:lnTo>
                    <a:pt x="110360" y="194288"/>
                  </a:lnTo>
                  <a:lnTo>
                    <a:pt x="61784" y="1647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61" name="SMARTInkShape-Group50"/>
          <p:cNvGrpSpPr/>
          <p:nvPr/>
        </p:nvGrpSpPr>
        <p:grpSpPr>
          <a:xfrm>
            <a:off x="2667000" y="3387811"/>
            <a:ext cx="885568" cy="329514"/>
            <a:chOff x="2667000" y="3387811"/>
            <a:chExt cx="885568" cy="329514"/>
          </a:xfrm>
        </p:grpSpPr>
        <p:sp>
          <p:nvSpPr>
            <p:cNvPr id="1352" name="SMARTInkShape-223"/>
            <p:cNvSpPr/>
            <p:nvPr/>
          </p:nvSpPr>
          <p:spPr>
            <a:xfrm>
              <a:off x="2667000" y="3542270"/>
              <a:ext cx="123428" cy="175055"/>
            </a:xfrm>
            <a:custGeom>
              <a:avLst/>
              <a:gdLst/>
              <a:ahLst/>
              <a:cxnLst/>
              <a:rect l="0" t="0" r="0" b="0"/>
              <a:pathLst>
                <a:path w="123428" h="175055">
                  <a:moveTo>
                    <a:pt x="0" y="175054"/>
                  </a:moveTo>
                  <a:lnTo>
                    <a:pt x="5466" y="169588"/>
                  </a:lnTo>
                  <a:lnTo>
                    <a:pt x="8150" y="163854"/>
                  </a:lnTo>
                  <a:lnTo>
                    <a:pt x="8866" y="160722"/>
                  </a:lnTo>
                  <a:lnTo>
                    <a:pt x="10487" y="158634"/>
                  </a:lnTo>
                  <a:lnTo>
                    <a:pt x="15340" y="156315"/>
                  </a:lnTo>
                  <a:lnTo>
                    <a:pt x="17091" y="154552"/>
                  </a:lnTo>
                  <a:lnTo>
                    <a:pt x="43656" y="112570"/>
                  </a:lnTo>
                  <a:lnTo>
                    <a:pt x="88094" y="65230"/>
                  </a:lnTo>
                  <a:lnTo>
                    <a:pt x="94822" y="51490"/>
                  </a:lnTo>
                  <a:lnTo>
                    <a:pt x="108976" y="34325"/>
                  </a:lnTo>
                  <a:lnTo>
                    <a:pt x="111362" y="27460"/>
                  </a:lnTo>
                  <a:lnTo>
                    <a:pt x="113142" y="25172"/>
                  </a:lnTo>
                  <a:lnTo>
                    <a:pt x="119970" y="20807"/>
                  </a:lnTo>
                  <a:lnTo>
                    <a:pt x="123427" y="10774"/>
                  </a:lnTo>
                  <a:lnTo>
                    <a:pt x="114689" y="10340"/>
                  </a:lnTo>
                  <a:lnTo>
                    <a:pt x="114216" y="9182"/>
                  </a:lnTo>
                  <a:lnTo>
                    <a:pt x="11327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3" name="SMARTInkShape-224"/>
            <p:cNvSpPr/>
            <p:nvPr/>
          </p:nvSpPr>
          <p:spPr>
            <a:xfrm>
              <a:off x="2831935" y="3459934"/>
              <a:ext cx="113093" cy="82337"/>
            </a:xfrm>
            <a:custGeom>
              <a:avLst/>
              <a:gdLst/>
              <a:ahLst/>
              <a:cxnLst/>
              <a:rect l="0" t="0" r="0" b="0"/>
              <a:pathLst>
                <a:path w="113093" h="82337">
                  <a:moveTo>
                    <a:pt x="92497" y="20552"/>
                  </a:moveTo>
                  <a:lnTo>
                    <a:pt x="92497" y="11687"/>
                  </a:lnTo>
                  <a:lnTo>
                    <a:pt x="91353" y="11210"/>
                  </a:lnTo>
                  <a:lnTo>
                    <a:pt x="87031" y="10680"/>
                  </a:lnTo>
                  <a:lnTo>
                    <a:pt x="85421" y="9394"/>
                  </a:lnTo>
                  <a:lnTo>
                    <a:pt x="82624" y="1426"/>
                  </a:lnTo>
                  <a:lnTo>
                    <a:pt x="79337" y="611"/>
                  </a:lnTo>
                  <a:lnTo>
                    <a:pt x="67905" y="86"/>
                  </a:lnTo>
                  <a:lnTo>
                    <a:pt x="61355" y="3066"/>
                  </a:lnTo>
                  <a:lnTo>
                    <a:pt x="54629" y="7060"/>
                  </a:lnTo>
                  <a:lnTo>
                    <a:pt x="44410" y="10452"/>
                  </a:lnTo>
                  <a:lnTo>
                    <a:pt x="20415" y="28012"/>
                  </a:lnTo>
                  <a:lnTo>
                    <a:pt x="16983" y="28957"/>
                  </a:lnTo>
                  <a:lnTo>
                    <a:pt x="10119" y="36111"/>
                  </a:lnTo>
                  <a:lnTo>
                    <a:pt x="4398" y="45774"/>
                  </a:lnTo>
                  <a:lnTo>
                    <a:pt x="1178" y="57646"/>
                  </a:lnTo>
                  <a:lnTo>
                    <a:pt x="0" y="69917"/>
                  </a:lnTo>
                  <a:lnTo>
                    <a:pt x="1085" y="70625"/>
                  </a:lnTo>
                  <a:lnTo>
                    <a:pt x="5341" y="71410"/>
                  </a:lnTo>
                  <a:lnTo>
                    <a:pt x="6934" y="72764"/>
                  </a:lnTo>
                  <a:lnTo>
                    <a:pt x="9699" y="80849"/>
                  </a:lnTo>
                  <a:lnTo>
                    <a:pt x="12983" y="81675"/>
                  </a:lnTo>
                  <a:lnTo>
                    <a:pt x="15461" y="81896"/>
                  </a:lnTo>
                  <a:lnTo>
                    <a:pt x="43180" y="73431"/>
                  </a:lnTo>
                  <a:lnTo>
                    <a:pt x="45889" y="71823"/>
                  </a:lnTo>
                  <a:lnTo>
                    <a:pt x="47696" y="69607"/>
                  </a:lnTo>
                  <a:lnTo>
                    <a:pt x="50847" y="64093"/>
                  </a:lnTo>
                  <a:lnTo>
                    <a:pt x="65429" y="47870"/>
                  </a:lnTo>
                  <a:lnTo>
                    <a:pt x="72077" y="44135"/>
                  </a:lnTo>
                  <a:lnTo>
                    <a:pt x="75451" y="43139"/>
                  </a:lnTo>
                  <a:lnTo>
                    <a:pt x="77701" y="41331"/>
                  </a:lnTo>
                  <a:lnTo>
                    <a:pt x="90087" y="20362"/>
                  </a:lnTo>
                  <a:lnTo>
                    <a:pt x="92497" y="0"/>
                  </a:lnTo>
                  <a:lnTo>
                    <a:pt x="92497" y="60672"/>
                  </a:lnTo>
                  <a:lnTo>
                    <a:pt x="92497" y="68671"/>
                  </a:lnTo>
                  <a:lnTo>
                    <a:pt x="95548" y="73593"/>
                  </a:lnTo>
                  <a:lnTo>
                    <a:pt x="102370" y="81825"/>
                  </a:lnTo>
                  <a:lnTo>
                    <a:pt x="113092" y="823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4" name="SMARTInkShape-225"/>
            <p:cNvSpPr/>
            <p:nvPr/>
          </p:nvSpPr>
          <p:spPr>
            <a:xfrm>
              <a:off x="2996513" y="3470189"/>
              <a:ext cx="61785" cy="71616"/>
            </a:xfrm>
            <a:custGeom>
              <a:avLst/>
              <a:gdLst/>
              <a:ahLst/>
              <a:cxnLst/>
              <a:rect l="0" t="0" r="0" b="0"/>
              <a:pathLst>
                <a:path w="61785" h="71616">
                  <a:moveTo>
                    <a:pt x="0" y="0"/>
                  </a:moveTo>
                  <a:lnTo>
                    <a:pt x="1" y="60148"/>
                  </a:lnTo>
                  <a:lnTo>
                    <a:pt x="9873" y="71615"/>
                  </a:lnTo>
                  <a:lnTo>
                    <a:pt x="10260" y="63174"/>
                  </a:lnTo>
                  <a:lnTo>
                    <a:pt x="19639" y="42035"/>
                  </a:lnTo>
                  <a:lnTo>
                    <a:pt x="20170" y="36607"/>
                  </a:lnTo>
                  <a:lnTo>
                    <a:pt x="23457" y="30381"/>
                  </a:lnTo>
                  <a:lnTo>
                    <a:pt x="29424" y="22528"/>
                  </a:lnTo>
                  <a:lnTo>
                    <a:pt x="30458" y="15701"/>
                  </a:lnTo>
                  <a:lnTo>
                    <a:pt x="31746" y="13900"/>
                  </a:lnTo>
                  <a:lnTo>
                    <a:pt x="33750" y="12699"/>
                  </a:lnTo>
                  <a:lnTo>
                    <a:pt x="39720" y="10771"/>
                  </a:lnTo>
                  <a:lnTo>
                    <a:pt x="40536" y="7457"/>
                  </a:lnTo>
                  <a:lnTo>
                    <a:pt x="40754" y="4971"/>
                  </a:lnTo>
                  <a:lnTo>
                    <a:pt x="42043" y="3314"/>
                  </a:lnTo>
                  <a:lnTo>
                    <a:pt x="46527" y="1474"/>
                  </a:lnTo>
                  <a:lnTo>
                    <a:pt x="6178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5" name="SMARTInkShape-226"/>
            <p:cNvSpPr/>
            <p:nvPr/>
          </p:nvSpPr>
          <p:spPr>
            <a:xfrm>
              <a:off x="3130378" y="3387811"/>
              <a:ext cx="10299" cy="144163"/>
            </a:xfrm>
            <a:custGeom>
              <a:avLst/>
              <a:gdLst/>
              <a:ahLst/>
              <a:cxnLst/>
              <a:rect l="0" t="0" r="0" b="0"/>
              <a:pathLst>
                <a:path w="10299" h="144163">
                  <a:moveTo>
                    <a:pt x="0" y="0"/>
                  </a:moveTo>
                  <a:lnTo>
                    <a:pt x="0" y="55504"/>
                  </a:lnTo>
                  <a:lnTo>
                    <a:pt x="0" y="116193"/>
                  </a:lnTo>
                  <a:lnTo>
                    <a:pt x="0" y="141696"/>
                  </a:lnTo>
                  <a:lnTo>
                    <a:pt x="1145" y="142518"/>
                  </a:lnTo>
                  <a:lnTo>
                    <a:pt x="10298" y="1441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6" name="SMARTInkShape-227"/>
            <p:cNvSpPr/>
            <p:nvPr/>
          </p:nvSpPr>
          <p:spPr>
            <a:xfrm>
              <a:off x="3099486" y="3451037"/>
              <a:ext cx="102971" cy="70640"/>
            </a:xfrm>
            <a:custGeom>
              <a:avLst/>
              <a:gdLst/>
              <a:ahLst/>
              <a:cxnLst/>
              <a:rect l="0" t="0" r="0" b="0"/>
              <a:pathLst>
                <a:path w="102971" h="70640">
                  <a:moveTo>
                    <a:pt x="0" y="29449"/>
                  </a:moveTo>
                  <a:lnTo>
                    <a:pt x="1" y="20584"/>
                  </a:lnTo>
                  <a:lnTo>
                    <a:pt x="1145" y="20107"/>
                  </a:lnTo>
                  <a:lnTo>
                    <a:pt x="18236" y="18033"/>
                  </a:lnTo>
                  <a:lnTo>
                    <a:pt x="27778" y="12083"/>
                  </a:lnTo>
                  <a:lnTo>
                    <a:pt x="38995" y="9811"/>
                  </a:lnTo>
                  <a:lnTo>
                    <a:pt x="63797" y="8981"/>
                  </a:lnTo>
                  <a:lnTo>
                    <a:pt x="71451" y="5859"/>
                  </a:lnTo>
                  <a:lnTo>
                    <a:pt x="78666" y="1803"/>
                  </a:lnTo>
                  <a:lnTo>
                    <a:pt x="85687" y="0"/>
                  </a:lnTo>
                  <a:lnTo>
                    <a:pt x="88016" y="663"/>
                  </a:lnTo>
                  <a:lnTo>
                    <a:pt x="89569" y="2250"/>
                  </a:lnTo>
                  <a:lnTo>
                    <a:pt x="90605" y="4451"/>
                  </a:lnTo>
                  <a:lnTo>
                    <a:pt x="92439" y="5919"/>
                  </a:lnTo>
                  <a:lnTo>
                    <a:pt x="101360" y="8468"/>
                  </a:lnTo>
                  <a:lnTo>
                    <a:pt x="102256" y="11734"/>
                  </a:lnTo>
                  <a:lnTo>
                    <a:pt x="102970" y="43319"/>
                  </a:lnTo>
                  <a:lnTo>
                    <a:pt x="99921" y="50107"/>
                  </a:lnTo>
                  <a:lnTo>
                    <a:pt x="95896" y="56937"/>
                  </a:lnTo>
                  <a:lnTo>
                    <a:pt x="92676" y="706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7" name="SMARTInkShape-228"/>
            <p:cNvSpPr/>
            <p:nvPr/>
          </p:nvSpPr>
          <p:spPr>
            <a:xfrm>
              <a:off x="3223054" y="3418703"/>
              <a:ext cx="1" cy="10298"/>
            </a:xfrm>
            <a:custGeom>
              <a:avLst/>
              <a:gdLst/>
              <a:ahLst/>
              <a:cxnLst/>
              <a:rect l="0" t="0" r="0" b="0"/>
              <a:pathLst>
                <a:path w="1" h="10298">
                  <a:moveTo>
                    <a:pt x="0" y="1029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8" name="SMARTInkShape-229"/>
            <p:cNvSpPr/>
            <p:nvPr/>
          </p:nvSpPr>
          <p:spPr>
            <a:xfrm>
              <a:off x="3275014" y="3461323"/>
              <a:ext cx="71609" cy="80349"/>
            </a:xfrm>
            <a:custGeom>
              <a:avLst/>
              <a:gdLst/>
              <a:ahLst/>
              <a:cxnLst/>
              <a:rect l="0" t="0" r="0" b="0"/>
              <a:pathLst>
                <a:path w="71609" h="80349">
                  <a:moveTo>
                    <a:pt x="61310" y="8866"/>
                  </a:moveTo>
                  <a:lnTo>
                    <a:pt x="52444" y="8866"/>
                  </a:lnTo>
                  <a:lnTo>
                    <a:pt x="51967" y="7722"/>
                  </a:lnTo>
                  <a:lnTo>
                    <a:pt x="51437" y="3400"/>
                  </a:lnTo>
                  <a:lnTo>
                    <a:pt x="50152" y="1789"/>
                  </a:lnTo>
                  <a:lnTo>
                    <a:pt x="45672" y="0"/>
                  </a:lnTo>
                  <a:lnTo>
                    <a:pt x="44020" y="668"/>
                  </a:lnTo>
                  <a:lnTo>
                    <a:pt x="42919" y="2256"/>
                  </a:lnTo>
                  <a:lnTo>
                    <a:pt x="42184" y="4460"/>
                  </a:lnTo>
                  <a:lnTo>
                    <a:pt x="40551" y="5929"/>
                  </a:lnTo>
                  <a:lnTo>
                    <a:pt x="31979" y="8480"/>
                  </a:lnTo>
                  <a:lnTo>
                    <a:pt x="16223" y="23164"/>
                  </a:lnTo>
                  <a:lnTo>
                    <a:pt x="12668" y="29714"/>
                  </a:lnTo>
                  <a:lnTo>
                    <a:pt x="11720" y="33062"/>
                  </a:lnTo>
                  <a:lnTo>
                    <a:pt x="9944" y="35294"/>
                  </a:lnTo>
                  <a:lnTo>
                    <a:pt x="3121" y="39579"/>
                  </a:lnTo>
                  <a:lnTo>
                    <a:pt x="1124" y="44637"/>
                  </a:lnTo>
                  <a:lnTo>
                    <a:pt x="0" y="53917"/>
                  </a:lnTo>
                  <a:lnTo>
                    <a:pt x="2787" y="60543"/>
                  </a:lnTo>
                  <a:lnTo>
                    <a:pt x="13901" y="74120"/>
                  </a:lnTo>
                  <a:lnTo>
                    <a:pt x="20407" y="77913"/>
                  </a:lnTo>
                  <a:lnTo>
                    <a:pt x="33908" y="80348"/>
                  </a:lnTo>
                  <a:lnTo>
                    <a:pt x="66715" y="72028"/>
                  </a:lnTo>
                  <a:lnTo>
                    <a:pt x="68346" y="70425"/>
                  </a:lnTo>
                  <a:lnTo>
                    <a:pt x="71608" y="603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9" name="SMARTInkShape-230"/>
            <p:cNvSpPr/>
            <p:nvPr/>
          </p:nvSpPr>
          <p:spPr>
            <a:xfrm>
              <a:off x="3387811" y="3387811"/>
              <a:ext cx="10298" cy="133866"/>
            </a:xfrm>
            <a:custGeom>
              <a:avLst/>
              <a:gdLst/>
              <a:ahLst/>
              <a:cxnLst/>
              <a:rect l="0" t="0" r="0" b="0"/>
              <a:pathLst>
                <a:path w="10298" h="133866">
                  <a:moveTo>
                    <a:pt x="10297" y="0"/>
                  </a:moveTo>
                  <a:lnTo>
                    <a:pt x="10297" y="20806"/>
                  </a:lnTo>
                  <a:lnTo>
                    <a:pt x="7246" y="29461"/>
                  </a:lnTo>
                  <a:lnTo>
                    <a:pt x="4830" y="33370"/>
                  </a:lnTo>
                  <a:lnTo>
                    <a:pt x="1431" y="49805"/>
                  </a:lnTo>
                  <a:lnTo>
                    <a:pt x="5" y="112616"/>
                  </a:lnTo>
                  <a:lnTo>
                    <a:pt x="0" y="1338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0" name="SMARTInkShape-231"/>
            <p:cNvSpPr/>
            <p:nvPr/>
          </p:nvSpPr>
          <p:spPr>
            <a:xfrm>
              <a:off x="3429000" y="3449636"/>
              <a:ext cx="123568" cy="82338"/>
            </a:xfrm>
            <a:custGeom>
              <a:avLst/>
              <a:gdLst/>
              <a:ahLst/>
              <a:cxnLst/>
              <a:rect l="0" t="0" r="0" b="0"/>
              <a:pathLst>
                <a:path w="123568" h="82338">
                  <a:moveTo>
                    <a:pt x="0" y="61742"/>
                  </a:moveTo>
                  <a:lnTo>
                    <a:pt x="5466" y="61742"/>
                  </a:lnTo>
                  <a:lnTo>
                    <a:pt x="11202" y="58691"/>
                  </a:lnTo>
                  <a:lnTo>
                    <a:pt x="18739" y="52877"/>
                  </a:lnTo>
                  <a:lnTo>
                    <a:pt x="28449" y="50584"/>
                  </a:lnTo>
                  <a:lnTo>
                    <a:pt x="51545" y="33650"/>
                  </a:lnTo>
                  <a:lnTo>
                    <a:pt x="58377" y="30951"/>
                  </a:lnTo>
                  <a:lnTo>
                    <a:pt x="70050" y="22149"/>
                  </a:lnTo>
                  <a:lnTo>
                    <a:pt x="71178" y="18212"/>
                  </a:lnTo>
                  <a:lnTo>
                    <a:pt x="71479" y="15559"/>
                  </a:lnTo>
                  <a:lnTo>
                    <a:pt x="72824" y="13792"/>
                  </a:lnTo>
                  <a:lnTo>
                    <a:pt x="77369" y="11828"/>
                  </a:lnTo>
                  <a:lnTo>
                    <a:pt x="79039" y="10159"/>
                  </a:lnTo>
                  <a:lnTo>
                    <a:pt x="80894" y="5255"/>
                  </a:lnTo>
                  <a:lnTo>
                    <a:pt x="80245" y="3489"/>
                  </a:lnTo>
                  <a:lnTo>
                    <a:pt x="78668" y="2313"/>
                  </a:lnTo>
                  <a:lnTo>
                    <a:pt x="73381" y="423"/>
                  </a:lnTo>
                  <a:lnTo>
                    <a:pt x="57863" y="0"/>
                  </a:lnTo>
                  <a:lnTo>
                    <a:pt x="54594" y="2274"/>
                  </a:lnTo>
                  <a:lnTo>
                    <a:pt x="44525" y="14120"/>
                  </a:lnTo>
                  <a:lnTo>
                    <a:pt x="37714" y="17695"/>
                  </a:lnTo>
                  <a:lnTo>
                    <a:pt x="35440" y="20936"/>
                  </a:lnTo>
                  <a:lnTo>
                    <a:pt x="31790" y="39528"/>
                  </a:lnTo>
                  <a:lnTo>
                    <a:pt x="31491" y="43501"/>
                  </a:lnTo>
                  <a:lnTo>
                    <a:pt x="32436" y="46149"/>
                  </a:lnTo>
                  <a:lnTo>
                    <a:pt x="34209" y="47914"/>
                  </a:lnTo>
                  <a:lnTo>
                    <a:pt x="36535" y="49091"/>
                  </a:lnTo>
                  <a:lnTo>
                    <a:pt x="38087" y="51020"/>
                  </a:lnTo>
                  <a:lnTo>
                    <a:pt x="39810" y="56214"/>
                  </a:lnTo>
                  <a:lnTo>
                    <a:pt x="57180" y="71037"/>
                  </a:lnTo>
                  <a:lnTo>
                    <a:pt x="71561" y="77315"/>
                  </a:lnTo>
                  <a:lnTo>
                    <a:pt x="123567" y="823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70" name="SMARTInkShape-Group51"/>
          <p:cNvGrpSpPr/>
          <p:nvPr/>
        </p:nvGrpSpPr>
        <p:grpSpPr>
          <a:xfrm>
            <a:off x="5447486" y="4708292"/>
            <a:ext cx="864277" cy="1119979"/>
            <a:chOff x="5447486" y="4708292"/>
            <a:chExt cx="864277" cy="1119979"/>
          </a:xfrm>
        </p:grpSpPr>
        <p:sp>
          <p:nvSpPr>
            <p:cNvPr id="1362" name="SMARTInkShape-232"/>
            <p:cNvSpPr/>
            <p:nvPr/>
          </p:nvSpPr>
          <p:spPr>
            <a:xfrm>
              <a:off x="5447486" y="4708292"/>
              <a:ext cx="451294" cy="294647"/>
            </a:xfrm>
            <a:custGeom>
              <a:avLst/>
              <a:gdLst/>
              <a:ahLst/>
              <a:cxnLst/>
              <a:rect l="0" t="0" r="0" b="0"/>
              <a:pathLst>
                <a:path w="451294" h="294647">
                  <a:moveTo>
                    <a:pt x="401379" y="275600"/>
                  </a:moveTo>
                  <a:lnTo>
                    <a:pt x="406845" y="275600"/>
                  </a:lnTo>
                  <a:lnTo>
                    <a:pt x="408455" y="274456"/>
                  </a:lnTo>
                  <a:lnTo>
                    <a:pt x="409529" y="272549"/>
                  </a:lnTo>
                  <a:lnTo>
                    <a:pt x="410245" y="270134"/>
                  </a:lnTo>
                  <a:lnTo>
                    <a:pt x="422689" y="254738"/>
                  </a:lnTo>
                  <a:lnTo>
                    <a:pt x="428013" y="248022"/>
                  </a:lnTo>
                  <a:lnTo>
                    <a:pt x="434481" y="234387"/>
                  </a:lnTo>
                  <a:lnTo>
                    <a:pt x="438974" y="227536"/>
                  </a:lnTo>
                  <a:lnTo>
                    <a:pt x="451293" y="182354"/>
                  </a:lnTo>
                  <a:lnTo>
                    <a:pt x="450673" y="177967"/>
                  </a:lnTo>
                  <a:lnTo>
                    <a:pt x="425259" y="128797"/>
                  </a:lnTo>
                  <a:lnTo>
                    <a:pt x="392474" y="82946"/>
                  </a:lnTo>
                  <a:lnTo>
                    <a:pt x="335415" y="42156"/>
                  </a:lnTo>
                  <a:lnTo>
                    <a:pt x="312931" y="27055"/>
                  </a:lnTo>
                  <a:lnTo>
                    <a:pt x="256683" y="13481"/>
                  </a:lnTo>
                  <a:lnTo>
                    <a:pt x="201769" y="1902"/>
                  </a:lnTo>
                  <a:lnTo>
                    <a:pt x="167562" y="0"/>
                  </a:lnTo>
                  <a:lnTo>
                    <a:pt x="105281" y="10360"/>
                  </a:lnTo>
                  <a:lnTo>
                    <a:pt x="66477" y="27648"/>
                  </a:lnTo>
                  <a:lnTo>
                    <a:pt x="21887" y="59969"/>
                  </a:lnTo>
                  <a:lnTo>
                    <a:pt x="8113" y="77717"/>
                  </a:lnTo>
                  <a:lnTo>
                    <a:pt x="2253" y="97468"/>
                  </a:lnTo>
                  <a:lnTo>
                    <a:pt x="0" y="138334"/>
                  </a:lnTo>
                  <a:lnTo>
                    <a:pt x="5315" y="158906"/>
                  </a:lnTo>
                  <a:lnTo>
                    <a:pt x="23995" y="191221"/>
                  </a:lnTo>
                  <a:lnTo>
                    <a:pt x="76649" y="237552"/>
                  </a:lnTo>
                  <a:lnTo>
                    <a:pt x="123982" y="260928"/>
                  </a:lnTo>
                  <a:lnTo>
                    <a:pt x="174922" y="278908"/>
                  </a:lnTo>
                  <a:lnTo>
                    <a:pt x="236130" y="291593"/>
                  </a:lnTo>
                  <a:lnTo>
                    <a:pt x="298514" y="294646"/>
                  </a:lnTo>
                  <a:lnTo>
                    <a:pt x="353122" y="284527"/>
                  </a:lnTo>
                  <a:lnTo>
                    <a:pt x="379453" y="269727"/>
                  </a:lnTo>
                  <a:lnTo>
                    <a:pt x="394373" y="251994"/>
                  </a:lnTo>
                  <a:lnTo>
                    <a:pt x="405923" y="231486"/>
                  </a:lnTo>
                  <a:lnTo>
                    <a:pt x="406697" y="227884"/>
                  </a:lnTo>
                  <a:lnTo>
                    <a:pt x="406067" y="224339"/>
                  </a:lnTo>
                  <a:lnTo>
                    <a:pt x="403462" y="216204"/>
                  </a:lnTo>
                  <a:lnTo>
                    <a:pt x="400852" y="199904"/>
                  </a:lnTo>
                  <a:lnTo>
                    <a:pt x="392594" y="185386"/>
                  </a:lnTo>
                  <a:lnTo>
                    <a:pt x="370487" y="1726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3" name="SMARTInkShape-233"/>
            <p:cNvSpPr/>
            <p:nvPr/>
          </p:nvSpPr>
          <p:spPr>
            <a:xfrm>
              <a:off x="5715607" y="5128092"/>
              <a:ext cx="153845" cy="123531"/>
            </a:xfrm>
            <a:custGeom>
              <a:avLst/>
              <a:gdLst/>
              <a:ahLst/>
              <a:cxnLst/>
              <a:rect l="0" t="0" r="0" b="0"/>
              <a:pathLst>
                <a:path w="153845" h="123531">
                  <a:moveTo>
                    <a:pt x="143555" y="30854"/>
                  </a:moveTo>
                  <a:lnTo>
                    <a:pt x="143555" y="21987"/>
                  </a:lnTo>
                  <a:lnTo>
                    <a:pt x="142410" y="21511"/>
                  </a:lnTo>
                  <a:lnTo>
                    <a:pt x="138088" y="20981"/>
                  </a:lnTo>
                  <a:lnTo>
                    <a:pt x="136478" y="19695"/>
                  </a:lnTo>
                  <a:lnTo>
                    <a:pt x="134689" y="15216"/>
                  </a:lnTo>
                  <a:lnTo>
                    <a:pt x="133067" y="13564"/>
                  </a:lnTo>
                  <a:lnTo>
                    <a:pt x="128215" y="11728"/>
                  </a:lnTo>
                  <a:lnTo>
                    <a:pt x="108701" y="9406"/>
                  </a:lnTo>
                  <a:lnTo>
                    <a:pt x="95216" y="3268"/>
                  </a:lnTo>
                  <a:lnTo>
                    <a:pt x="38716" y="0"/>
                  </a:lnTo>
                  <a:lnTo>
                    <a:pt x="30981" y="3030"/>
                  </a:lnTo>
                  <a:lnTo>
                    <a:pt x="23730" y="7047"/>
                  </a:lnTo>
                  <a:lnTo>
                    <a:pt x="9751" y="9625"/>
                  </a:lnTo>
                  <a:lnTo>
                    <a:pt x="6299" y="9836"/>
                  </a:lnTo>
                  <a:lnTo>
                    <a:pt x="3998" y="11121"/>
                  </a:lnTo>
                  <a:lnTo>
                    <a:pt x="2462" y="13122"/>
                  </a:lnTo>
                  <a:lnTo>
                    <a:pt x="0" y="19088"/>
                  </a:lnTo>
                  <a:lnTo>
                    <a:pt x="8312" y="29294"/>
                  </a:lnTo>
                  <a:lnTo>
                    <a:pt x="14749" y="35858"/>
                  </a:lnTo>
                  <a:lnTo>
                    <a:pt x="20710" y="38799"/>
                  </a:lnTo>
                  <a:lnTo>
                    <a:pt x="79442" y="51241"/>
                  </a:lnTo>
                  <a:lnTo>
                    <a:pt x="142019" y="51447"/>
                  </a:lnTo>
                  <a:lnTo>
                    <a:pt x="145964" y="50304"/>
                  </a:lnTo>
                  <a:lnTo>
                    <a:pt x="148593" y="48397"/>
                  </a:lnTo>
                  <a:lnTo>
                    <a:pt x="153825" y="41189"/>
                  </a:lnTo>
                  <a:lnTo>
                    <a:pt x="153844" y="46629"/>
                  </a:lnTo>
                  <a:lnTo>
                    <a:pt x="151559" y="48235"/>
                  </a:lnTo>
                  <a:lnTo>
                    <a:pt x="126945" y="52310"/>
                  </a:lnTo>
                  <a:lnTo>
                    <a:pt x="112773" y="59543"/>
                  </a:lnTo>
                  <a:lnTo>
                    <a:pt x="109304" y="60277"/>
                  </a:lnTo>
                  <a:lnTo>
                    <a:pt x="98955" y="66777"/>
                  </a:lnTo>
                  <a:lnTo>
                    <a:pt x="63211" y="100914"/>
                  </a:lnTo>
                  <a:lnTo>
                    <a:pt x="62082" y="105088"/>
                  </a:lnTo>
                  <a:lnTo>
                    <a:pt x="61781" y="107802"/>
                  </a:lnTo>
                  <a:lnTo>
                    <a:pt x="62723" y="109612"/>
                  </a:lnTo>
                  <a:lnTo>
                    <a:pt x="64496" y="110819"/>
                  </a:lnTo>
                  <a:lnTo>
                    <a:pt x="70095" y="112756"/>
                  </a:lnTo>
                  <a:lnTo>
                    <a:pt x="81771" y="1235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4" name="SMARTInkShape-234"/>
            <p:cNvSpPr/>
            <p:nvPr/>
          </p:nvSpPr>
          <p:spPr>
            <a:xfrm>
              <a:off x="5818112" y="5241324"/>
              <a:ext cx="144024" cy="51488"/>
            </a:xfrm>
            <a:custGeom>
              <a:avLst/>
              <a:gdLst/>
              <a:ahLst/>
              <a:cxnLst/>
              <a:rect l="0" t="0" r="0" b="0"/>
              <a:pathLst>
                <a:path w="144024" h="51488">
                  <a:moveTo>
                    <a:pt x="102834" y="0"/>
                  </a:moveTo>
                  <a:lnTo>
                    <a:pt x="102834" y="10172"/>
                  </a:lnTo>
                  <a:lnTo>
                    <a:pt x="93969" y="10286"/>
                  </a:lnTo>
                  <a:lnTo>
                    <a:pt x="87494" y="15761"/>
                  </a:lnTo>
                  <a:lnTo>
                    <a:pt x="78473" y="18447"/>
                  </a:lnTo>
                  <a:lnTo>
                    <a:pt x="67980" y="20785"/>
                  </a:lnTo>
                  <a:lnTo>
                    <a:pt x="51921" y="28557"/>
                  </a:lnTo>
                  <a:lnTo>
                    <a:pt x="28328" y="31730"/>
                  </a:lnTo>
                  <a:lnTo>
                    <a:pt x="25703" y="33739"/>
                  </a:lnTo>
                  <a:lnTo>
                    <a:pt x="23954" y="36222"/>
                  </a:lnTo>
                  <a:lnTo>
                    <a:pt x="21644" y="37878"/>
                  </a:lnTo>
                  <a:lnTo>
                    <a:pt x="11896" y="40753"/>
                  </a:lnTo>
                  <a:lnTo>
                    <a:pt x="1445" y="41151"/>
                  </a:lnTo>
                  <a:lnTo>
                    <a:pt x="917" y="42308"/>
                  </a:lnTo>
                  <a:lnTo>
                    <a:pt x="174" y="47114"/>
                  </a:lnTo>
                  <a:lnTo>
                    <a:pt x="0" y="44586"/>
                  </a:lnTo>
                  <a:lnTo>
                    <a:pt x="1098" y="43453"/>
                  </a:lnTo>
                  <a:lnTo>
                    <a:pt x="5369" y="42195"/>
                  </a:lnTo>
                  <a:lnTo>
                    <a:pt x="47926" y="40051"/>
                  </a:lnTo>
                  <a:lnTo>
                    <a:pt x="54784" y="35725"/>
                  </a:lnTo>
                  <a:lnTo>
                    <a:pt x="58216" y="35259"/>
                  </a:lnTo>
                  <a:lnTo>
                    <a:pt x="102339" y="41130"/>
                  </a:lnTo>
                  <a:lnTo>
                    <a:pt x="116951" y="41181"/>
                  </a:lnTo>
                  <a:lnTo>
                    <a:pt x="123601" y="44237"/>
                  </a:lnTo>
                  <a:lnTo>
                    <a:pt x="131725" y="50055"/>
                  </a:lnTo>
                  <a:lnTo>
                    <a:pt x="144023" y="514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5" name="SMARTInkShape-235"/>
            <p:cNvSpPr/>
            <p:nvPr/>
          </p:nvSpPr>
          <p:spPr>
            <a:xfrm>
              <a:off x="5910649" y="5303108"/>
              <a:ext cx="175055" cy="82380"/>
            </a:xfrm>
            <a:custGeom>
              <a:avLst/>
              <a:gdLst/>
              <a:ahLst/>
              <a:cxnLst/>
              <a:rect l="0" t="0" r="0" b="0"/>
              <a:pathLst>
                <a:path w="175055" h="82380">
                  <a:moveTo>
                    <a:pt x="175053" y="0"/>
                  </a:moveTo>
                  <a:lnTo>
                    <a:pt x="175054" y="8865"/>
                  </a:lnTo>
                  <a:lnTo>
                    <a:pt x="169587" y="15339"/>
                  </a:lnTo>
                  <a:lnTo>
                    <a:pt x="163852" y="18259"/>
                  </a:lnTo>
                  <a:lnTo>
                    <a:pt x="160721" y="19038"/>
                  </a:lnTo>
                  <a:lnTo>
                    <a:pt x="146331" y="27364"/>
                  </a:lnTo>
                  <a:lnTo>
                    <a:pt x="130185" y="30990"/>
                  </a:lnTo>
                  <a:lnTo>
                    <a:pt x="95008" y="48641"/>
                  </a:lnTo>
                  <a:lnTo>
                    <a:pt x="61085" y="62438"/>
                  </a:lnTo>
                  <a:lnTo>
                    <a:pt x="44032" y="69224"/>
                  </a:lnTo>
                  <a:lnTo>
                    <a:pt x="0" y="823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6" name="SMARTInkShape-236"/>
            <p:cNvSpPr/>
            <p:nvPr/>
          </p:nvSpPr>
          <p:spPr>
            <a:xfrm>
              <a:off x="5962135" y="5375189"/>
              <a:ext cx="101289" cy="113272"/>
            </a:xfrm>
            <a:custGeom>
              <a:avLst/>
              <a:gdLst/>
              <a:ahLst/>
              <a:cxnLst/>
              <a:rect l="0" t="0" r="0" b="0"/>
              <a:pathLst>
                <a:path w="101289" h="113272">
                  <a:moveTo>
                    <a:pt x="0" y="0"/>
                  </a:moveTo>
                  <a:lnTo>
                    <a:pt x="0" y="8866"/>
                  </a:lnTo>
                  <a:lnTo>
                    <a:pt x="1144" y="9343"/>
                  </a:lnTo>
                  <a:lnTo>
                    <a:pt x="5466" y="9873"/>
                  </a:lnTo>
                  <a:lnTo>
                    <a:pt x="11202" y="13160"/>
                  </a:lnTo>
                  <a:lnTo>
                    <a:pt x="27579" y="26692"/>
                  </a:lnTo>
                  <a:lnTo>
                    <a:pt x="41213" y="33113"/>
                  </a:lnTo>
                  <a:lnTo>
                    <a:pt x="50353" y="38744"/>
                  </a:lnTo>
                  <a:lnTo>
                    <a:pt x="89794" y="59788"/>
                  </a:lnTo>
                  <a:lnTo>
                    <a:pt x="101288" y="70475"/>
                  </a:lnTo>
                  <a:lnTo>
                    <a:pt x="100706" y="72154"/>
                  </a:lnTo>
                  <a:lnTo>
                    <a:pt x="77449" y="97580"/>
                  </a:lnTo>
                  <a:lnTo>
                    <a:pt x="71416" y="100576"/>
                  </a:lnTo>
                  <a:lnTo>
                    <a:pt x="20595" y="1132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7" name="SMARTInkShape-237"/>
            <p:cNvSpPr/>
            <p:nvPr/>
          </p:nvSpPr>
          <p:spPr>
            <a:xfrm>
              <a:off x="6096000" y="5467865"/>
              <a:ext cx="10298" cy="10299"/>
            </a:xfrm>
            <a:custGeom>
              <a:avLst/>
              <a:gdLst/>
              <a:ahLst/>
              <a:cxnLst/>
              <a:rect l="0" t="0" r="0" b="0"/>
              <a:pathLst>
                <a:path w="10298" h="10299">
                  <a:moveTo>
                    <a:pt x="0" y="10297"/>
                  </a:moveTo>
                  <a:lnTo>
                    <a:pt x="5466" y="10298"/>
                  </a:lnTo>
                  <a:lnTo>
                    <a:pt x="7076" y="9153"/>
                  </a:lnTo>
                  <a:lnTo>
                    <a:pt x="8150" y="7247"/>
                  </a:lnTo>
                  <a:lnTo>
                    <a:pt x="10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8" name="SMARTInkShape-238"/>
            <p:cNvSpPr/>
            <p:nvPr/>
          </p:nvSpPr>
          <p:spPr>
            <a:xfrm>
              <a:off x="6054990" y="5560540"/>
              <a:ext cx="71903" cy="72083"/>
            </a:xfrm>
            <a:custGeom>
              <a:avLst/>
              <a:gdLst/>
              <a:ahLst/>
              <a:cxnLst/>
              <a:rect l="0" t="0" r="0" b="0"/>
              <a:pathLst>
                <a:path w="71903" h="72083">
                  <a:moveTo>
                    <a:pt x="71902" y="0"/>
                  </a:moveTo>
                  <a:lnTo>
                    <a:pt x="37823" y="0"/>
                  </a:lnTo>
                  <a:lnTo>
                    <a:pt x="30822" y="3051"/>
                  </a:lnTo>
                  <a:lnTo>
                    <a:pt x="23896" y="7077"/>
                  </a:lnTo>
                  <a:lnTo>
                    <a:pt x="17004" y="8865"/>
                  </a:lnTo>
                  <a:lnTo>
                    <a:pt x="10128" y="15763"/>
                  </a:lnTo>
                  <a:lnTo>
                    <a:pt x="1856" y="27904"/>
                  </a:lnTo>
                  <a:lnTo>
                    <a:pt x="424" y="35473"/>
                  </a:lnTo>
                  <a:lnTo>
                    <a:pt x="0" y="44962"/>
                  </a:lnTo>
                  <a:lnTo>
                    <a:pt x="2951" y="51638"/>
                  </a:lnTo>
                  <a:lnTo>
                    <a:pt x="8702" y="59780"/>
                  </a:lnTo>
                  <a:lnTo>
                    <a:pt x="30712" y="720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9" name="SMARTInkShape-239"/>
            <p:cNvSpPr/>
            <p:nvPr/>
          </p:nvSpPr>
          <p:spPr>
            <a:xfrm>
              <a:off x="6116636" y="5622324"/>
              <a:ext cx="195127" cy="205947"/>
            </a:xfrm>
            <a:custGeom>
              <a:avLst/>
              <a:gdLst/>
              <a:ahLst/>
              <a:cxnLst/>
              <a:rect l="0" t="0" r="0" b="0"/>
              <a:pathLst>
                <a:path w="195127" h="205947">
                  <a:moveTo>
                    <a:pt x="154418" y="0"/>
                  </a:moveTo>
                  <a:lnTo>
                    <a:pt x="163285" y="0"/>
                  </a:lnTo>
                  <a:lnTo>
                    <a:pt x="149339" y="0"/>
                  </a:lnTo>
                  <a:lnTo>
                    <a:pt x="89065" y="17290"/>
                  </a:lnTo>
                  <a:lnTo>
                    <a:pt x="27515" y="37660"/>
                  </a:lnTo>
                  <a:lnTo>
                    <a:pt x="8316" y="40983"/>
                  </a:lnTo>
                  <a:lnTo>
                    <a:pt x="1609" y="41149"/>
                  </a:lnTo>
                  <a:lnTo>
                    <a:pt x="1059" y="42306"/>
                  </a:lnTo>
                  <a:lnTo>
                    <a:pt x="0" y="51061"/>
                  </a:lnTo>
                  <a:lnTo>
                    <a:pt x="5438" y="51360"/>
                  </a:lnTo>
                  <a:lnTo>
                    <a:pt x="7044" y="52546"/>
                  </a:lnTo>
                  <a:lnTo>
                    <a:pt x="9833" y="60342"/>
                  </a:lnTo>
                  <a:lnTo>
                    <a:pt x="70619" y="106418"/>
                  </a:lnTo>
                  <a:lnTo>
                    <a:pt x="119043" y="138965"/>
                  </a:lnTo>
                  <a:lnTo>
                    <a:pt x="128398" y="142997"/>
                  </a:lnTo>
                  <a:lnTo>
                    <a:pt x="141243" y="150555"/>
                  </a:lnTo>
                  <a:lnTo>
                    <a:pt x="183144" y="154414"/>
                  </a:lnTo>
                  <a:lnTo>
                    <a:pt x="190134" y="148980"/>
                  </a:lnTo>
                  <a:lnTo>
                    <a:pt x="193175" y="143252"/>
                  </a:lnTo>
                  <a:lnTo>
                    <a:pt x="195126" y="135720"/>
                  </a:lnTo>
                  <a:lnTo>
                    <a:pt x="189998" y="128948"/>
                  </a:lnTo>
                  <a:lnTo>
                    <a:pt x="171389" y="109708"/>
                  </a:lnTo>
                  <a:lnTo>
                    <a:pt x="143659" y="97227"/>
                  </a:lnTo>
                  <a:lnTo>
                    <a:pt x="120937" y="93275"/>
                  </a:lnTo>
                  <a:lnTo>
                    <a:pt x="113603" y="95993"/>
                  </a:lnTo>
                  <a:lnTo>
                    <a:pt x="106530" y="99871"/>
                  </a:lnTo>
                  <a:lnTo>
                    <a:pt x="99573" y="101594"/>
                  </a:lnTo>
                  <a:lnTo>
                    <a:pt x="97260" y="104343"/>
                  </a:lnTo>
                  <a:lnTo>
                    <a:pt x="94690" y="113497"/>
                  </a:lnTo>
                  <a:lnTo>
                    <a:pt x="92814" y="145882"/>
                  </a:lnTo>
                  <a:lnTo>
                    <a:pt x="95765" y="153698"/>
                  </a:lnTo>
                  <a:lnTo>
                    <a:pt x="116844" y="187308"/>
                  </a:lnTo>
                  <a:lnTo>
                    <a:pt x="123608" y="191942"/>
                  </a:lnTo>
                  <a:lnTo>
                    <a:pt x="130427" y="195145"/>
                  </a:lnTo>
                  <a:lnTo>
                    <a:pt x="137271" y="200383"/>
                  </a:lnTo>
                  <a:lnTo>
                    <a:pt x="147178" y="203474"/>
                  </a:lnTo>
                  <a:lnTo>
                    <a:pt x="164715" y="2059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4" name="SMARTInkShape-Group52"/>
          <p:cNvGrpSpPr/>
          <p:nvPr/>
        </p:nvGrpSpPr>
        <p:grpSpPr>
          <a:xfrm>
            <a:off x="1010776" y="4659086"/>
            <a:ext cx="966306" cy="1693833"/>
            <a:chOff x="1010776" y="4659086"/>
            <a:chExt cx="966306" cy="1693833"/>
          </a:xfrm>
        </p:grpSpPr>
        <p:sp>
          <p:nvSpPr>
            <p:cNvPr id="1371" name="SMARTInkShape-240"/>
            <p:cNvSpPr/>
            <p:nvPr/>
          </p:nvSpPr>
          <p:spPr>
            <a:xfrm>
              <a:off x="1010776" y="4659086"/>
              <a:ext cx="404473" cy="344620"/>
            </a:xfrm>
            <a:custGeom>
              <a:avLst/>
              <a:gdLst/>
              <a:ahLst/>
              <a:cxnLst/>
              <a:rect l="0" t="0" r="0" b="0"/>
              <a:pathLst>
                <a:path w="404473" h="344620">
                  <a:moveTo>
                    <a:pt x="379359" y="98265"/>
                  </a:moveTo>
                  <a:lnTo>
                    <a:pt x="379359" y="92799"/>
                  </a:lnTo>
                  <a:lnTo>
                    <a:pt x="376308" y="87063"/>
                  </a:lnTo>
                  <a:lnTo>
                    <a:pt x="362939" y="70687"/>
                  </a:lnTo>
                  <a:lnTo>
                    <a:pt x="360620" y="63888"/>
                  </a:lnTo>
                  <a:lnTo>
                    <a:pt x="353487" y="57052"/>
                  </a:lnTo>
                  <a:lnTo>
                    <a:pt x="306505" y="21084"/>
                  </a:lnTo>
                  <a:lnTo>
                    <a:pt x="294349" y="17053"/>
                  </a:lnTo>
                  <a:lnTo>
                    <a:pt x="279929" y="9495"/>
                  </a:lnTo>
                  <a:lnTo>
                    <a:pt x="239482" y="0"/>
                  </a:lnTo>
                  <a:lnTo>
                    <a:pt x="182161" y="6092"/>
                  </a:lnTo>
                  <a:lnTo>
                    <a:pt x="118024" y="30174"/>
                  </a:lnTo>
                  <a:lnTo>
                    <a:pt x="82678" y="49263"/>
                  </a:lnTo>
                  <a:lnTo>
                    <a:pt x="47813" y="81430"/>
                  </a:lnTo>
                  <a:lnTo>
                    <a:pt x="6844" y="144900"/>
                  </a:lnTo>
                  <a:lnTo>
                    <a:pt x="873" y="166493"/>
                  </a:lnTo>
                  <a:lnTo>
                    <a:pt x="0" y="215521"/>
                  </a:lnTo>
                  <a:lnTo>
                    <a:pt x="12757" y="258307"/>
                  </a:lnTo>
                  <a:lnTo>
                    <a:pt x="47074" y="300666"/>
                  </a:lnTo>
                  <a:lnTo>
                    <a:pt x="89301" y="327072"/>
                  </a:lnTo>
                  <a:lnTo>
                    <a:pt x="121413" y="339461"/>
                  </a:lnTo>
                  <a:lnTo>
                    <a:pt x="167879" y="344619"/>
                  </a:lnTo>
                  <a:lnTo>
                    <a:pt x="225318" y="330999"/>
                  </a:lnTo>
                  <a:lnTo>
                    <a:pt x="281254" y="311017"/>
                  </a:lnTo>
                  <a:lnTo>
                    <a:pt x="341763" y="269455"/>
                  </a:lnTo>
                  <a:lnTo>
                    <a:pt x="358073" y="257872"/>
                  </a:lnTo>
                  <a:lnTo>
                    <a:pt x="377867" y="231791"/>
                  </a:lnTo>
                  <a:lnTo>
                    <a:pt x="403299" y="187457"/>
                  </a:lnTo>
                  <a:lnTo>
                    <a:pt x="404472" y="180609"/>
                  </a:lnTo>
                  <a:lnTo>
                    <a:pt x="399357" y="146707"/>
                  </a:lnTo>
                  <a:lnTo>
                    <a:pt x="394731" y="137720"/>
                  </a:lnTo>
                  <a:lnTo>
                    <a:pt x="390751" y="134866"/>
                  </a:lnTo>
                  <a:lnTo>
                    <a:pt x="380227" y="131694"/>
                  </a:lnTo>
                  <a:lnTo>
                    <a:pt x="307278" y="1291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2" name="SMARTInkShape-241"/>
            <p:cNvSpPr/>
            <p:nvPr/>
          </p:nvSpPr>
          <p:spPr>
            <a:xfrm>
              <a:off x="1137476" y="5025505"/>
              <a:ext cx="108498" cy="122530"/>
            </a:xfrm>
            <a:custGeom>
              <a:avLst/>
              <a:gdLst/>
              <a:ahLst/>
              <a:cxnLst/>
              <a:rect l="0" t="0" r="0" b="0"/>
              <a:pathLst>
                <a:path w="108498" h="122530">
                  <a:moveTo>
                    <a:pt x="77605" y="9873"/>
                  </a:moveTo>
                  <a:lnTo>
                    <a:pt x="77605" y="4407"/>
                  </a:lnTo>
                  <a:lnTo>
                    <a:pt x="76461" y="2796"/>
                  </a:lnTo>
                  <a:lnTo>
                    <a:pt x="74554" y="1723"/>
                  </a:lnTo>
                  <a:lnTo>
                    <a:pt x="68739" y="0"/>
                  </a:lnTo>
                  <a:lnTo>
                    <a:pt x="23068" y="33957"/>
                  </a:lnTo>
                  <a:lnTo>
                    <a:pt x="12502" y="49682"/>
                  </a:lnTo>
                  <a:lnTo>
                    <a:pt x="670" y="80133"/>
                  </a:lnTo>
                  <a:lnTo>
                    <a:pt x="0" y="85317"/>
                  </a:lnTo>
                  <a:lnTo>
                    <a:pt x="4570" y="105520"/>
                  </a:lnTo>
                  <a:lnTo>
                    <a:pt x="8151" y="112641"/>
                  </a:lnTo>
                  <a:lnTo>
                    <a:pt x="14306" y="121069"/>
                  </a:lnTo>
                  <a:lnTo>
                    <a:pt x="26305" y="122529"/>
                  </a:lnTo>
                  <a:lnTo>
                    <a:pt x="34974" y="119819"/>
                  </a:lnTo>
                  <a:lnTo>
                    <a:pt x="38887" y="117495"/>
                  </a:lnTo>
                  <a:lnTo>
                    <a:pt x="60465" y="111476"/>
                  </a:lnTo>
                  <a:lnTo>
                    <a:pt x="84170" y="84876"/>
                  </a:lnTo>
                  <a:lnTo>
                    <a:pt x="105428" y="51735"/>
                  </a:lnTo>
                  <a:lnTo>
                    <a:pt x="108444" y="21209"/>
                  </a:lnTo>
                  <a:lnTo>
                    <a:pt x="105422" y="20632"/>
                  </a:lnTo>
                  <a:lnTo>
                    <a:pt x="99626" y="20262"/>
                  </a:lnTo>
                  <a:lnTo>
                    <a:pt x="81863" y="47083"/>
                  </a:lnTo>
                  <a:lnTo>
                    <a:pt x="78867" y="57765"/>
                  </a:lnTo>
                  <a:lnTo>
                    <a:pt x="77654" y="90847"/>
                  </a:lnTo>
                  <a:lnTo>
                    <a:pt x="80678" y="100399"/>
                  </a:lnTo>
                  <a:lnTo>
                    <a:pt x="86475" y="110387"/>
                  </a:lnTo>
                  <a:lnTo>
                    <a:pt x="88095" y="111207"/>
                  </a:lnTo>
                  <a:lnTo>
                    <a:pt x="96643" y="112630"/>
                  </a:lnTo>
                  <a:lnTo>
                    <a:pt x="108497" y="1025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3" name="SMARTInkShape-242"/>
            <p:cNvSpPr/>
            <p:nvPr/>
          </p:nvSpPr>
          <p:spPr>
            <a:xfrm>
              <a:off x="1276877" y="5045676"/>
              <a:ext cx="102962" cy="113092"/>
            </a:xfrm>
            <a:custGeom>
              <a:avLst/>
              <a:gdLst/>
              <a:ahLst/>
              <a:cxnLst/>
              <a:rect l="0" t="0" r="0" b="0"/>
              <a:pathLst>
                <a:path w="102962" h="113092">
                  <a:moveTo>
                    <a:pt x="41177" y="0"/>
                  </a:moveTo>
                  <a:lnTo>
                    <a:pt x="35711" y="0"/>
                  </a:lnTo>
                  <a:lnTo>
                    <a:pt x="34100" y="1143"/>
                  </a:lnTo>
                  <a:lnTo>
                    <a:pt x="33027" y="3051"/>
                  </a:lnTo>
                  <a:lnTo>
                    <a:pt x="12152" y="63376"/>
                  </a:lnTo>
                  <a:lnTo>
                    <a:pt x="1583" y="85649"/>
                  </a:lnTo>
                  <a:lnTo>
                    <a:pt x="0" y="112666"/>
                  </a:lnTo>
                  <a:lnTo>
                    <a:pt x="5458" y="113091"/>
                  </a:lnTo>
                  <a:lnTo>
                    <a:pt x="7067" y="112006"/>
                  </a:lnTo>
                  <a:lnTo>
                    <a:pt x="8140" y="110139"/>
                  </a:lnTo>
                  <a:lnTo>
                    <a:pt x="8855" y="107750"/>
                  </a:lnTo>
                  <a:lnTo>
                    <a:pt x="21298" y="92400"/>
                  </a:lnTo>
                  <a:lnTo>
                    <a:pt x="26621" y="85688"/>
                  </a:lnTo>
                  <a:lnTo>
                    <a:pt x="33090" y="72056"/>
                  </a:lnTo>
                  <a:lnTo>
                    <a:pt x="55036" y="48052"/>
                  </a:lnTo>
                  <a:lnTo>
                    <a:pt x="61829" y="44239"/>
                  </a:lnTo>
                  <a:lnTo>
                    <a:pt x="68662" y="41400"/>
                  </a:lnTo>
                  <a:lnTo>
                    <a:pt x="75513" y="36325"/>
                  </a:lnTo>
                  <a:lnTo>
                    <a:pt x="78942" y="35658"/>
                  </a:lnTo>
                  <a:lnTo>
                    <a:pt x="82371" y="36358"/>
                  </a:lnTo>
                  <a:lnTo>
                    <a:pt x="90631" y="40234"/>
                  </a:lnTo>
                  <a:lnTo>
                    <a:pt x="102961" y="4118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4" name="SMARTInkShape-243"/>
            <p:cNvSpPr/>
            <p:nvPr/>
          </p:nvSpPr>
          <p:spPr>
            <a:xfrm>
              <a:off x="1431324" y="5045676"/>
              <a:ext cx="41191" cy="144162"/>
            </a:xfrm>
            <a:custGeom>
              <a:avLst/>
              <a:gdLst/>
              <a:ahLst/>
              <a:cxnLst/>
              <a:rect l="0" t="0" r="0" b="0"/>
              <a:pathLst>
                <a:path w="41191" h="144162">
                  <a:moveTo>
                    <a:pt x="41190" y="0"/>
                  </a:moveTo>
                  <a:lnTo>
                    <a:pt x="40045" y="19852"/>
                  </a:lnTo>
                  <a:lnTo>
                    <a:pt x="28477" y="68684"/>
                  </a:lnTo>
                  <a:lnTo>
                    <a:pt x="24098" y="78580"/>
                  </a:lnTo>
                  <a:lnTo>
                    <a:pt x="20489" y="95872"/>
                  </a:lnTo>
                  <a:lnTo>
                    <a:pt x="12649" y="112546"/>
                  </a:lnTo>
                  <a:lnTo>
                    <a:pt x="0" y="1441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5" name="SMARTInkShape-244"/>
            <p:cNvSpPr/>
            <p:nvPr/>
          </p:nvSpPr>
          <p:spPr>
            <a:xfrm>
              <a:off x="1421027" y="5097162"/>
              <a:ext cx="102921" cy="61785"/>
            </a:xfrm>
            <a:custGeom>
              <a:avLst/>
              <a:gdLst/>
              <a:ahLst/>
              <a:cxnLst/>
              <a:rect l="0" t="0" r="0" b="0"/>
              <a:pathLst>
                <a:path w="102921" h="61785">
                  <a:moveTo>
                    <a:pt x="0" y="0"/>
                  </a:moveTo>
                  <a:lnTo>
                    <a:pt x="61602" y="0"/>
                  </a:lnTo>
                  <a:lnTo>
                    <a:pt x="85800" y="0"/>
                  </a:lnTo>
                  <a:lnTo>
                    <a:pt x="92671" y="3051"/>
                  </a:lnTo>
                  <a:lnTo>
                    <a:pt x="100938" y="8865"/>
                  </a:lnTo>
                  <a:lnTo>
                    <a:pt x="102069" y="12712"/>
                  </a:lnTo>
                  <a:lnTo>
                    <a:pt x="102920" y="31066"/>
                  </a:lnTo>
                  <a:lnTo>
                    <a:pt x="99899" y="39742"/>
                  </a:lnTo>
                  <a:lnTo>
                    <a:pt x="94102" y="49166"/>
                  </a:lnTo>
                  <a:lnTo>
                    <a:pt x="92676" y="617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6" name="SMARTInkShape-245"/>
            <p:cNvSpPr/>
            <p:nvPr/>
          </p:nvSpPr>
          <p:spPr>
            <a:xfrm>
              <a:off x="1585784" y="5097162"/>
              <a:ext cx="10298" cy="10299"/>
            </a:xfrm>
            <a:custGeom>
              <a:avLst/>
              <a:gdLst/>
              <a:ahLst/>
              <a:cxnLst/>
              <a:rect l="0" t="0" r="0" b="0"/>
              <a:pathLst>
                <a:path w="10298" h="10299">
                  <a:moveTo>
                    <a:pt x="0" y="10298"/>
                  </a:moveTo>
                  <a:lnTo>
                    <a:pt x="0" y="126"/>
                  </a:lnTo>
                  <a:lnTo>
                    <a:pt x="10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7" name="SMARTInkShape-246"/>
            <p:cNvSpPr/>
            <p:nvPr/>
          </p:nvSpPr>
          <p:spPr>
            <a:xfrm>
              <a:off x="1585959" y="5117757"/>
              <a:ext cx="113096" cy="71914"/>
            </a:xfrm>
            <a:custGeom>
              <a:avLst/>
              <a:gdLst/>
              <a:ahLst/>
              <a:cxnLst/>
              <a:rect l="0" t="0" r="0" b="0"/>
              <a:pathLst>
                <a:path w="113096" h="71914">
                  <a:moveTo>
                    <a:pt x="41014" y="0"/>
                  </a:moveTo>
                  <a:lnTo>
                    <a:pt x="41014" y="5466"/>
                  </a:lnTo>
                  <a:lnTo>
                    <a:pt x="39870" y="7076"/>
                  </a:lnTo>
                  <a:lnTo>
                    <a:pt x="37963" y="8150"/>
                  </a:lnTo>
                  <a:lnTo>
                    <a:pt x="32148" y="9873"/>
                  </a:lnTo>
                  <a:lnTo>
                    <a:pt x="6548" y="34491"/>
                  </a:lnTo>
                  <a:lnTo>
                    <a:pt x="2813" y="41263"/>
                  </a:lnTo>
                  <a:lnTo>
                    <a:pt x="218" y="51284"/>
                  </a:lnTo>
                  <a:lnTo>
                    <a:pt x="0" y="56354"/>
                  </a:lnTo>
                  <a:lnTo>
                    <a:pt x="2954" y="62422"/>
                  </a:lnTo>
                  <a:lnTo>
                    <a:pt x="5343" y="65641"/>
                  </a:lnTo>
                  <a:lnTo>
                    <a:pt x="11049" y="69219"/>
                  </a:lnTo>
                  <a:lnTo>
                    <a:pt x="24035" y="71515"/>
                  </a:lnTo>
                  <a:lnTo>
                    <a:pt x="34203" y="71913"/>
                  </a:lnTo>
                  <a:lnTo>
                    <a:pt x="74547" y="57734"/>
                  </a:lnTo>
                  <a:lnTo>
                    <a:pt x="87573" y="48161"/>
                  </a:lnTo>
                  <a:lnTo>
                    <a:pt x="113095" y="20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8" name="SMARTInkShape-247"/>
            <p:cNvSpPr/>
            <p:nvPr/>
          </p:nvSpPr>
          <p:spPr>
            <a:xfrm>
              <a:off x="1678627" y="5045719"/>
              <a:ext cx="113104" cy="185309"/>
            </a:xfrm>
            <a:custGeom>
              <a:avLst/>
              <a:gdLst/>
              <a:ahLst/>
              <a:cxnLst/>
              <a:rect l="0" t="0" r="0" b="0"/>
              <a:pathLst>
                <a:path w="113104" h="185309">
                  <a:moveTo>
                    <a:pt x="51319" y="30848"/>
                  </a:moveTo>
                  <a:lnTo>
                    <a:pt x="51319" y="0"/>
                  </a:lnTo>
                  <a:lnTo>
                    <a:pt x="43169" y="19314"/>
                  </a:lnTo>
                  <a:lnTo>
                    <a:pt x="42453" y="23158"/>
                  </a:lnTo>
                  <a:lnTo>
                    <a:pt x="38607" y="30482"/>
                  </a:lnTo>
                  <a:lnTo>
                    <a:pt x="26815" y="49972"/>
                  </a:lnTo>
                  <a:lnTo>
                    <a:pt x="6261" y="108838"/>
                  </a:lnTo>
                  <a:lnTo>
                    <a:pt x="1102" y="128844"/>
                  </a:lnTo>
                  <a:lnTo>
                    <a:pt x="0" y="147348"/>
                  </a:lnTo>
                  <a:lnTo>
                    <a:pt x="1088" y="149704"/>
                  </a:lnTo>
                  <a:lnTo>
                    <a:pt x="2958" y="151275"/>
                  </a:lnTo>
                  <a:lnTo>
                    <a:pt x="8713" y="153796"/>
                  </a:lnTo>
                  <a:lnTo>
                    <a:pt x="34298" y="154400"/>
                  </a:lnTo>
                  <a:lnTo>
                    <a:pt x="41085" y="151358"/>
                  </a:lnTo>
                  <a:lnTo>
                    <a:pt x="44496" y="148945"/>
                  </a:lnTo>
                  <a:lnTo>
                    <a:pt x="69772" y="141703"/>
                  </a:lnTo>
                  <a:lnTo>
                    <a:pt x="73918" y="139076"/>
                  </a:lnTo>
                  <a:lnTo>
                    <a:pt x="92320" y="118213"/>
                  </a:lnTo>
                  <a:lnTo>
                    <a:pt x="102750" y="111653"/>
                  </a:lnTo>
                  <a:lnTo>
                    <a:pt x="106201" y="108745"/>
                  </a:lnTo>
                  <a:lnTo>
                    <a:pt x="110035" y="102463"/>
                  </a:lnTo>
                  <a:lnTo>
                    <a:pt x="112497" y="89107"/>
                  </a:lnTo>
                  <a:lnTo>
                    <a:pt x="113087" y="72638"/>
                  </a:lnTo>
                  <a:lnTo>
                    <a:pt x="107632" y="72216"/>
                  </a:lnTo>
                  <a:lnTo>
                    <a:pt x="93302" y="77557"/>
                  </a:lnTo>
                  <a:lnTo>
                    <a:pt x="89605" y="80294"/>
                  </a:lnTo>
                  <a:lnTo>
                    <a:pt x="75783" y="99619"/>
                  </a:lnTo>
                  <a:lnTo>
                    <a:pt x="73633" y="106417"/>
                  </a:lnTo>
                  <a:lnTo>
                    <a:pt x="72064" y="144693"/>
                  </a:lnTo>
                  <a:lnTo>
                    <a:pt x="75032" y="153146"/>
                  </a:lnTo>
                  <a:lnTo>
                    <a:pt x="90657" y="172902"/>
                  </a:lnTo>
                  <a:lnTo>
                    <a:pt x="113103" y="1853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9" name="SMARTInkShape-248"/>
            <p:cNvSpPr/>
            <p:nvPr/>
          </p:nvSpPr>
          <p:spPr>
            <a:xfrm>
              <a:off x="1657865" y="5436973"/>
              <a:ext cx="10298" cy="257434"/>
            </a:xfrm>
            <a:custGeom>
              <a:avLst/>
              <a:gdLst/>
              <a:ahLst/>
              <a:cxnLst/>
              <a:rect l="0" t="0" r="0" b="0"/>
              <a:pathLst>
                <a:path w="10298" h="257434">
                  <a:moveTo>
                    <a:pt x="0" y="0"/>
                  </a:moveTo>
                  <a:lnTo>
                    <a:pt x="0" y="64227"/>
                  </a:lnTo>
                  <a:lnTo>
                    <a:pt x="0" y="128000"/>
                  </a:lnTo>
                  <a:lnTo>
                    <a:pt x="0" y="191353"/>
                  </a:lnTo>
                  <a:lnTo>
                    <a:pt x="1144" y="209504"/>
                  </a:lnTo>
                  <a:lnTo>
                    <a:pt x="8866" y="229538"/>
                  </a:lnTo>
                  <a:lnTo>
                    <a:pt x="10297" y="2574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0" name="SMARTInkShape-249"/>
            <p:cNvSpPr/>
            <p:nvPr/>
          </p:nvSpPr>
          <p:spPr>
            <a:xfrm>
              <a:off x="1668468" y="5766527"/>
              <a:ext cx="123263" cy="102934"/>
            </a:xfrm>
            <a:custGeom>
              <a:avLst/>
              <a:gdLst/>
              <a:ahLst/>
              <a:cxnLst/>
              <a:rect l="0" t="0" r="0" b="0"/>
              <a:pathLst>
                <a:path w="123263" h="102934">
                  <a:moveTo>
                    <a:pt x="123262" y="20554"/>
                  </a:moveTo>
                  <a:lnTo>
                    <a:pt x="123262" y="15088"/>
                  </a:lnTo>
                  <a:lnTo>
                    <a:pt x="122117" y="13478"/>
                  </a:lnTo>
                  <a:lnTo>
                    <a:pt x="120211" y="12404"/>
                  </a:lnTo>
                  <a:lnTo>
                    <a:pt x="117795" y="11688"/>
                  </a:lnTo>
                  <a:lnTo>
                    <a:pt x="102399" y="2295"/>
                  </a:lnTo>
                  <a:lnTo>
                    <a:pt x="53957" y="20"/>
                  </a:lnTo>
                  <a:lnTo>
                    <a:pt x="49599" y="0"/>
                  </a:lnTo>
                  <a:lnTo>
                    <a:pt x="41706" y="3029"/>
                  </a:lnTo>
                  <a:lnTo>
                    <a:pt x="34384" y="7044"/>
                  </a:lnTo>
                  <a:lnTo>
                    <a:pt x="27316" y="8829"/>
                  </a:lnTo>
                  <a:lnTo>
                    <a:pt x="11438" y="20767"/>
                  </a:lnTo>
                  <a:lnTo>
                    <a:pt x="4914" y="29421"/>
                  </a:lnTo>
                  <a:lnTo>
                    <a:pt x="1241" y="40724"/>
                  </a:lnTo>
                  <a:lnTo>
                    <a:pt x="0" y="54794"/>
                  </a:lnTo>
                  <a:lnTo>
                    <a:pt x="9575" y="90176"/>
                  </a:lnTo>
                  <a:lnTo>
                    <a:pt x="30586" y="102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1" name="SMARTInkShape-250"/>
            <p:cNvSpPr/>
            <p:nvPr/>
          </p:nvSpPr>
          <p:spPr>
            <a:xfrm>
              <a:off x="1730163" y="5911073"/>
              <a:ext cx="133649" cy="102372"/>
            </a:xfrm>
            <a:custGeom>
              <a:avLst/>
              <a:gdLst/>
              <a:ahLst/>
              <a:cxnLst/>
              <a:rect l="0" t="0" r="0" b="0"/>
              <a:pathLst>
                <a:path w="133649" h="102372">
                  <a:moveTo>
                    <a:pt x="133648" y="9873"/>
                  </a:moveTo>
                  <a:lnTo>
                    <a:pt x="124782" y="9873"/>
                  </a:lnTo>
                  <a:lnTo>
                    <a:pt x="118308" y="4406"/>
                  </a:lnTo>
                  <a:lnTo>
                    <a:pt x="98211" y="1006"/>
                  </a:lnTo>
                  <a:lnTo>
                    <a:pt x="81450" y="0"/>
                  </a:lnTo>
                  <a:lnTo>
                    <a:pt x="38034" y="9460"/>
                  </a:lnTo>
                  <a:lnTo>
                    <a:pt x="5343" y="29680"/>
                  </a:lnTo>
                  <a:lnTo>
                    <a:pt x="2254" y="35075"/>
                  </a:lnTo>
                  <a:lnTo>
                    <a:pt x="108" y="51217"/>
                  </a:lnTo>
                  <a:lnTo>
                    <a:pt x="0" y="54597"/>
                  </a:lnTo>
                  <a:lnTo>
                    <a:pt x="2930" y="61405"/>
                  </a:lnTo>
                  <a:lnTo>
                    <a:pt x="23994" y="85388"/>
                  </a:lnTo>
                  <a:lnTo>
                    <a:pt x="44653" y="97973"/>
                  </a:lnTo>
                  <a:lnTo>
                    <a:pt x="53287" y="100515"/>
                  </a:lnTo>
                  <a:lnTo>
                    <a:pt x="101770" y="102371"/>
                  </a:lnTo>
                  <a:lnTo>
                    <a:pt x="111089" y="99418"/>
                  </a:lnTo>
                  <a:lnTo>
                    <a:pt x="126395" y="88200"/>
                  </a:lnTo>
                  <a:lnTo>
                    <a:pt x="130424" y="81679"/>
                  </a:lnTo>
                  <a:lnTo>
                    <a:pt x="132693" y="68524"/>
                  </a:lnTo>
                  <a:lnTo>
                    <a:pt x="133011" y="62703"/>
                  </a:lnTo>
                  <a:lnTo>
                    <a:pt x="130314" y="53185"/>
                  </a:lnTo>
                  <a:lnTo>
                    <a:pt x="126445" y="45141"/>
                  </a:lnTo>
                  <a:lnTo>
                    <a:pt x="123758" y="32625"/>
                  </a:lnTo>
                  <a:lnTo>
                    <a:pt x="113053" y="201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2" name="SMARTInkShape-251"/>
            <p:cNvSpPr/>
            <p:nvPr/>
          </p:nvSpPr>
          <p:spPr>
            <a:xfrm>
              <a:off x="1786226" y="6054811"/>
              <a:ext cx="139331" cy="123568"/>
            </a:xfrm>
            <a:custGeom>
              <a:avLst/>
              <a:gdLst/>
              <a:ahLst/>
              <a:cxnLst/>
              <a:rect l="0" t="0" r="0" b="0"/>
              <a:pathLst>
                <a:path w="139331" h="123568">
                  <a:moveTo>
                    <a:pt x="108477" y="0"/>
                  </a:moveTo>
                  <a:lnTo>
                    <a:pt x="74454" y="30971"/>
                  </a:lnTo>
                  <a:lnTo>
                    <a:pt x="59114" y="38162"/>
                  </a:lnTo>
                  <a:lnTo>
                    <a:pt x="38214" y="46057"/>
                  </a:lnTo>
                  <a:lnTo>
                    <a:pt x="16492" y="58922"/>
                  </a:lnTo>
                  <a:lnTo>
                    <a:pt x="3417" y="61533"/>
                  </a:lnTo>
                  <a:lnTo>
                    <a:pt x="0" y="61672"/>
                  </a:lnTo>
                  <a:lnTo>
                    <a:pt x="58837" y="61784"/>
                  </a:lnTo>
                  <a:lnTo>
                    <a:pt x="71541" y="62928"/>
                  </a:lnTo>
                  <a:lnTo>
                    <a:pt x="134303" y="80821"/>
                  </a:lnTo>
                  <a:lnTo>
                    <a:pt x="135991" y="82484"/>
                  </a:lnTo>
                  <a:lnTo>
                    <a:pt x="138924" y="91107"/>
                  </a:lnTo>
                  <a:lnTo>
                    <a:pt x="139330" y="101404"/>
                  </a:lnTo>
                  <a:lnTo>
                    <a:pt x="133890" y="107975"/>
                  </a:lnTo>
                  <a:lnTo>
                    <a:pt x="128162" y="110917"/>
                  </a:lnTo>
                  <a:lnTo>
                    <a:pt x="111790" y="114105"/>
                  </a:lnTo>
                  <a:lnTo>
                    <a:pt x="98155" y="121359"/>
                  </a:lnTo>
                  <a:lnTo>
                    <a:pt x="77585" y="1235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3" name="SMARTInkShape-252"/>
            <p:cNvSpPr/>
            <p:nvPr/>
          </p:nvSpPr>
          <p:spPr>
            <a:xfrm>
              <a:off x="1740309" y="6250460"/>
              <a:ext cx="236773" cy="102459"/>
            </a:xfrm>
            <a:custGeom>
              <a:avLst/>
              <a:gdLst/>
              <a:ahLst/>
              <a:cxnLst/>
              <a:rect l="0" t="0" r="0" b="0"/>
              <a:pathLst>
                <a:path w="236773" h="102459">
                  <a:moveTo>
                    <a:pt x="236772" y="0"/>
                  </a:moveTo>
                  <a:lnTo>
                    <a:pt x="231306" y="5466"/>
                  </a:lnTo>
                  <a:lnTo>
                    <a:pt x="170730" y="37791"/>
                  </a:lnTo>
                  <a:lnTo>
                    <a:pt x="109751" y="69794"/>
                  </a:lnTo>
                  <a:lnTo>
                    <a:pt x="89171" y="84878"/>
                  </a:lnTo>
                  <a:lnTo>
                    <a:pt x="39725" y="101236"/>
                  </a:lnTo>
                  <a:lnTo>
                    <a:pt x="22530" y="102458"/>
                  </a:lnTo>
                  <a:lnTo>
                    <a:pt x="12646" y="99693"/>
                  </a:lnTo>
                  <a:lnTo>
                    <a:pt x="8409" y="97353"/>
                  </a:lnTo>
                  <a:lnTo>
                    <a:pt x="5584" y="94649"/>
                  </a:lnTo>
                  <a:lnTo>
                    <a:pt x="2445" y="88595"/>
                  </a:lnTo>
                  <a:lnTo>
                    <a:pt x="265" y="68945"/>
                  </a:lnTo>
                  <a:lnTo>
                    <a:pt x="0" y="54935"/>
                  </a:lnTo>
                  <a:lnTo>
                    <a:pt x="10231" y="308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90" name="SMARTInkShape-Group53"/>
          <p:cNvGrpSpPr/>
          <p:nvPr/>
        </p:nvGrpSpPr>
        <p:grpSpPr>
          <a:xfrm>
            <a:off x="391481" y="4067868"/>
            <a:ext cx="452898" cy="409385"/>
            <a:chOff x="391481" y="4067868"/>
            <a:chExt cx="452898" cy="409385"/>
          </a:xfrm>
        </p:grpSpPr>
        <p:sp>
          <p:nvSpPr>
            <p:cNvPr id="1385" name="SMARTInkShape-253"/>
            <p:cNvSpPr/>
            <p:nvPr/>
          </p:nvSpPr>
          <p:spPr>
            <a:xfrm>
              <a:off x="391481" y="4067868"/>
              <a:ext cx="143979" cy="123133"/>
            </a:xfrm>
            <a:custGeom>
              <a:avLst/>
              <a:gdLst/>
              <a:ahLst/>
              <a:cxnLst/>
              <a:rect l="0" t="0" r="0" b="0"/>
              <a:pathLst>
                <a:path w="143979" h="123133">
                  <a:moveTo>
                    <a:pt x="143978" y="40754"/>
                  </a:moveTo>
                  <a:lnTo>
                    <a:pt x="143978" y="20709"/>
                  </a:lnTo>
                  <a:lnTo>
                    <a:pt x="135112" y="11341"/>
                  </a:lnTo>
                  <a:lnTo>
                    <a:pt x="125743" y="9010"/>
                  </a:lnTo>
                  <a:lnTo>
                    <a:pt x="116201" y="2872"/>
                  </a:lnTo>
                  <a:lnTo>
                    <a:pt x="106127" y="545"/>
                  </a:lnTo>
                  <a:lnTo>
                    <a:pt x="99315" y="0"/>
                  </a:lnTo>
                  <a:lnTo>
                    <a:pt x="92473" y="2809"/>
                  </a:lnTo>
                  <a:lnTo>
                    <a:pt x="76087" y="10823"/>
                  </a:lnTo>
                  <a:lnTo>
                    <a:pt x="52544" y="17393"/>
                  </a:lnTo>
                  <a:lnTo>
                    <a:pt x="39269" y="20074"/>
                  </a:lnTo>
                  <a:lnTo>
                    <a:pt x="25363" y="28016"/>
                  </a:lnTo>
                  <a:lnTo>
                    <a:pt x="13996" y="38759"/>
                  </a:lnTo>
                  <a:lnTo>
                    <a:pt x="6881" y="49783"/>
                  </a:lnTo>
                  <a:lnTo>
                    <a:pt x="1910" y="68855"/>
                  </a:lnTo>
                  <a:lnTo>
                    <a:pt x="0" y="95126"/>
                  </a:lnTo>
                  <a:lnTo>
                    <a:pt x="2949" y="102295"/>
                  </a:lnTo>
                  <a:lnTo>
                    <a:pt x="14165" y="116219"/>
                  </a:lnTo>
                  <a:lnTo>
                    <a:pt x="20686" y="120060"/>
                  </a:lnTo>
                  <a:lnTo>
                    <a:pt x="30708" y="1231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6" name="SMARTInkShape-254"/>
            <p:cNvSpPr/>
            <p:nvPr/>
          </p:nvSpPr>
          <p:spPr>
            <a:xfrm>
              <a:off x="514918" y="4175147"/>
              <a:ext cx="118720" cy="76488"/>
            </a:xfrm>
            <a:custGeom>
              <a:avLst/>
              <a:gdLst/>
              <a:ahLst/>
              <a:cxnLst/>
              <a:rect l="0" t="0" r="0" b="0"/>
              <a:pathLst>
                <a:path w="118720" h="76488">
                  <a:moveTo>
                    <a:pt x="61731" y="5555"/>
                  </a:moveTo>
                  <a:lnTo>
                    <a:pt x="47398" y="5555"/>
                  </a:lnTo>
                  <a:lnTo>
                    <a:pt x="45311" y="6700"/>
                  </a:lnTo>
                  <a:lnTo>
                    <a:pt x="43919" y="8606"/>
                  </a:lnTo>
                  <a:lnTo>
                    <a:pt x="42992" y="11022"/>
                  </a:lnTo>
                  <a:lnTo>
                    <a:pt x="41229" y="12632"/>
                  </a:lnTo>
                  <a:lnTo>
                    <a:pt x="36219" y="14421"/>
                  </a:lnTo>
                  <a:lnTo>
                    <a:pt x="23681" y="16715"/>
                  </a:lnTo>
                  <a:lnTo>
                    <a:pt x="1969" y="34582"/>
                  </a:lnTo>
                  <a:lnTo>
                    <a:pt x="846" y="38669"/>
                  </a:lnTo>
                  <a:lnTo>
                    <a:pt x="0" y="64004"/>
                  </a:lnTo>
                  <a:lnTo>
                    <a:pt x="6072" y="68909"/>
                  </a:lnTo>
                  <a:lnTo>
                    <a:pt x="15255" y="73758"/>
                  </a:lnTo>
                  <a:lnTo>
                    <a:pt x="29145" y="76487"/>
                  </a:lnTo>
                  <a:lnTo>
                    <a:pt x="51694" y="76152"/>
                  </a:lnTo>
                  <a:lnTo>
                    <a:pt x="90089" y="64904"/>
                  </a:lnTo>
                  <a:lnTo>
                    <a:pt x="105852" y="53128"/>
                  </a:lnTo>
                  <a:lnTo>
                    <a:pt x="109944" y="46531"/>
                  </a:lnTo>
                  <a:lnTo>
                    <a:pt x="112906" y="39784"/>
                  </a:lnTo>
                  <a:lnTo>
                    <a:pt x="118037" y="32973"/>
                  </a:lnTo>
                  <a:lnTo>
                    <a:pt x="118719" y="30699"/>
                  </a:lnTo>
                  <a:lnTo>
                    <a:pt x="118029" y="29182"/>
                  </a:lnTo>
                  <a:lnTo>
                    <a:pt x="116425" y="28172"/>
                  </a:lnTo>
                  <a:lnTo>
                    <a:pt x="115356" y="26354"/>
                  </a:lnTo>
                  <a:lnTo>
                    <a:pt x="112707" y="18328"/>
                  </a:lnTo>
                  <a:lnTo>
                    <a:pt x="108032" y="11995"/>
                  </a:lnTo>
                  <a:lnTo>
                    <a:pt x="99090" y="8418"/>
                  </a:lnTo>
                  <a:lnTo>
                    <a:pt x="88632" y="5683"/>
                  </a:lnTo>
                  <a:lnTo>
                    <a:pt x="80170" y="654"/>
                  </a:lnTo>
                  <a:lnTo>
                    <a:pt x="76312" y="0"/>
                  </a:lnTo>
                  <a:lnTo>
                    <a:pt x="72596" y="708"/>
                  </a:lnTo>
                  <a:lnTo>
                    <a:pt x="61899" y="4119"/>
                  </a:lnTo>
                  <a:lnTo>
                    <a:pt x="41136" y="55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7" name="SMARTInkShape-255"/>
            <p:cNvSpPr/>
            <p:nvPr/>
          </p:nvSpPr>
          <p:spPr>
            <a:xfrm>
              <a:off x="628148" y="4242487"/>
              <a:ext cx="113113" cy="123568"/>
            </a:xfrm>
            <a:custGeom>
              <a:avLst/>
              <a:gdLst/>
              <a:ahLst/>
              <a:cxnLst/>
              <a:rect l="0" t="0" r="0" b="0"/>
              <a:pathLst>
                <a:path w="113113" h="123568">
                  <a:moveTo>
                    <a:pt x="61771" y="0"/>
                  </a:moveTo>
                  <a:lnTo>
                    <a:pt x="56305" y="5466"/>
                  </a:lnTo>
                  <a:lnTo>
                    <a:pt x="50570" y="8149"/>
                  </a:lnTo>
                  <a:lnTo>
                    <a:pt x="47439" y="8865"/>
                  </a:lnTo>
                  <a:lnTo>
                    <a:pt x="45351" y="11630"/>
                  </a:lnTo>
                  <a:lnTo>
                    <a:pt x="41269" y="24167"/>
                  </a:lnTo>
                  <a:lnTo>
                    <a:pt x="38950" y="26409"/>
                  </a:lnTo>
                  <a:lnTo>
                    <a:pt x="27168" y="35665"/>
                  </a:lnTo>
                  <a:lnTo>
                    <a:pt x="17788" y="45599"/>
                  </a:lnTo>
                  <a:lnTo>
                    <a:pt x="11364" y="56479"/>
                  </a:lnTo>
                  <a:lnTo>
                    <a:pt x="3866" y="61356"/>
                  </a:lnTo>
                  <a:lnTo>
                    <a:pt x="0" y="72038"/>
                  </a:lnTo>
                  <a:lnTo>
                    <a:pt x="5458" y="66601"/>
                  </a:lnTo>
                  <a:lnTo>
                    <a:pt x="11190" y="63925"/>
                  </a:lnTo>
                  <a:lnTo>
                    <a:pt x="35787" y="53845"/>
                  </a:lnTo>
                  <a:lnTo>
                    <a:pt x="74302" y="33879"/>
                  </a:lnTo>
                  <a:lnTo>
                    <a:pt x="100454" y="31067"/>
                  </a:lnTo>
                  <a:lnTo>
                    <a:pt x="111606" y="39773"/>
                  </a:lnTo>
                  <a:lnTo>
                    <a:pt x="112523" y="43610"/>
                  </a:lnTo>
                  <a:lnTo>
                    <a:pt x="113112" y="55397"/>
                  </a:lnTo>
                  <a:lnTo>
                    <a:pt x="110142" y="61996"/>
                  </a:lnTo>
                  <a:lnTo>
                    <a:pt x="106152" y="68742"/>
                  </a:lnTo>
                  <a:lnTo>
                    <a:pt x="102762" y="78973"/>
                  </a:lnTo>
                  <a:lnTo>
                    <a:pt x="96164" y="89251"/>
                  </a:lnTo>
                  <a:lnTo>
                    <a:pt x="92556" y="99542"/>
                  </a:lnTo>
                  <a:lnTo>
                    <a:pt x="85893" y="109838"/>
                  </a:lnTo>
                  <a:lnTo>
                    <a:pt x="82365" y="1235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8" name="SMARTInkShape-256"/>
            <p:cNvSpPr/>
            <p:nvPr/>
          </p:nvSpPr>
          <p:spPr>
            <a:xfrm>
              <a:off x="691530" y="4355757"/>
              <a:ext cx="142552" cy="121496"/>
            </a:xfrm>
            <a:custGeom>
              <a:avLst/>
              <a:gdLst/>
              <a:ahLst/>
              <a:cxnLst/>
              <a:rect l="0" t="0" r="0" b="0"/>
              <a:pathLst>
                <a:path w="142552" h="121496">
                  <a:moveTo>
                    <a:pt x="142551" y="0"/>
                  </a:moveTo>
                  <a:lnTo>
                    <a:pt x="142551" y="5466"/>
                  </a:lnTo>
                  <a:lnTo>
                    <a:pt x="141407" y="7077"/>
                  </a:lnTo>
                  <a:lnTo>
                    <a:pt x="139500" y="8150"/>
                  </a:lnTo>
                  <a:lnTo>
                    <a:pt x="137084" y="8866"/>
                  </a:lnTo>
                  <a:lnTo>
                    <a:pt x="121689" y="21310"/>
                  </a:lnTo>
                  <a:lnTo>
                    <a:pt x="114973" y="28921"/>
                  </a:lnTo>
                  <a:lnTo>
                    <a:pt x="72757" y="85941"/>
                  </a:lnTo>
                  <a:lnTo>
                    <a:pt x="32996" y="118905"/>
                  </a:lnTo>
                  <a:lnTo>
                    <a:pt x="25974" y="121495"/>
                  </a:lnTo>
                  <a:lnTo>
                    <a:pt x="22500" y="121042"/>
                  </a:lnTo>
                  <a:lnTo>
                    <a:pt x="10731" y="114519"/>
                  </a:lnTo>
                  <a:lnTo>
                    <a:pt x="2013" y="98220"/>
                  </a:lnTo>
                  <a:lnTo>
                    <a:pt x="0" y="90181"/>
                  </a:lnTo>
                  <a:lnTo>
                    <a:pt x="2156" y="79744"/>
                  </a:lnTo>
                  <a:lnTo>
                    <a:pt x="18983" y="308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9" name="SMARTInkShape-257"/>
            <p:cNvSpPr/>
            <p:nvPr/>
          </p:nvSpPr>
          <p:spPr>
            <a:xfrm>
              <a:off x="792892" y="4273378"/>
              <a:ext cx="51487" cy="30893"/>
            </a:xfrm>
            <a:custGeom>
              <a:avLst/>
              <a:gdLst/>
              <a:ahLst/>
              <a:cxnLst/>
              <a:rect l="0" t="0" r="0" b="0"/>
              <a:pathLst>
                <a:path w="51487" h="30893">
                  <a:moveTo>
                    <a:pt x="0" y="30892"/>
                  </a:moveTo>
                  <a:lnTo>
                    <a:pt x="20458" y="10434"/>
                  </a:lnTo>
                  <a:lnTo>
                    <a:pt x="26020" y="10338"/>
                  </a:lnTo>
                  <a:lnTo>
                    <a:pt x="27644" y="9180"/>
                  </a:lnTo>
                  <a:lnTo>
                    <a:pt x="28727" y="7265"/>
                  </a:lnTo>
                  <a:lnTo>
                    <a:pt x="30464" y="1435"/>
                  </a:lnTo>
                  <a:lnTo>
                    <a:pt x="33753" y="638"/>
                  </a:lnTo>
                  <a:lnTo>
                    <a:pt x="5148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91" name="SMARTInkShape-258"/>
          <p:cNvSpPr/>
          <p:nvPr/>
        </p:nvSpPr>
        <p:spPr>
          <a:xfrm>
            <a:off x="5591487" y="4047022"/>
            <a:ext cx="571859" cy="411709"/>
          </a:xfrm>
          <a:custGeom>
            <a:avLst/>
            <a:gdLst/>
            <a:ahLst/>
            <a:cxnLst/>
            <a:rect l="0" t="0" r="0" b="0"/>
            <a:pathLst>
              <a:path w="571859" h="411709">
                <a:moveTo>
                  <a:pt x="185296" y="20410"/>
                </a:moveTo>
                <a:lnTo>
                  <a:pt x="185296" y="34743"/>
                </a:lnTo>
                <a:lnTo>
                  <a:pt x="182246" y="41273"/>
                </a:lnTo>
                <a:lnTo>
                  <a:pt x="179830" y="44616"/>
                </a:lnTo>
                <a:lnTo>
                  <a:pt x="160792" y="99540"/>
                </a:lnTo>
                <a:lnTo>
                  <a:pt x="126728" y="157931"/>
                </a:lnTo>
                <a:lnTo>
                  <a:pt x="102198" y="212034"/>
                </a:lnTo>
                <a:lnTo>
                  <a:pt x="72867" y="269340"/>
                </a:lnTo>
                <a:lnTo>
                  <a:pt x="40822" y="331134"/>
                </a:lnTo>
                <a:lnTo>
                  <a:pt x="4692" y="387471"/>
                </a:lnTo>
                <a:lnTo>
                  <a:pt x="0" y="411388"/>
                </a:lnTo>
                <a:lnTo>
                  <a:pt x="8177" y="402280"/>
                </a:lnTo>
                <a:lnTo>
                  <a:pt x="50049" y="342566"/>
                </a:lnTo>
                <a:lnTo>
                  <a:pt x="90287" y="285070"/>
                </a:lnTo>
                <a:lnTo>
                  <a:pt x="105277" y="259390"/>
                </a:lnTo>
                <a:lnTo>
                  <a:pt x="143486" y="200831"/>
                </a:lnTo>
                <a:lnTo>
                  <a:pt x="172054" y="141229"/>
                </a:lnTo>
                <a:lnTo>
                  <a:pt x="208267" y="79886"/>
                </a:lnTo>
                <a:lnTo>
                  <a:pt x="250376" y="17719"/>
                </a:lnTo>
                <a:lnTo>
                  <a:pt x="254266" y="10442"/>
                </a:lnTo>
                <a:lnTo>
                  <a:pt x="255303" y="6900"/>
                </a:lnTo>
                <a:lnTo>
                  <a:pt x="257138" y="4538"/>
                </a:lnTo>
                <a:lnTo>
                  <a:pt x="262229" y="1915"/>
                </a:lnTo>
                <a:lnTo>
                  <a:pt x="276063" y="0"/>
                </a:lnTo>
                <a:lnTo>
                  <a:pt x="282873" y="5337"/>
                </a:lnTo>
                <a:lnTo>
                  <a:pt x="285871" y="11041"/>
                </a:lnTo>
                <a:lnTo>
                  <a:pt x="286671" y="14164"/>
                </a:lnTo>
                <a:lnTo>
                  <a:pt x="322634" y="73478"/>
                </a:lnTo>
                <a:lnTo>
                  <a:pt x="367819" y="135845"/>
                </a:lnTo>
                <a:lnTo>
                  <a:pt x="408250" y="190612"/>
                </a:lnTo>
                <a:lnTo>
                  <a:pt x="472406" y="252909"/>
                </a:lnTo>
                <a:lnTo>
                  <a:pt x="530273" y="300739"/>
                </a:lnTo>
                <a:lnTo>
                  <a:pt x="544566" y="312046"/>
                </a:lnTo>
                <a:lnTo>
                  <a:pt x="564418" y="337454"/>
                </a:lnTo>
                <a:lnTo>
                  <a:pt x="568513" y="338661"/>
                </a:lnTo>
                <a:lnTo>
                  <a:pt x="571206" y="338983"/>
                </a:lnTo>
                <a:lnTo>
                  <a:pt x="571858" y="340342"/>
                </a:lnTo>
                <a:lnTo>
                  <a:pt x="571148" y="342391"/>
                </a:lnTo>
                <a:lnTo>
                  <a:pt x="561788" y="353903"/>
                </a:lnTo>
                <a:lnTo>
                  <a:pt x="555521" y="357412"/>
                </a:lnTo>
                <a:lnTo>
                  <a:pt x="548922" y="360118"/>
                </a:lnTo>
                <a:lnTo>
                  <a:pt x="535341" y="368072"/>
                </a:lnTo>
                <a:lnTo>
                  <a:pt x="494542" y="377959"/>
                </a:lnTo>
                <a:lnTo>
                  <a:pt x="432461" y="388715"/>
                </a:lnTo>
                <a:lnTo>
                  <a:pt x="369296" y="399019"/>
                </a:lnTo>
                <a:lnTo>
                  <a:pt x="311260" y="407439"/>
                </a:lnTo>
                <a:lnTo>
                  <a:pt x="248909" y="410864"/>
                </a:lnTo>
                <a:lnTo>
                  <a:pt x="192522" y="411541"/>
                </a:lnTo>
                <a:lnTo>
                  <a:pt x="131711" y="411685"/>
                </a:lnTo>
                <a:lnTo>
                  <a:pt x="72026" y="4117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2" name="SMARTInkShape-259"/>
          <p:cNvSpPr/>
          <p:nvPr/>
        </p:nvSpPr>
        <p:spPr>
          <a:xfrm>
            <a:off x="4489634" y="3490783"/>
            <a:ext cx="525135" cy="391173"/>
          </a:xfrm>
          <a:custGeom>
            <a:avLst/>
            <a:gdLst/>
            <a:ahLst/>
            <a:cxnLst/>
            <a:rect l="0" t="0" r="0" b="0"/>
            <a:pathLst>
              <a:path w="525135" h="391173">
                <a:moveTo>
                  <a:pt x="205933" y="0"/>
                </a:moveTo>
                <a:lnTo>
                  <a:pt x="214800" y="1"/>
                </a:lnTo>
                <a:lnTo>
                  <a:pt x="215276" y="1145"/>
                </a:lnTo>
                <a:lnTo>
                  <a:pt x="216106" y="8867"/>
                </a:lnTo>
                <a:lnTo>
                  <a:pt x="201887" y="47703"/>
                </a:lnTo>
                <a:lnTo>
                  <a:pt x="187506" y="68368"/>
                </a:lnTo>
                <a:lnTo>
                  <a:pt x="171361" y="87889"/>
                </a:lnTo>
                <a:lnTo>
                  <a:pt x="131976" y="150640"/>
                </a:lnTo>
                <a:lnTo>
                  <a:pt x="80830" y="212801"/>
                </a:lnTo>
                <a:lnTo>
                  <a:pt x="47941" y="269064"/>
                </a:lnTo>
                <a:lnTo>
                  <a:pt x="17279" y="310705"/>
                </a:lnTo>
                <a:lnTo>
                  <a:pt x="13393" y="321536"/>
                </a:lnTo>
                <a:lnTo>
                  <a:pt x="10523" y="332834"/>
                </a:lnTo>
                <a:lnTo>
                  <a:pt x="2408" y="349408"/>
                </a:lnTo>
                <a:lnTo>
                  <a:pt x="0" y="380394"/>
                </a:lnTo>
                <a:lnTo>
                  <a:pt x="5458" y="380821"/>
                </a:lnTo>
                <a:lnTo>
                  <a:pt x="11190" y="383972"/>
                </a:lnTo>
                <a:lnTo>
                  <a:pt x="14321" y="386414"/>
                </a:lnTo>
                <a:lnTo>
                  <a:pt x="18697" y="386898"/>
                </a:lnTo>
                <a:lnTo>
                  <a:pt x="79415" y="381088"/>
                </a:lnTo>
                <a:lnTo>
                  <a:pt x="140823" y="372862"/>
                </a:lnTo>
                <a:lnTo>
                  <a:pt x="202590" y="362743"/>
                </a:lnTo>
                <a:lnTo>
                  <a:pt x="258031" y="360611"/>
                </a:lnTo>
                <a:lnTo>
                  <a:pt x="309663" y="360447"/>
                </a:lnTo>
                <a:lnTo>
                  <a:pt x="369434" y="368562"/>
                </a:lnTo>
                <a:lnTo>
                  <a:pt x="427944" y="371566"/>
                </a:lnTo>
                <a:lnTo>
                  <a:pt x="490645" y="380914"/>
                </a:lnTo>
                <a:lnTo>
                  <a:pt x="497610" y="380962"/>
                </a:lnTo>
                <a:lnTo>
                  <a:pt x="504520" y="384034"/>
                </a:lnTo>
                <a:lnTo>
                  <a:pt x="511404" y="388070"/>
                </a:lnTo>
                <a:lnTo>
                  <a:pt x="524546" y="391172"/>
                </a:lnTo>
                <a:lnTo>
                  <a:pt x="525134" y="375955"/>
                </a:lnTo>
                <a:lnTo>
                  <a:pt x="522091" y="369986"/>
                </a:lnTo>
                <a:lnTo>
                  <a:pt x="506914" y="350271"/>
                </a:lnTo>
                <a:lnTo>
                  <a:pt x="475924" y="293230"/>
                </a:lnTo>
                <a:lnTo>
                  <a:pt x="425430" y="230366"/>
                </a:lnTo>
                <a:lnTo>
                  <a:pt x="374243" y="168968"/>
                </a:lnTo>
                <a:lnTo>
                  <a:pt x="313150" y="112721"/>
                </a:lnTo>
                <a:lnTo>
                  <a:pt x="251349" y="61629"/>
                </a:lnTo>
                <a:lnTo>
                  <a:pt x="205933" y="308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3" name="SMARTInkShape-260"/>
          <p:cNvSpPr/>
          <p:nvPr/>
        </p:nvSpPr>
        <p:spPr>
          <a:xfrm>
            <a:off x="3737920" y="4057135"/>
            <a:ext cx="329508" cy="442606"/>
          </a:xfrm>
          <a:custGeom>
            <a:avLst/>
            <a:gdLst/>
            <a:ahLst/>
            <a:cxnLst/>
            <a:rect l="0" t="0" r="0" b="0"/>
            <a:pathLst>
              <a:path w="329508" h="442606">
                <a:moveTo>
                  <a:pt x="123566" y="10297"/>
                </a:moveTo>
                <a:lnTo>
                  <a:pt x="133440" y="10297"/>
                </a:lnTo>
                <a:lnTo>
                  <a:pt x="139205" y="15764"/>
                </a:lnTo>
                <a:lnTo>
                  <a:pt x="141958" y="21499"/>
                </a:lnTo>
                <a:lnTo>
                  <a:pt x="143726" y="34503"/>
                </a:lnTo>
                <a:lnTo>
                  <a:pt x="133649" y="95757"/>
                </a:lnTo>
                <a:lnTo>
                  <a:pt x="113055" y="156787"/>
                </a:lnTo>
                <a:lnTo>
                  <a:pt x="105165" y="174945"/>
                </a:lnTo>
                <a:lnTo>
                  <a:pt x="74897" y="228744"/>
                </a:lnTo>
                <a:lnTo>
                  <a:pt x="48602" y="289045"/>
                </a:lnTo>
                <a:lnTo>
                  <a:pt x="27506" y="346772"/>
                </a:lnTo>
                <a:lnTo>
                  <a:pt x="1356" y="407209"/>
                </a:lnTo>
                <a:lnTo>
                  <a:pt x="0" y="442605"/>
                </a:lnTo>
                <a:lnTo>
                  <a:pt x="45813" y="441637"/>
                </a:lnTo>
                <a:lnTo>
                  <a:pt x="85914" y="433441"/>
                </a:lnTo>
                <a:lnTo>
                  <a:pt x="146199" y="427057"/>
                </a:lnTo>
                <a:lnTo>
                  <a:pt x="205874" y="422474"/>
                </a:lnTo>
                <a:lnTo>
                  <a:pt x="228934" y="423417"/>
                </a:lnTo>
                <a:lnTo>
                  <a:pt x="291215" y="431856"/>
                </a:lnTo>
                <a:lnTo>
                  <a:pt x="329455" y="432486"/>
                </a:lnTo>
                <a:lnTo>
                  <a:pt x="329507" y="423620"/>
                </a:lnTo>
                <a:lnTo>
                  <a:pt x="324045" y="417147"/>
                </a:lnTo>
                <a:lnTo>
                  <a:pt x="321362" y="408125"/>
                </a:lnTo>
                <a:lnTo>
                  <a:pt x="319025" y="397632"/>
                </a:lnTo>
                <a:lnTo>
                  <a:pt x="308202" y="381573"/>
                </a:lnTo>
                <a:lnTo>
                  <a:pt x="301735" y="372102"/>
                </a:lnTo>
                <a:lnTo>
                  <a:pt x="281058" y="319599"/>
                </a:lnTo>
                <a:lnTo>
                  <a:pt x="275874" y="298735"/>
                </a:lnTo>
                <a:lnTo>
                  <a:pt x="251140" y="240139"/>
                </a:lnTo>
                <a:lnTo>
                  <a:pt x="220414" y="183922"/>
                </a:lnTo>
                <a:lnTo>
                  <a:pt x="186096" y="124388"/>
                </a:lnTo>
                <a:lnTo>
                  <a:pt x="172222" y="103216"/>
                </a:lnTo>
                <a:lnTo>
                  <a:pt x="123434" y="40987"/>
                </a:lnTo>
                <a:lnTo>
                  <a:pt x="105893" y="14791"/>
                </a:lnTo>
                <a:lnTo>
                  <a:pt x="10297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99" name="SMARTInkShape-Group58"/>
          <p:cNvGrpSpPr/>
          <p:nvPr/>
        </p:nvGrpSpPr>
        <p:grpSpPr>
          <a:xfrm>
            <a:off x="3840907" y="3871824"/>
            <a:ext cx="453067" cy="369088"/>
            <a:chOff x="3840907" y="3871824"/>
            <a:chExt cx="453067" cy="369088"/>
          </a:xfrm>
        </p:grpSpPr>
        <p:sp>
          <p:nvSpPr>
            <p:cNvPr id="1394" name="SMARTInkShape-261"/>
            <p:cNvSpPr/>
            <p:nvPr/>
          </p:nvSpPr>
          <p:spPr>
            <a:xfrm>
              <a:off x="3840907" y="3871824"/>
              <a:ext cx="102834" cy="92637"/>
            </a:xfrm>
            <a:custGeom>
              <a:avLst/>
              <a:gdLst/>
              <a:ahLst/>
              <a:cxnLst/>
              <a:rect l="0" t="0" r="0" b="0"/>
              <a:pathLst>
                <a:path w="102834" h="92637">
                  <a:moveTo>
                    <a:pt x="92660" y="30852"/>
                  </a:moveTo>
                  <a:lnTo>
                    <a:pt x="101526" y="21986"/>
                  </a:lnTo>
                  <a:lnTo>
                    <a:pt x="102833" y="11814"/>
                  </a:lnTo>
                  <a:lnTo>
                    <a:pt x="94080" y="1528"/>
                  </a:lnTo>
                  <a:lnTo>
                    <a:pt x="90240" y="657"/>
                  </a:lnTo>
                  <a:lnTo>
                    <a:pt x="68492" y="0"/>
                  </a:lnTo>
                  <a:lnTo>
                    <a:pt x="35255" y="10449"/>
                  </a:lnTo>
                  <a:lnTo>
                    <a:pt x="20767" y="18219"/>
                  </a:lnTo>
                  <a:lnTo>
                    <a:pt x="17271" y="18997"/>
                  </a:lnTo>
                  <a:lnTo>
                    <a:pt x="6886" y="25559"/>
                  </a:lnTo>
                  <a:lnTo>
                    <a:pt x="3053" y="31551"/>
                  </a:lnTo>
                  <a:lnTo>
                    <a:pt x="591" y="44719"/>
                  </a:lnTo>
                  <a:lnTo>
                    <a:pt x="0" y="66611"/>
                  </a:lnTo>
                  <a:lnTo>
                    <a:pt x="3043" y="72679"/>
                  </a:lnTo>
                  <a:lnTo>
                    <a:pt x="20579" y="926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5" name="SMARTInkShape-262"/>
            <p:cNvSpPr/>
            <p:nvPr/>
          </p:nvSpPr>
          <p:spPr>
            <a:xfrm>
              <a:off x="3954599" y="3964460"/>
              <a:ext cx="112780" cy="71518"/>
            </a:xfrm>
            <a:custGeom>
              <a:avLst/>
              <a:gdLst/>
              <a:ahLst/>
              <a:cxnLst/>
              <a:rect l="0" t="0" r="0" b="0"/>
              <a:pathLst>
                <a:path w="112780" h="71518">
                  <a:moveTo>
                    <a:pt x="30455" y="0"/>
                  </a:moveTo>
                  <a:lnTo>
                    <a:pt x="21590" y="0"/>
                  </a:lnTo>
                  <a:lnTo>
                    <a:pt x="11417" y="8865"/>
                  </a:lnTo>
                  <a:lnTo>
                    <a:pt x="9024" y="18235"/>
                  </a:lnTo>
                  <a:lnTo>
                    <a:pt x="1036" y="28998"/>
                  </a:lnTo>
                  <a:lnTo>
                    <a:pt x="0" y="35797"/>
                  </a:lnTo>
                  <a:lnTo>
                    <a:pt x="2808" y="41844"/>
                  </a:lnTo>
                  <a:lnTo>
                    <a:pt x="8467" y="49581"/>
                  </a:lnTo>
                  <a:lnTo>
                    <a:pt x="40330" y="69223"/>
                  </a:lnTo>
                  <a:lnTo>
                    <a:pt x="54398" y="71517"/>
                  </a:lnTo>
                  <a:lnTo>
                    <a:pt x="98820" y="60912"/>
                  </a:lnTo>
                  <a:lnTo>
                    <a:pt x="110761" y="52953"/>
                  </a:lnTo>
                  <a:lnTo>
                    <a:pt x="111913" y="49086"/>
                  </a:lnTo>
                  <a:lnTo>
                    <a:pt x="112779" y="27319"/>
                  </a:lnTo>
                  <a:lnTo>
                    <a:pt x="110509" y="23933"/>
                  </a:lnTo>
                  <a:lnTo>
                    <a:pt x="101884" y="17120"/>
                  </a:lnTo>
                  <a:lnTo>
                    <a:pt x="78697" y="12318"/>
                  </a:lnTo>
                  <a:lnTo>
                    <a:pt x="66007" y="14247"/>
                  </a:lnTo>
                  <a:lnTo>
                    <a:pt x="52430" y="18713"/>
                  </a:lnTo>
                  <a:lnTo>
                    <a:pt x="48538" y="19340"/>
                  </a:lnTo>
                  <a:lnTo>
                    <a:pt x="41161" y="23088"/>
                  </a:lnTo>
                  <a:lnTo>
                    <a:pt x="34070" y="27423"/>
                  </a:lnTo>
                  <a:lnTo>
                    <a:pt x="9861" y="308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6" name="SMARTInkShape-263"/>
            <p:cNvSpPr/>
            <p:nvPr/>
          </p:nvSpPr>
          <p:spPr>
            <a:xfrm>
              <a:off x="4067447" y="4057135"/>
              <a:ext cx="123065" cy="82379"/>
            </a:xfrm>
            <a:custGeom>
              <a:avLst/>
              <a:gdLst/>
              <a:ahLst/>
              <a:cxnLst/>
              <a:rect l="0" t="0" r="0" b="0"/>
              <a:pathLst>
                <a:path w="123065" h="82379">
                  <a:moveTo>
                    <a:pt x="61770" y="0"/>
                  </a:moveTo>
                  <a:lnTo>
                    <a:pt x="46429" y="0"/>
                  </a:lnTo>
                  <a:lnTo>
                    <a:pt x="40459" y="3051"/>
                  </a:lnTo>
                  <a:lnTo>
                    <a:pt x="13687" y="26434"/>
                  </a:lnTo>
                  <a:lnTo>
                    <a:pt x="0" y="30888"/>
                  </a:lnTo>
                  <a:lnTo>
                    <a:pt x="59576" y="30892"/>
                  </a:lnTo>
                  <a:lnTo>
                    <a:pt x="117981" y="30892"/>
                  </a:lnTo>
                  <a:lnTo>
                    <a:pt x="119838" y="32036"/>
                  </a:lnTo>
                  <a:lnTo>
                    <a:pt x="121077" y="33943"/>
                  </a:lnTo>
                  <a:lnTo>
                    <a:pt x="123064" y="39758"/>
                  </a:lnTo>
                  <a:lnTo>
                    <a:pt x="122083" y="40234"/>
                  </a:lnTo>
                  <a:lnTo>
                    <a:pt x="117942" y="40765"/>
                  </a:lnTo>
                  <a:lnTo>
                    <a:pt x="116380" y="42050"/>
                  </a:lnTo>
                  <a:lnTo>
                    <a:pt x="114644" y="46530"/>
                  </a:lnTo>
                  <a:lnTo>
                    <a:pt x="113037" y="48182"/>
                  </a:lnTo>
                  <a:lnTo>
                    <a:pt x="108201" y="50018"/>
                  </a:lnTo>
                  <a:lnTo>
                    <a:pt x="106453" y="51652"/>
                  </a:lnTo>
                  <a:lnTo>
                    <a:pt x="104512" y="56518"/>
                  </a:lnTo>
                  <a:lnTo>
                    <a:pt x="102850" y="58273"/>
                  </a:lnTo>
                  <a:lnTo>
                    <a:pt x="82156" y="69728"/>
                  </a:lnTo>
                  <a:lnTo>
                    <a:pt x="78793" y="70513"/>
                  </a:lnTo>
                  <a:lnTo>
                    <a:pt x="76550" y="72180"/>
                  </a:lnTo>
                  <a:lnTo>
                    <a:pt x="75056" y="74435"/>
                  </a:lnTo>
                  <a:lnTo>
                    <a:pt x="72066" y="823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7" name="SMARTInkShape-264"/>
            <p:cNvSpPr/>
            <p:nvPr/>
          </p:nvSpPr>
          <p:spPr>
            <a:xfrm>
              <a:off x="4078496" y="4129217"/>
              <a:ext cx="184586" cy="111695"/>
            </a:xfrm>
            <a:custGeom>
              <a:avLst/>
              <a:gdLst/>
              <a:ahLst/>
              <a:cxnLst/>
              <a:rect l="0" t="0" r="0" b="0"/>
              <a:pathLst>
                <a:path w="184586" h="111695">
                  <a:moveTo>
                    <a:pt x="184585" y="0"/>
                  </a:moveTo>
                  <a:lnTo>
                    <a:pt x="184585" y="5466"/>
                  </a:lnTo>
                  <a:lnTo>
                    <a:pt x="181534" y="11201"/>
                  </a:lnTo>
                  <a:lnTo>
                    <a:pt x="168165" y="27578"/>
                  </a:lnTo>
                  <a:lnTo>
                    <a:pt x="161764" y="41212"/>
                  </a:lnTo>
                  <a:lnTo>
                    <a:pt x="154992" y="48064"/>
                  </a:lnTo>
                  <a:lnTo>
                    <a:pt x="139458" y="59498"/>
                  </a:lnTo>
                  <a:lnTo>
                    <a:pt x="116194" y="87144"/>
                  </a:lnTo>
                  <a:lnTo>
                    <a:pt x="83774" y="100501"/>
                  </a:lnTo>
                  <a:lnTo>
                    <a:pt x="75709" y="103018"/>
                  </a:lnTo>
                  <a:lnTo>
                    <a:pt x="61208" y="110905"/>
                  </a:lnTo>
                  <a:lnTo>
                    <a:pt x="57712" y="111694"/>
                  </a:lnTo>
                  <a:lnTo>
                    <a:pt x="41859" y="107336"/>
                  </a:lnTo>
                  <a:lnTo>
                    <a:pt x="7957" y="80157"/>
                  </a:lnTo>
                  <a:lnTo>
                    <a:pt x="3111" y="72618"/>
                  </a:lnTo>
                  <a:lnTo>
                    <a:pt x="957" y="64310"/>
                  </a:lnTo>
                  <a:lnTo>
                    <a:pt x="0" y="52991"/>
                  </a:lnTo>
                  <a:lnTo>
                    <a:pt x="9531" y="308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8" name="SMARTInkShape-265"/>
            <p:cNvSpPr/>
            <p:nvPr/>
          </p:nvSpPr>
          <p:spPr>
            <a:xfrm>
              <a:off x="4283676" y="4046837"/>
              <a:ext cx="10298" cy="1"/>
            </a:xfrm>
            <a:custGeom>
              <a:avLst/>
              <a:gdLst/>
              <a:ahLst/>
              <a:cxnLst/>
              <a:rect l="0" t="0" r="0" b="0"/>
              <a:pathLst>
                <a:path w="10298" h="1">
                  <a:moveTo>
                    <a:pt x="0" y="0"/>
                  </a:moveTo>
                  <a:lnTo>
                    <a:pt x="1029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13" name="SMARTInkShape-Group59"/>
          <p:cNvGrpSpPr/>
          <p:nvPr/>
        </p:nvGrpSpPr>
        <p:grpSpPr>
          <a:xfrm>
            <a:off x="6353432" y="3759159"/>
            <a:ext cx="1482813" cy="380355"/>
            <a:chOff x="6353432" y="3759159"/>
            <a:chExt cx="1482813" cy="380355"/>
          </a:xfrm>
        </p:grpSpPr>
        <p:sp>
          <p:nvSpPr>
            <p:cNvPr id="1400" name="SMARTInkShape-266"/>
            <p:cNvSpPr/>
            <p:nvPr/>
          </p:nvSpPr>
          <p:spPr>
            <a:xfrm>
              <a:off x="6353432" y="3759159"/>
              <a:ext cx="121497" cy="215539"/>
            </a:xfrm>
            <a:custGeom>
              <a:avLst/>
              <a:gdLst/>
              <a:ahLst/>
              <a:cxnLst/>
              <a:rect l="0" t="0" r="0" b="0"/>
              <a:pathLst>
                <a:path w="121497" h="215539">
                  <a:moveTo>
                    <a:pt x="0" y="40544"/>
                  </a:moveTo>
                  <a:lnTo>
                    <a:pt x="0" y="46010"/>
                  </a:lnTo>
                  <a:lnTo>
                    <a:pt x="1144" y="47621"/>
                  </a:lnTo>
                  <a:lnTo>
                    <a:pt x="3052" y="48694"/>
                  </a:lnTo>
                  <a:lnTo>
                    <a:pt x="5467" y="49409"/>
                  </a:lnTo>
                  <a:lnTo>
                    <a:pt x="7077" y="51031"/>
                  </a:lnTo>
                  <a:lnTo>
                    <a:pt x="8866" y="55883"/>
                  </a:lnTo>
                  <a:lnTo>
                    <a:pt x="13293" y="84847"/>
                  </a:lnTo>
                  <a:lnTo>
                    <a:pt x="19152" y="104340"/>
                  </a:lnTo>
                  <a:lnTo>
                    <a:pt x="21715" y="161706"/>
                  </a:lnTo>
                  <a:lnTo>
                    <a:pt x="30855" y="214916"/>
                  </a:lnTo>
                  <a:lnTo>
                    <a:pt x="22023" y="215538"/>
                  </a:lnTo>
                  <a:lnTo>
                    <a:pt x="21547" y="214414"/>
                  </a:lnTo>
                  <a:lnTo>
                    <a:pt x="10725" y="155919"/>
                  </a:lnTo>
                  <a:lnTo>
                    <a:pt x="10307" y="93361"/>
                  </a:lnTo>
                  <a:lnTo>
                    <a:pt x="20785" y="44667"/>
                  </a:lnTo>
                  <a:lnTo>
                    <a:pt x="31608" y="22459"/>
                  </a:lnTo>
                  <a:lnTo>
                    <a:pt x="44764" y="6715"/>
                  </a:lnTo>
                  <a:lnTo>
                    <a:pt x="51550" y="2626"/>
                  </a:lnTo>
                  <a:lnTo>
                    <a:pt x="65229" y="0"/>
                  </a:lnTo>
                  <a:lnTo>
                    <a:pt x="80985" y="5012"/>
                  </a:lnTo>
                  <a:lnTo>
                    <a:pt x="98587" y="16956"/>
                  </a:lnTo>
                  <a:lnTo>
                    <a:pt x="116578" y="33737"/>
                  </a:lnTo>
                  <a:lnTo>
                    <a:pt x="120461" y="40570"/>
                  </a:lnTo>
                  <a:lnTo>
                    <a:pt x="121496" y="43994"/>
                  </a:lnTo>
                  <a:lnTo>
                    <a:pt x="119595" y="53900"/>
                  </a:lnTo>
                  <a:lnTo>
                    <a:pt x="112094" y="69291"/>
                  </a:lnTo>
                  <a:lnTo>
                    <a:pt x="89176" y="95337"/>
                  </a:lnTo>
                  <a:lnTo>
                    <a:pt x="82348" y="99221"/>
                  </a:lnTo>
                  <a:lnTo>
                    <a:pt x="68643" y="101714"/>
                  </a:lnTo>
                  <a:lnTo>
                    <a:pt x="33722" y="102274"/>
                  </a:lnTo>
                  <a:lnTo>
                    <a:pt x="23378" y="99252"/>
                  </a:lnTo>
                  <a:lnTo>
                    <a:pt x="0" y="81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1" name="SMARTInkShape-267"/>
            <p:cNvSpPr/>
            <p:nvPr/>
          </p:nvSpPr>
          <p:spPr>
            <a:xfrm>
              <a:off x="6518624" y="3789406"/>
              <a:ext cx="112837" cy="92535"/>
            </a:xfrm>
            <a:custGeom>
              <a:avLst/>
              <a:gdLst/>
              <a:ahLst/>
              <a:cxnLst/>
              <a:rect l="0" t="0" r="0" b="0"/>
              <a:pathLst>
                <a:path w="112837" h="92535">
                  <a:moveTo>
                    <a:pt x="30457" y="0"/>
                  </a:moveTo>
                  <a:lnTo>
                    <a:pt x="30457" y="14332"/>
                  </a:lnTo>
                  <a:lnTo>
                    <a:pt x="20443" y="58078"/>
                  </a:lnTo>
                  <a:lnTo>
                    <a:pt x="20285" y="65095"/>
                  </a:lnTo>
                  <a:lnTo>
                    <a:pt x="17165" y="72027"/>
                  </a:lnTo>
                  <a:lnTo>
                    <a:pt x="11305" y="80333"/>
                  </a:lnTo>
                  <a:lnTo>
                    <a:pt x="10290" y="87238"/>
                  </a:lnTo>
                  <a:lnTo>
                    <a:pt x="9003" y="89051"/>
                  </a:lnTo>
                  <a:lnTo>
                    <a:pt x="7001" y="90259"/>
                  </a:lnTo>
                  <a:lnTo>
                    <a:pt x="0" y="92534"/>
                  </a:lnTo>
                  <a:lnTo>
                    <a:pt x="26201" y="64897"/>
                  </a:lnTo>
                  <a:lnTo>
                    <a:pt x="32668" y="51424"/>
                  </a:lnTo>
                  <a:lnTo>
                    <a:pt x="44624" y="37744"/>
                  </a:lnTo>
                  <a:lnTo>
                    <a:pt x="51246" y="33937"/>
                  </a:lnTo>
                  <a:lnTo>
                    <a:pt x="54613" y="32922"/>
                  </a:lnTo>
                  <a:lnTo>
                    <a:pt x="79815" y="14858"/>
                  </a:lnTo>
                  <a:lnTo>
                    <a:pt x="91748" y="10897"/>
                  </a:lnTo>
                  <a:lnTo>
                    <a:pt x="96981" y="10563"/>
                  </a:lnTo>
                  <a:lnTo>
                    <a:pt x="98832" y="9331"/>
                  </a:lnTo>
                  <a:lnTo>
                    <a:pt x="100067" y="7364"/>
                  </a:lnTo>
                  <a:lnTo>
                    <a:pt x="102049" y="1453"/>
                  </a:lnTo>
                  <a:lnTo>
                    <a:pt x="1128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2" name="SMARTInkShape-268"/>
            <p:cNvSpPr/>
            <p:nvPr/>
          </p:nvSpPr>
          <p:spPr>
            <a:xfrm>
              <a:off x="6641757" y="3820463"/>
              <a:ext cx="92069" cy="82214"/>
            </a:xfrm>
            <a:custGeom>
              <a:avLst/>
              <a:gdLst/>
              <a:ahLst/>
              <a:cxnLst/>
              <a:rect l="0" t="0" r="0" b="0"/>
              <a:pathLst>
                <a:path w="92069" h="82214">
                  <a:moveTo>
                    <a:pt x="0" y="61618"/>
                  </a:moveTo>
                  <a:lnTo>
                    <a:pt x="0" y="56152"/>
                  </a:lnTo>
                  <a:lnTo>
                    <a:pt x="1145" y="54541"/>
                  </a:lnTo>
                  <a:lnTo>
                    <a:pt x="3051" y="53468"/>
                  </a:lnTo>
                  <a:lnTo>
                    <a:pt x="14333" y="51745"/>
                  </a:lnTo>
                  <a:lnTo>
                    <a:pt x="28723" y="50260"/>
                  </a:lnTo>
                  <a:lnTo>
                    <a:pt x="44868" y="43125"/>
                  </a:lnTo>
                  <a:lnTo>
                    <a:pt x="57408" y="34909"/>
                  </a:lnTo>
                  <a:lnTo>
                    <a:pt x="68368" y="30822"/>
                  </a:lnTo>
                  <a:lnTo>
                    <a:pt x="78861" y="24016"/>
                  </a:lnTo>
                  <a:lnTo>
                    <a:pt x="85773" y="22023"/>
                  </a:lnTo>
                  <a:lnTo>
                    <a:pt x="88073" y="20347"/>
                  </a:lnTo>
                  <a:lnTo>
                    <a:pt x="89607" y="18086"/>
                  </a:lnTo>
                  <a:lnTo>
                    <a:pt x="91765" y="9438"/>
                  </a:lnTo>
                  <a:lnTo>
                    <a:pt x="92068" y="6237"/>
                  </a:lnTo>
                  <a:lnTo>
                    <a:pt x="91127" y="4102"/>
                  </a:lnTo>
                  <a:lnTo>
                    <a:pt x="89354" y="2680"/>
                  </a:lnTo>
                  <a:lnTo>
                    <a:pt x="83756" y="396"/>
                  </a:lnTo>
                  <a:lnTo>
                    <a:pt x="77320" y="0"/>
                  </a:lnTo>
                  <a:lnTo>
                    <a:pt x="45481" y="10331"/>
                  </a:lnTo>
                  <a:lnTo>
                    <a:pt x="24102" y="27613"/>
                  </a:lnTo>
                  <a:lnTo>
                    <a:pt x="14896" y="37685"/>
                  </a:lnTo>
                  <a:lnTo>
                    <a:pt x="10902" y="49299"/>
                  </a:lnTo>
                  <a:lnTo>
                    <a:pt x="13617" y="53473"/>
                  </a:lnTo>
                  <a:lnTo>
                    <a:pt x="34518" y="75474"/>
                  </a:lnTo>
                  <a:lnTo>
                    <a:pt x="44326" y="79218"/>
                  </a:lnTo>
                  <a:lnTo>
                    <a:pt x="72080" y="822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3" name="SMARTInkShape-269"/>
            <p:cNvSpPr/>
            <p:nvPr/>
          </p:nvSpPr>
          <p:spPr>
            <a:xfrm>
              <a:off x="6796216" y="3820297"/>
              <a:ext cx="102797" cy="194013"/>
            </a:xfrm>
            <a:custGeom>
              <a:avLst/>
              <a:gdLst/>
              <a:ahLst/>
              <a:cxnLst/>
              <a:rect l="0" t="0" r="0" b="0"/>
              <a:pathLst>
                <a:path w="102797" h="194013">
                  <a:moveTo>
                    <a:pt x="10297" y="0"/>
                  </a:moveTo>
                  <a:lnTo>
                    <a:pt x="10297" y="8866"/>
                  </a:lnTo>
                  <a:lnTo>
                    <a:pt x="4831" y="15340"/>
                  </a:lnTo>
                  <a:lnTo>
                    <a:pt x="1432" y="35437"/>
                  </a:lnTo>
                  <a:lnTo>
                    <a:pt x="37" y="99481"/>
                  </a:lnTo>
                  <a:lnTo>
                    <a:pt x="1" y="159557"/>
                  </a:lnTo>
                  <a:lnTo>
                    <a:pt x="0" y="194012"/>
                  </a:lnTo>
                  <a:lnTo>
                    <a:pt x="1145" y="158498"/>
                  </a:lnTo>
                  <a:lnTo>
                    <a:pt x="17091" y="98825"/>
                  </a:lnTo>
                  <a:lnTo>
                    <a:pt x="25599" y="65122"/>
                  </a:lnTo>
                  <a:lnTo>
                    <a:pt x="38067" y="45959"/>
                  </a:lnTo>
                  <a:lnTo>
                    <a:pt x="57235" y="24145"/>
                  </a:lnTo>
                  <a:lnTo>
                    <a:pt x="59762" y="17214"/>
                  </a:lnTo>
                  <a:lnTo>
                    <a:pt x="61580" y="14909"/>
                  </a:lnTo>
                  <a:lnTo>
                    <a:pt x="66651" y="12347"/>
                  </a:lnTo>
                  <a:lnTo>
                    <a:pt x="75938" y="10905"/>
                  </a:lnTo>
                  <a:lnTo>
                    <a:pt x="82568" y="13619"/>
                  </a:lnTo>
                  <a:lnTo>
                    <a:pt x="96145" y="24683"/>
                  </a:lnTo>
                  <a:lnTo>
                    <a:pt x="99938" y="31184"/>
                  </a:lnTo>
                  <a:lnTo>
                    <a:pt x="102374" y="44680"/>
                  </a:lnTo>
                  <a:lnTo>
                    <a:pt x="102796" y="54937"/>
                  </a:lnTo>
                  <a:lnTo>
                    <a:pt x="97454" y="70688"/>
                  </a:lnTo>
                  <a:lnTo>
                    <a:pt x="82103" y="92041"/>
                  </a:lnTo>
                  <a:lnTo>
                    <a:pt x="75392" y="98114"/>
                  </a:lnTo>
                  <a:lnTo>
                    <a:pt x="61761" y="105065"/>
                  </a:lnTo>
                  <a:lnTo>
                    <a:pt x="58335" y="107800"/>
                  </a:lnTo>
                  <a:lnTo>
                    <a:pt x="48428" y="110839"/>
                  </a:lnTo>
                  <a:lnTo>
                    <a:pt x="21324" y="113229"/>
                  </a:lnTo>
                  <a:lnTo>
                    <a:pt x="10297" y="10297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4" name="SMARTInkShape-270"/>
            <p:cNvSpPr/>
            <p:nvPr/>
          </p:nvSpPr>
          <p:spPr>
            <a:xfrm>
              <a:off x="6950711" y="3852799"/>
              <a:ext cx="111075" cy="79163"/>
            </a:xfrm>
            <a:custGeom>
              <a:avLst/>
              <a:gdLst/>
              <a:ahLst/>
              <a:cxnLst/>
              <a:rect l="0" t="0" r="0" b="0"/>
              <a:pathLst>
                <a:path w="111075" h="79163">
                  <a:moveTo>
                    <a:pt x="10262" y="8687"/>
                  </a:moveTo>
                  <a:lnTo>
                    <a:pt x="10263" y="17553"/>
                  </a:lnTo>
                  <a:lnTo>
                    <a:pt x="3185" y="26923"/>
                  </a:lnTo>
                  <a:lnTo>
                    <a:pt x="389" y="37686"/>
                  </a:lnTo>
                  <a:lnTo>
                    <a:pt x="0" y="53746"/>
                  </a:lnTo>
                  <a:lnTo>
                    <a:pt x="3034" y="60368"/>
                  </a:lnTo>
                  <a:lnTo>
                    <a:pt x="5443" y="63736"/>
                  </a:lnTo>
                  <a:lnTo>
                    <a:pt x="11173" y="67478"/>
                  </a:lnTo>
                  <a:lnTo>
                    <a:pt x="17532" y="70285"/>
                  </a:lnTo>
                  <a:lnTo>
                    <a:pt x="27544" y="77154"/>
                  </a:lnTo>
                  <a:lnTo>
                    <a:pt x="34342" y="79162"/>
                  </a:lnTo>
                  <a:lnTo>
                    <a:pt x="37758" y="78554"/>
                  </a:lnTo>
                  <a:lnTo>
                    <a:pt x="51459" y="72406"/>
                  </a:lnTo>
                  <a:lnTo>
                    <a:pt x="80945" y="65118"/>
                  </a:lnTo>
                  <a:lnTo>
                    <a:pt x="102302" y="49624"/>
                  </a:lnTo>
                  <a:lnTo>
                    <a:pt x="108376" y="42899"/>
                  </a:lnTo>
                  <a:lnTo>
                    <a:pt x="111074" y="36097"/>
                  </a:lnTo>
                  <a:lnTo>
                    <a:pt x="110651" y="32681"/>
                  </a:lnTo>
                  <a:lnTo>
                    <a:pt x="104179" y="15548"/>
                  </a:lnTo>
                  <a:lnTo>
                    <a:pt x="101477" y="13261"/>
                  </a:lnTo>
                  <a:lnTo>
                    <a:pt x="83749" y="6539"/>
                  </a:lnTo>
                  <a:lnTo>
                    <a:pt x="79847" y="3823"/>
                  </a:lnTo>
                  <a:lnTo>
                    <a:pt x="63424" y="0"/>
                  </a:lnTo>
                  <a:lnTo>
                    <a:pt x="53722" y="2156"/>
                  </a:lnTo>
                  <a:lnTo>
                    <a:pt x="22905" y="16264"/>
                  </a:lnTo>
                  <a:lnTo>
                    <a:pt x="18692" y="17171"/>
                  </a:lnTo>
                  <a:lnTo>
                    <a:pt x="15882" y="18920"/>
                  </a:lnTo>
                  <a:lnTo>
                    <a:pt x="14009" y="21230"/>
                  </a:lnTo>
                  <a:lnTo>
                    <a:pt x="10783" y="26848"/>
                  </a:lnTo>
                  <a:lnTo>
                    <a:pt x="110" y="39412"/>
                  </a:lnTo>
                  <a:lnTo>
                    <a:pt x="10262" y="498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5" name="SMARTInkShape-271"/>
            <p:cNvSpPr/>
            <p:nvPr/>
          </p:nvSpPr>
          <p:spPr>
            <a:xfrm>
              <a:off x="7105135" y="3841017"/>
              <a:ext cx="61785" cy="133726"/>
            </a:xfrm>
            <a:custGeom>
              <a:avLst/>
              <a:gdLst/>
              <a:ahLst/>
              <a:cxnLst/>
              <a:rect l="0" t="0" r="0" b="0"/>
              <a:pathLst>
                <a:path w="61785" h="133726">
                  <a:moveTo>
                    <a:pt x="61784" y="10172"/>
                  </a:moveTo>
                  <a:lnTo>
                    <a:pt x="56317" y="10172"/>
                  </a:lnTo>
                  <a:lnTo>
                    <a:pt x="54706" y="9028"/>
                  </a:lnTo>
                  <a:lnTo>
                    <a:pt x="53633" y="7121"/>
                  </a:lnTo>
                  <a:lnTo>
                    <a:pt x="52918" y="4706"/>
                  </a:lnTo>
                  <a:lnTo>
                    <a:pt x="51297" y="3095"/>
                  </a:lnTo>
                  <a:lnTo>
                    <a:pt x="46444" y="1306"/>
                  </a:lnTo>
                  <a:lnTo>
                    <a:pt x="27317" y="0"/>
                  </a:lnTo>
                  <a:lnTo>
                    <a:pt x="20532" y="2981"/>
                  </a:lnTo>
                  <a:lnTo>
                    <a:pt x="17121" y="5378"/>
                  </a:lnTo>
                  <a:lnTo>
                    <a:pt x="13329" y="11093"/>
                  </a:lnTo>
                  <a:lnTo>
                    <a:pt x="12319" y="14218"/>
                  </a:lnTo>
                  <a:lnTo>
                    <a:pt x="12790" y="17446"/>
                  </a:lnTo>
                  <a:lnTo>
                    <a:pt x="18714" y="30847"/>
                  </a:lnTo>
                  <a:lnTo>
                    <a:pt x="19342" y="34253"/>
                  </a:lnTo>
                  <a:lnTo>
                    <a:pt x="25689" y="44512"/>
                  </a:lnTo>
                  <a:lnTo>
                    <a:pt x="54962" y="89721"/>
                  </a:lnTo>
                  <a:lnTo>
                    <a:pt x="61186" y="110562"/>
                  </a:lnTo>
                  <a:lnTo>
                    <a:pt x="58467" y="115048"/>
                  </a:lnTo>
                  <a:lnTo>
                    <a:pt x="54589" y="120856"/>
                  </a:lnTo>
                  <a:lnTo>
                    <a:pt x="52866" y="127250"/>
                  </a:lnTo>
                  <a:lnTo>
                    <a:pt x="51262" y="129413"/>
                  </a:lnTo>
                  <a:lnTo>
                    <a:pt x="49048" y="130856"/>
                  </a:lnTo>
                  <a:lnTo>
                    <a:pt x="42741" y="133170"/>
                  </a:lnTo>
                  <a:lnTo>
                    <a:pt x="17025" y="133725"/>
                  </a:lnTo>
                  <a:lnTo>
                    <a:pt x="10235" y="130682"/>
                  </a:lnTo>
                  <a:lnTo>
                    <a:pt x="6824" y="128269"/>
                  </a:lnTo>
                  <a:lnTo>
                    <a:pt x="3033" y="122536"/>
                  </a:lnTo>
                  <a:lnTo>
                    <a:pt x="0" y="1131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6" name="SMARTInkShape-272"/>
            <p:cNvSpPr/>
            <p:nvPr/>
          </p:nvSpPr>
          <p:spPr>
            <a:xfrm>
              <a:off x="7197811" y="3882081"/>
              <a:ext cx="20595" cy="82380"/>
            </a:xfrm>
            <a:custGeom>
              <a:avLst/>
              <a:gdLst/>
              <a:ahLst/>
              <a:cxnLst/>
              <a:rect l="0" t="0" r="0" b="0"/>
              <a:pathLst>
                <a:path w="20595" h="82380">
                  <a:moveTo>
                    <a:pt x="20594" y="0"/>
                  </a:moveTo>
                  <a:lnTo>
                    <a:pt x="20594" y="25600"/>
                  </a:lnTo>
                  <a:lnTo>
                    <a:pt x="10720" y="64833"/>
                  </a:lnTo>
                  <a:lnTo>
                    <a:pt x="10334" y="80311"/>
                  </a:lnTo>
                  <a:lnTo>
                    <a:pt x="9177" y="81000"/>
                  </a:lnTo>
                  <a:lnTo>
                    <a:pt x="0" y="823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7" name="SMARTInkShape-273"/>
            <p:cNvSpPr/>
            <p:nvPr/>
          </p:nvSpPr>
          <p:spPr>
            <a:xfrm>
              <a:off x="7239000" y="3779108"/>
              <a:ext cx="10298" cy="30893"/>
            </a:xfrm>
            <a:custGeom>
              <a:avLst/>
              <a:gdLst/>
              <a:ahLst/>
              <a:cxnLst/>
              <a:rect l="0" t="0" r="0" b="0"/>
              <a:pathLst>
                <a:path w="10298" h="30893">
                  <a:moveTo>
                    <a:pt x="10297" y="30892"/>
                  </a:moveTo>
                  <a:lnTo>
                    <a:pt x="10297" y="25425"/>
                  </a:lnTo>
                  <a:lnTo>
                    <a:pt x="7245" y="19691"/>
                  </a:lnTo>
                  <a:lnTo>
                    <a:pt x="1431" y="12152"/>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8" name="SMARTInkShape-274"/>
            <p:cNvSpPr/>
            <p:nvPr/>
          </p:nvSpPr>
          <p:spPr>
            <a:xfrm>
              <a:off x="7352271" y="3799703"/>
              <a:ext cx="20594" cy="175055"/>
            </a:xfrm>
            <a:custGeom>
              <a:avLst/>
              <a:gdLst/>
              <a:ahLst/>
              <a:cxnLst/>
              <a:rect l="0" t="0" r="0" b="0"/>
              <a:pathLst>
                <a:path w="20594" h="175055">
                  <a:moveTo>
                    <a:pt x="10296" y="0"/>
                  </a:moveTo>
                  <a:lnTo>
                    <a:pt x="15763" y="0"/>
                  </a:lnTo>
                  <a:lnTo>
                    <a:pt x="17374" y="1144"/>
                  </a:lnTo>
                  <a:lnTo>
                    <a:pt x="18447" y="3051"/>
                  </a:lnTo>
                  <a:lnTo>
                    <a:pt x="20170" y="14332"/>
                  </a:lnTo>
                  <a:lnTo>
                    <a:pt x="20593" y="74498"/>
                  </a:lnTo>
                  <a:lnTo>
                    <a:pt x="19449" y="105579"/>
                  </a:lnTo>
                  <a:lnTo>
                    <a:pt x="11728" y="126438"/>
                  </a:lnTo>
                  <a:lnTo>
                    <a:pt x="10307" y="172591"/>
                  </a:lnTo>
                  <a:lnTo>
                    <a:pt x="9160" y="173412"/>
                  </a:lnTo>
                  <a:lnTo>
                    <a:pt x="0" y="1750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9" name="SMARTInkShape-275"/>
            <p:cNvSpPr/>
            <p:nvPr/>
          </p:nvSpPr>
          <p:spPr>
            <a:xfrm>
              <a:off x="7321378" y="3882516"/>
              <a:ext cx="133866" cy="112836"/>
            </a:xfrm>
            <a:custGeom>
              <a:avLst/>
              <a:gdLst/>
              <a:ahLst/>
              <a:cxnLst/>
              <a:rect l="0" t="0" r="0" b="0"/>
              <a:pathLst>
                <a:path w="133866" h="112836">
                  <a:moveTo>
                    <a:pt x="0" y="20160"/>
                  </a:moveTo>
                  <a:lnTo>
                    <a:pt x="5467" y="14693"/>
                  </a:lnTo>
                  <a:lnTo>
                    <a:pt x="11201" y="12009"/>
                  </a:lnTo>
                  <a:lnTo>
                    <a:pt x="73664" y="0"/>
                  </a:lnTo>
                  <a:lnTo>
                    <a:pt x="116231" y="9450"/>
                  </a:lnTo>
                  <a:lnTo>
                    <a:pt x="118676" y="10731"/>
                  </a:lnTo>
                  <a:lnTo>
                    <a:pt x="120306" y="12730"/>
                  </a:lnTo>
                  <a:lnTo>
                    <a:pt x="121394" y="15207"/>
                  </a:lnTo>
                  <a:lnTo>
                    <a:pt x="123262" y="16857"/>
                  </a:lnTo>
                  <a:lnTo>
                    <a:pt x="128390" y="18692"/>
                  </a:lnTo>
                  <a:lnTo>
                    <a:pt x="130214" y="20326"/>
                  </a:lnTo>
                  <a:lnTo>
                    <a:pt x="132242" y="25191"/>
                  </a:lnTo>
                  <a:lnTo>
                    <a:pt x="133853" y="54920"/>
                  </a:lnTo>
                  <a:lnTo>
                    <a:pt x="123850" y="98830"/>
                  </a:lnTo>
                  <a:lnTo>
                    <a:pt x="123603" y="110765"/>
                  </a:lnTo>
                  <a:lnTo>
                    <a:pt x="124736" y="111455"/>
                  </a:lnTo>
                  <a:lnTo>
                    <a:pt x="133865" y="1128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0" name="SMARTInkShape-276"/>
            <p:cNvSpPr/>
            <p:nvPr/>
          </p:nvSpPr>
          <p:spPr>
            <a:xfrm>
              <a:off x="7475837" y="3851189"/>
              <a:ext cx="10299" cy="30893"/>
            </a:xfrm>
            <a:custGeom>
              <a:avLst/>
              <a:gdLst/>
              <a:ahLst/>
              <a:cxnLst/>
              <a:rect l="0" t="0" r="0" b="0"/>
              <a:pathLst>
                <a:path w="10299" h="30893">
                  <a:moveTo>
                    <a:pt x="10298" y="30892"/>
                  </a:moveTo>
                  <a:lnTo>
                    <a:pt x="10298" y="21019"/>
                  </a:lnTo>
                  <a:lnTo>
                    <a:pt x="1432" y="11766"/>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1" name="SMARTInkShape-277"/>
            <p:cNvSpPr/>
            <p:nvPr/>
          </p:nvSpPr>
          <p:spPr>
            <a:xfrm>
              <a:off x="7517026" y="3943865"/>
              <a:ext cx="102487" cy="72026"/>
            </a:xfrm>
            <a:custGeom>
              <a:avLst/>
              <a:gdLst/>
              <a:ahLst/>
              <a:cxnLst/>
              <a:rect l="0" t="0" r="0" b="0"/>
              <a:pathLst>
                <a:path w="102487" h="72026">
                  <a:moveTo>
                    <a:pt x="0" y="0"/>
                  </a:moveTo>
                  <a:lnTo>
                    <a:pt x="1" y="25511"/>
                  </a:lnTo>
                  <a:lnTo>
                    <a:pt x="15299" y="45126"/>
                  </a:lnTo>
                  <a:lnTo>
                    <a:pt x="34079" y="64831"/>
                  </a:lnTo>
                  <a:lnTo>
                    <a:pt x="41082" y="68858"/>
                  </a:lnTo>
                  <a:lnTo>
                    <a:pt x="54899" y="71444"/>
                  </a:lnTo>
                  <a:lnTo>
                    <a:pt x="84379" y="72025"/>
                  </a:lnTo>
                  <a:lnTo>
                    <a:pt x="87144" y="70900"/>
                  </a:lnTo>
                  <a:lnTo>
                    <a:pt x="88989" y="69006"/>
                  </a:lnTo>
                  <a:lnTo>
                    <a:pt x="94636" y="60872"/>
                  </a:lnTo>
                  <a:lnTo>
                    <a:pt x="101327" y="53341"/>
                  </a:lnTo>
                  <a:lnTo>
                    <a:pt x="102486" y="41102"/>
                  </a:lnTo>
                  <a:lnTo>
                    <a:pt x="99705" y="32378"/>
                  </a:lnTo>
                  <a:lnTo>
                    <a:pt x="97363" y="28450"/>
                  </a:lnTo>
                  <a:lnTo>
                    <a:pt x="94656" y="25832"/>
                  </a:lnTo>
                  <a:lnTo>
                    <a:pt x="71997" y="12750"/>
                  </a:lnTo>
                  <a:lnTo>
                    <a:pt x="40279" y="10513"/>
                  </a:lnTo>
                  <a:lnTo>
                    <a:pt x="19018" y="10341"/>
                  </a:lnTo>
                  <a:lnTo>
                    <a:pt x="11122" y="13367"/>
                  </a:lnTo>
                  <a:lnTo>
                    <a:pt x="2197" y="19167"/>
                  </a:lnTo>
                  <a:lnTo>
                    <a:pt x="977" y="23011"/>
                  </a:lnTo>
                  <a:lnTo>
                    <a:pt x="18" y="30755"/>
                  </a:lnTo>
                  <a:lnTo>
                    <a:pt x="10298" y="308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2" name="SMARTInkShape-278"/>
            <p:cNvSpPr/>
            <p:nvPr/>
          </p:nvSpPr>
          <p:spPr>
            <a:xfrm>
              <a:off x="7681784" y="3912973"/>
              <a:ext cx="154461" cy="226541"/>
            </a:xfrm>
            <a:custGeom>
              <a:avLst/>
              <a:gdLst/>
              <a:ahLst/>
              <a:cxnLst/>
              <a:rect l="0" t="0" r="0" b="0"/>
              <a:pathLst>
                <a:path w="154461" h="226541">
                  <a:moveTo>
                    <a:pt x="0" y="0"/>
                  </a:moveTo>
                  <a:lnTo>
                    <a:pt x="0" y="63830"/>
                  </a:lnTo>
                  <a:lnTo>
                    <a:pt x="0" y="116224"/>
                  </a:lnTo>
                  <a:lnTo>
                    <a:pt x="1145" y="118671"/>
                  </a:lnTo>
                  <a:lnTo>
                    <a:pt x="3052" y="120303"/>
                  </a:lnTo>
                  <a:lnTo>
                    <a:pt x="8865" y="122923"/>
                  </a:lnTo>
                  <a:lnTo>
                    <a:pt x="15339" y="123376"/>
                  </a:lnTo>
                  <a:lnTo>
                    <a:pt x="21310" y="120432"/>
                  </a:lnTo>
                  <a:lnTo>
                    <a:pt x="27777" y="116453"/>
                  </a:lnTo>
                  <a:lnTo>
                    <a:pt x="37852" y="113069"/>
                  </a:lnTo>
                  <a:lnTo>
                    <a:pt x="72082" y="85366"/>
                  </a:lnTo>
                  <a:lnTo>
                    <a:pt x="85811" y="82968"/>
                  </a:lnTo>
                  <a:lnTo>
                    <a:pt x="107041" y="82552"/>
                  </a:lnTo>
                  <a:lnTo>
                    <a:pt x="112550" y="83639"/>
                  </a:lnTo>
                  <a:lnTo>
                    <a:pt x="116221" y="85507"/>
                  </a:lnTo>
                  <a:lnTo>
                    <a:pt x="137470" y="106588"/>
                  </a:lnTo>
                  <a:lnTo>
                    <a:pt x="149916" y="150767"/>
                  </a:lnTo>
                  <a:lnTo>
                    <a:pt x="154460" y="2265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14" name="SMARTInkShape-279"/>
          <p:cNvSpPr/>
          <p:nvPr/>
        </p:nvSpPr>
        <p:spPr>
          <a:xfrm>
            <a:off x="2977407" y="4389182"/>
            <a:ext cx="604353" cy="571758"/>
          </a:xfrm>
          <a:custGeom>
            <a:avLst/>
            <a:gdLst/>
            <a:ahLst/>
            <a:cxnLst/>
            <a:rect l="0" t="0" r="0" b="0"/>
            <a:pathLst>
              <a:path w="604353" h="571758">
                <a:moveTo>
                  <a:pt x="101485" y="131331"/>
                </a:moveTo>
                <a:lnTo>
                  <a:pt x="111656" y="131332"/>
                </a:lnTo>
                <a:lnTo>
                  <a:pt x="110630" y="166459"/>
                </a:lnTo>
                <a:lnTo>
                  <a:pt x="93547" y="228605"/>
                </a:lnTo>
                <a:lnTo>
                  <a:pt x="73931" y="285051"/>
                </a:lnTo>
                <a:lnTo>
                  <a:pt x="52279" y="340555"/>
                </a:lnTo>
                <a:lnTo>
                  <a:pt x="31549" y="394962"/>
                </a:lnTo>
                <a:lnTo>
                  <a:pt x="10968" y="456570"/>
                </a:lnTo>
                <a:lnTo>
                  <a:pt x="8091" y="476485"/>
                </a:lnTo>
                <a:lnTo>
                  <a:pt x="743" y="491436"/>
                </a:lnTo>
                <a:lnTo>
                  <a:pt x="0" y="494969"/>
                </a:lnTo>
                <a:lnTo>
                  <a:pt x="648" y="497324"/>
                </a:lnTo>
                <a:lnTo>
                  <a:pt x="2224" y="498894"/>
                </a:lnTo>
                <a:lnTo>
                  <a:pt x="7508" y="501414"/>
                </a:lnTo>
                <a:lnTo>
                  <a:pt x="13890" y="496384"/>
                </a:lnTo>
                <a:lnTo>
                  <a:pt x="23028" y="482181"/>
                </a:lnTo>
                <a:lnTo>
                  <a:pt x="44329" y="421363"/>
                </a:lnTo>
                <a:lnTo>
                  <a:pt x="66964" y="358022"/>
                </a:lnTo>
                <a:lnTo>
                  <a:pt x="77800" y="313662"/>
                </a:lnTo>
                <a:lnTo>
                  <a:pt x="88704" y="255857"/>
                </a:lnTo>
                <a:lnTo>
                  <a:pt x="99577" y="198072"/>
                </a:lnTo>
                <a:lnTo>
                  <a:pt x="112435" y="136179"/>
                </a:lnTo>
                <a:lnTo>
                  <a:pt x="127886" y="72686"/>
                </a:lnTo>
                <a:lnTo>
                  <a:pt x="132190" y="48612"/>
                </a:lnTo>
                <a:lnTo>
                  <a:pt x="140264" y="26596"/>
                </a:lnTo>
                <a:lnTo>
                  <a:pt x="142747" y="14989"/>
                </a:lnTo>
                <a:lnTo>
                  <a:pt x="147664" y="6018"/>
                </a:lnTo>
                <a:lnTo>
                  <a:pt x="153664" y="1267"/>
                </a:lnTo>
                <a:lnTo>
                  <a:pt x="156865" y="0"/>
                </a:lnTo>
                <a:lnTo>
                  <a:pt x="159000" y="300"/>
                </a:lnTo>
                <a:lnTo>
                  <a:pt x="160422" y="1643"/>
                </a:lnTo>
                <a:lnTo>
                  <a:pt x="161371" y="3684"/>
                </a:lnTo>
                <a:lnTo>
                  <a:pt x="163148" y="5044"/>
                </a:lnTo>
                <a:lnTo>
                  <a:pt x="168173" y="6555"/>
                </a:lnTo>
                <a:lnTo>
                  <a:pt x="169970" y="9246"/>
                </a:lnTo>
                <a:lnTo>
                  <a:pt x="171968" y="18338"/>
                </a:lnTo>
                <a:lnTo>
                  <a:pt x="203908" y="57592"/>
                </a:lnTo>
                <a:lnTo>
                  <a:pt x="252479" y="116073"/>
                </a:lnTo>
                <a:lnTo>
                  <a:pt x="299165" y="172989"/>
                </a:lnTo>
                <a:lnTo>
                  <a:pt x="359096" y="234345"/>
                </a:lnTo>
                <a:lnTo>
                  <a:pt x="420717" y="296091"/>
                </a:lnTo>
                <a:lnTo>
                  <a:pt x="484562" y="359949"/>
                </a:lnTo>
                <a:lnTo>
                  <a:pt x="548810" y="413710"/>
                </a:lnTo>
                <a:lnTo>
                  <a:pt x="600315" y="455243"/>
                </a:lnTo>
                <a:lnTo>
                  <a:pt x="603502" y="461406"/>
                </a:lnTo>
                <a:lnTo>
                  <a:pt x="604352" y="464651"/>
                </a:lnTo>
                <a:lnTo>
                  <a:pt x="603775" y="466815"/>
                </a:lnTo>
                <a:lnTo>
                  <a:pt x="602245" y="468257"/>
                </a:lnTo>
                <a:lnTo>
                  <a:pt x="539948" y="497567"/>
                </a:lnTo>
                <a:lnTo>
                  <a:pt x="481528" y="512974"/>
                </a:lnTo>
                <a:lnTo>
                  <a:pt x="420617" y="524832"/>
                </a:lnTo>
                <a:lnTo>
                  <a:pt x="358910" y="543417"/>
                </a:lnTo>
                <a:lnTo>
                  <a:pt x="297133" y="555684"/>
                </a:lnTo>
                <a:lnTo>
                  <a:pt x="242214" y="563891"/>
                </a:lnTo>
                <a:lnTo>
                  <a:pt x="180007" y="571757"/>
                </a:lnTo>
                <a:lnTo>
                  <a:pt x="144582" y="570366"/>
                </a:lnTo>
                <a:lnTo>
                  <a:pt x="91187" y="5638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23" name="SMARTInkShape-Group61"/>
          <p:cNvGrpSpPr/>
          <p:nvPr/>
        </p:nvGrpSpPr>
        <p:grpSpPr>
          <a:xfrm>
            <a:off x="457796" y="3243649"/>
            <a:ext cx="757286" cy="185352"/>
            <a:chOff x="457796" y="3243649"/>
            <a:chExt cx="757286" cy="185352"/>
          </a:xfrm>
        </p:grpSpPr>
        <p:sp>
          <p:nvSpPr>
            <p:cNvPr id="1415" name="SMARTInkShape-280"/>
            <p:cNvSpPr/>
            <p:nvPr/>
          </p:nvSpPr>
          <p:spPr>
            <a:xfrm>
              <a:off x="457796" y="3295570"/>
              <a:ext cx="149746" cy="123134"/>
            </a:xfrm>
            <a:custGeom>
              <a:avLst/>
              <a:gdLst/>
              <a:ahLst/>
              <a:cxnLst/>
              <a:rect l="0" t="0" r="0" b="0"/>
              <a:pathLst>
                <a:path w="149746" h="123134">
                  <a:moveTo>
                    <a:pt x="98258" y="20160"/>
                  </a:moveTo>
                  <a:lnTo>
                    <a:pt x="98258" y="10286"/>
                  </a:lnTo>
                  <a:lnTo>
                    <a:pt x="92792" y="4521"/>
                  </a:lnTo>
                  <a:lnTo>
                    <a:pt x="87057" y="1768"/>
                  </a:lnTo>
                  <a:lnTo>
                    <a:pt x="79519" y="0"/>
                  </a:lnTo>
                  <a:lnTo>
                    <a:pt x="66706" y="7773"/>
                  </a:lnTo>
                  <a:lnTo>
                    <a:pt x="48040" y="14916"/>
                  </a:lnTo>
                  <a:lnTo>
                    <a:pt x="28968" y="29539"/>
                  </a:lnTo>
                  <a:lnTo>
                    <a:pt x="21697" y="38821"/>
                  </a:lnTo>
                  <a:lnTo>
                    <a:pt x="14552" y="50478"/>
                  </a:lnTo>
                  <a:lnTo>
                    <a:pt x="9569" y="57662"/>
                  </a:lnTo>
                  <a:lnTo>
                    <a:pt x="5619" y="68139"/>
                  </a:lnTo>
                  <a:lnTo>
                    <a:pt x="641" y="75045"/>
                  </a:lnTo>
                  <a:lnTo>
                    <a:pt x="0" y="79633"/>
                  </a:lnTo>
                  <a:lnTo>
                    <a:pt x="5298" y="110376"/>
                  </a:lnTo>
                  <a:lnTo>
                    <a:pt x="16431" y="117573"/>
                  </a:lnTo>
                  <a:lnTo>
                    <a:pt x="28756" y="121486"/>
                  </a:lnTo>
                  <a:lnTo>
                    <a:pt x="32473" y="120890"/>
                  </a:lnTo>
                  <a:lnTo>
                    <a:pt x="57035" y="110356"/>
                  </a:lnTo>
                  <a:lnTo>
                    <a:pt x="91392" y="78468"/>
                  </a:lnTo>
                  <a:lnTo>
                    <a:pt x="95207" y="71627"/>
                  </a:lnTo>
                  <a:lnTo>
                    <a:pt x="98046" y="64773"/>
                  </a:lnTo>
                  <a:lnTo>
                    <a:pt x="118848" y="30465"/>
                  </a:lnTo>
                  <a:lnTo>
                    <a:pt x="118853" y="90821"/>
                  </a:lnTo>
                  <a:lnTo>
                    <a:pt x="121141" y="95871"/>
                  </a:lnTo>
                  <a:lnTo>
                    <a:pt x="135153" y="112196"/>
                  </a:lnTo>
                  <a:lnTo>
                    <a:pt x="138599" y="120973"/>
                  </a:lnTo>
                  <a:lnTo>
                    <a:pt x="140026" y="121693"/>
                  </a:lnTo>
                  <a:lnTo>
                    <a:pt x="149745" y="123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6" name="SMARTInkShape-281"/>
            <p:cNvSpPr/>
            <p:nvPr/>
          </p:nvSpPr>
          <p:spPr>
            <a:xfrm>
              <a:off x="669324" y="3315730"/>
              <a:ext cx="102974" cy="92586"/>
            </a:xfrm>
            <a:custGeom>
              <a:avLst/>
              <a:gdLst/>
              <a:ahLst/>
              <a:cxnLst/>
              <a:rect l="0" t="0" r="0" b="0"/>
              <a:pathLst>
                <a:path w="102974" h="92586">
                  <a:moveTo>
                    <a:pt x="0" y="0"/>
                  </a:moveTo>
                  <a:lnTo>
                    <a:pt x="0" y="61619"/>
                  </a:lnTo>
                  <a:lnTo>
                    <a:pt x="0" y="80947"/>
                  </a:lnTo>
                  <a:lnTo>
                    <a:pt x="1145" y="84857"/>
                  </a:lnTo>
                  <a:lnTo>
                    <a:pt x="3051" y="87463"/>
                  </a:lnTo>
                  <a:lnTo>
                    <a:pt x="10172" y="92585"/>
                  </a:lnTo>
                  <a:lnTo>
                    <a:pt x="10287" y="78335"/>
                  </a:lnTo>
                  <a:lnTo>
                    <a:pt x="13344" y="71810"/>
                  </a:lnTo>
                  <a:lnTo>
                    <a:pt x="15761" y="68467"/>
                  </a:lnTo>
                  <a:lnTo>
                    <a:pt x="19163" y="52831"/>
                  </a:lnTo>
                  <a:lnTo>
                    <a:pt x="20469" y="33345"/>
                  </a:lnTo>
                  <a:lnTo>
                    <a:pt x="28729" y="20013"/>
                  </a:lnTo>
                  <a:lnTo>
                    <a:pt x="30855" y="10465"/>
                  </a:lnTo>
                  <a:lnTo>
                    <a:pt x="50688" y="10311"/>
                  </a:lnTo>
                  <a:lnTo>
                    <a:pt x="59903" y="13354"/>
                  </a:lnTo>
                  <a:lnTo>
                    <a:pt x="63963" y="15767"/>
                  </a:lnTo>
                  <a:lnTo>
                    <a:pt x="67813" y="16233"/>
                  </a:lnTo>
                  <a:lnTo>
                    <a:pt x="102973" y="10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7" name="SMARTInkShape-282"/>
            <p:cNvSpPr/>
            <p:nvPr/>
          </p:nvSpPr>
          <p:spPr>
            <a:xfrm>
              <a:off x="813486" y="3243774"/>
              <a:ext cx="20596" cy="174930"/>
            </a:xfrm>
            <a:custGeom>
              <a:avLst/>
              <a:gdLst/>
              <a:ahLst/>
              <a:cxnLst/>
              <a:rect l="0" t="0" r="0" b="0"/>
              <a:pathLst>
                <a:path w="20596" h="174930">
                  <a:moveTo>
                    <a:pt x="20595" y="10172"/>
                  </a:moveTo>
                  <a:lnTo>
                    <a:pt x="20595" y="0"/>
                  </a:lnTo>
                  <a:lnTo>
                    <a:pt x="20595" y="5378"/>
                  </a:lnTo>
                  <a:lnTo>
                    <a:pt x="19451" y="6976"/>
                  </a:lnTo>
                  <a:lnTo>
                    <a:pt x="15128" y="8752"/>
                  </a:lnTo>
                  <a:lnTo>
                    <a:pt x="13518" y="11513"/>
                  </a:lnTo>
                  <a:lnTo>
                    <a:pt x="693" y="73609"/>
                  </a:lnTo>
                  <a:lnTo>
                    <a:pt x="19" y="133782"/>
                  </a:lnTo>
                  <a:lnTo>
                    <a:pt x="0" y="174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8" name="SMARTInkShape-283"/>
            <p:cNvSpPr/>
            <p:nvPr/>
          </p:nvSpPr>
          <p:spPr>
            <a:xfrm>
              <a:off x="782595" y="3326027"/>
              <a:ext cx="72082" cy="20596"/>
            </a:xfrm>
            <a:custGeom>
              <a:avLst/>
              <a:gdLst/>
              <a:ahLst/>
              <a:cxnLst/>
              <a:rect l="0" t="0" r="0" b="0"/>
              <a:pathLst>
                <a:path w="72082" h="20596">
                  <a:moveTo>
                    <a:pt x="0" y="20595"/>
                  </a:moveTo>
                  <a:lnTo>
                    <a:pt x="0" y="11728"/>
                  </a:lnTo>
                  <a:lnTo>
                    <a:pt x="1144" y="11252"/>
                  </a:lnTo>
                  <a:lnTo>
                    <a:pt x="58917" y="10301"/>
                  </a:lnTo>
                  <a:lnTo>
                    <a:pt x="7208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9" name="SMARTInkShape-284"/>
            <p:cNvSpPr/>
            <p:nvPr/>
          </p:nvSpPr>
          <p:spPr>
            <a:xfrm>
              <a:off x="875399" y="3326027"/>
              <a:ext cx="20467" cy="82380"/>
            </a:xfrm>
            <a:custGeom>
              <a:avLst/>
              <a:gdLst/>
              <a:ahLst/>
              <a:cxnLst/>
              <a:rect l="0" t="0" r="0" b="0"/>
              <a:pathLst>
                <a:path w="20467" h="82380">
                  <a:moveTo>
                    <a:pt x="20466" y="0"/>
                  </a:moveTo>
                  <a:lnTo>
                    <a:pt x="20466" y="14332"/>
                  </a:lnTo>
                  <a:lnTo>
                    <a:pt x="19322" y="16420"/>
                  </a:lnTo>
                  <a:lnTo>
                    <a:pt x="17415" y="17812"/>
                  </a:lnTo>
                  <a:lnTo>
                    <a:pt x="14999" y="18739"/>
                  </a:lnTo>
                  <a:lnTo>
                    <a:pt x="13389" y="20502"/>
                  </a:lnTo>
                  <a:lnTo>
                    <a:pt x="11600" y="25511"/>
                  </a:lnTo>
                  <a:lnTo>
                    <a:pt x="9307" y="38050"/>
                  </a:lnTo>
                  <a:lnTo>
                    <a:pt x="3175" y="49285"/>
                  </a:lnTo>
                  <a:lnTo>
                    <a:pt x="0" y="71058"/>
                  </a:lnTo>
                  <a:lnTo>
                    <a:pt x="10169" y="823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0" name="SMARTInkShape-285"/>
            <p:cNvSpPr/>
            <p:nvPr/>
          </p:nvSpPr>
          <p:spPr>
            <a:xfrm>
              <a:off x="916459" y="3274540"/>
              <a:ext cx="10299" cy="10299"/>
            </a:xfrm>
            <a:custGeom>
              <a:avLst/>
              <a:gdLst/>
              <a:ahLst/>
              <a:cxnLst/>
              <a:rect l="0" t="0" r="0" b="0"/>
              <a:pathLst>
                <a:path w="10299" h="10299">
                  <a:moveTo>
                    <a:pt x="10298" y="10298"/>
                  </a:moveTo>
                  <a:lnTo>
                    <a:pt x="4831" y="10298"/>
                  </a:lnTo>
                  <a:lnTo>
                    <a:pt x="3221" y="9154"/>
                  </a:lnTo>
                  <a:lnTo>
                    <a:pt x="2148" y="7247"/>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1" name="SMARTInkShape-286"/>
            <p:cNvSpPr/>
            <p:nvPr/>
          </p:nvSpPr>
          <p:spPr>
            <a:xfrm>
              <a:off x="957823" y="3326027"/>
              <a:ext cx="41016" cy="82380"/>
            </a:xfrm>
            <a:custGeom>
              <a:avLst/>
              <a:gdLst/>
              <a:ahLst/>
              <a:cxnLst/>
              <a:rect l="0" t="0" r="0" b="0"/>
              <a:pathLst>
                <a:path w="41016" h="82380">
                  <a:moveTo>
                    <a:pt x="41015" y="0"/>
                  </a:moveTo>
                  <a:lnTo>
                    <a:pt x="30729" y="0"/>
                  </a:lnTo>
                  <a:lnTo>
                    <a:pt x="4284" y="27578"/>
                  </a:lnTo>
                  <a:lnTo>
                    <a:pt x="1146" y="37792"/>
                  </a:lnTo>
                  <a:lnTo>
                    <a:pt x="0" y="60390"/>
                  </a:lnTo>
                  <a:lnTo>
                    <a:pt x="2954" y="69937"/>
                  </a:lnTo>
                  <a:lnTo>
                    <a:pt x="5344" y="74083"/>
                  </a:lnTo>
                  <a:lnTo>
                    <a:pt x="8081" y="76848"/>
                  </a:lnTo>
                  <a:lnTo>
                    <a:pt x="18569" y="81650"/>
                  </a:lnTo>
                  <a:lnTo>
                    <a:pt x="41015" y="823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2" name="SMARTInkShape-287"/>
            <p:cNvSpPr/>
            <p:nvPr/>
          </p:nvSpPr>
          <p:spPr>
            <a:xfrm>
              <a:off x="1050325" y="3243649"/>
              <a:ext cx="164757" cy="185352"/>
            </a:xfrm>
            <a:custGeom>
              <a:avLst/>
              <a:gdLst/>
              <a:ahLst/>
              <a:cxnLst/>
              <a:rect l="0" t="0" r="0" b="0"/>
              <a:pathLst>
                <a:path w="164757" h="185352">
                  <a:moveTo>
                    <a:pt x="10297" y="0"/>
                  </a:moveTo>
                  <a:lnTo>
                    <a:pt x="9153" y="40139"/>
                  </a:lnTo>
                  <a:lnTo>
                    <a:pt x="423" y="93832"/>
                  </a:lnTo>
                  <a:lnTo>
                    <a:pt x="0" y="142509"/>
                  </a:lnTo>
                  <a:lnTo>
                    <a:pt x="1144" y="143061"/>
                  </a:lnTo>
                  <a:lnTo>
                    <a:pt x="25511" y="144149"/>
                  </a:lnTo>
                  <a:lnTo>
                    <a:pt x="27304" y="143009"/>
                  </a:lnTo>
                  <a:lnTo>
                    <a:pt x="28500" y="141105"/>
                  </a:lnTo>
                  <a:lnTo>
                    <a:pt x="29297" y="138692"/>
                  </a:lnTo>
                  <a:lnTo>
                    <a:pt x="41352" y="129828"/>
                  </a:lnTo>
                  <a:lnTo>
                    <a:pt x="64929" y="118650"/>
                  </a:lnTo>
                  <a:lnTo>
                    <a:pt x="111235" y="74112"/>
                  </a:lnTo>
                  <a:lnTo>
                    <a:pt x="112365" y="69932"/>
                  </a:lnTo>
                  <a:lnTo>
                    <a:pt x="113217" y="56794"/>
                  </a:lnTo>
                  <a:lnTo>
                    <a:pt x="112090" y="55024"/>
                  </a:lnTo>
                  <a:lnTo>
                    <a:pt x="110195" y="53845"/>
                  </a:lnTo>
                  <a:lnTo>
                    <a:pt x="107788" y="53059"/>
                  </a:lnTo>
                  <a:lnTo>
                    <a:pt x="105038" y="53678"/>
                  </a:lnTo>
                  <a:lnTo>
                    <a:pt x="92405" y="59844"/>
                  </a:lnTo>
                  <a:lnTo>
                    <a:pt x="89062" y="60490"/>
                  </a:lnTo>
                  <a:lnTo>
                    <a:pt x="82298" y="67311"/>
                  </a:lnTo>
                  <a:lnTo>
                    <a:pt x="66349" y="95691"/>
                  </a:lnTo>
                  <a:lnTo>
                    <a:pt x="63812" y="104694"/>
                  </a:lnTo>
                  <a:lnTo>
                    <a:pt x="64280" y="108697"/>
                  </a:lnTo>
                  <a:lnTo>
                    <a:pt x="67851" y="116196"/>
                  </a:lnTo>
                  <a:lnTo>
                    <a:pt x="78321" y="131476"/>
                  </a:lnTo>
                  <a:lnTo>
                    <a:pt x="80575" y="142719"/>
                  </a:lnTo>
                  <a:lnTo>
                    <a:pt x="83464" y="147776"/>
                  </a:lnTo>
                  <a:lnTo>
                    <a:pt x="110323" y="171336"/>
                  </a:lnTo>
                  <a:lnTo>
                    <a:pt x="128160" y="180689"/>
                  </a:lnTo>
                  <a:lnTo>
                    <a:pt x="164756" y="1853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31" name="SMARTInkShape-Group62"/>
          <p:cNvGrpSpPr/>
          <p:nvPr/>
        </p:nvGrpSpPr>
        <p:grpSpPr>
          <a:xfrm>
            <a:off x="6353433" y="2769973"/>
            <a:ext cx="689919" cy="391252"/>
            <a:chOff x="6353433" y="2769973"/>
            <a:chExt cx="689919" cy="391252"/>
          </a:xfrm>
        </p:grpSpPr>
        <p:sp>
          <p:nvSpPr>
            <p:cNvPr id="1424" name="SMARTInkShape-288"/>
            <p:cNvSpPr/>
            <p:nvPr/>
          </p:nvSpPr>
          <p:spPr>
            <a:xfrm>
              <a:off x="6353433" y="3027406"/>
              <a:ext cx="92676" cy="133819"/>
            </a:xfrm>
            <a:custGeom>
              <a:avLst/>
              <a:gdLst/>
              <a:ahLst/>
              <a:cxnLst/>
              <a:rect l="0" t="0" r="0" b="0"/>
              <a:pathLst>
                <a:path w="92676" h="133819">
                  <a:moveTo>
                    <a:pt x="41188" y="0"/>
                  </a:moveTo>
                  <a:lnTo>
                    <a:pt x="35722" y="0"/>
                  </a:lnTo>
                  <a:lnTo>
                    <a:pt x="29987" y="3050"/>
                  </a:lnTo>
                  <a:lnTo>
                    <a:pt x="15677" y="15339"/>
                  </a:lnTo>
                  <a:lnTo>
                    <a:pt x="4282" y="34854"/>
                  </a:lnTo>
                  <a:lnTo>
                    <a:pt x="1268" y="48337"/>
                  </a:lnTo>
                  <a:lnTo>
                    <a:pt x="14" y="110304"/>
                  </a:lnTo>
                  <a:lnTo>
                    <a:pt x="0" y="127869"/>
                  </a:lnTo>
                  <a:lnTo>
                    <a:pt x="1144" y="129868"/>
                  </a:lnTo>
                  <a:lnTo>
                    <a:pt x="3051" y="131200"/>
                  </a:lnTo>
                  <a:lnTo>
                    <a:pt x="8865" y="133338"/>
                  </a:lnTo>
                  <a:lnTo>
                    <a:pt x="19037" y="133818"/>
                  </a:lnTo>
                  <a:lnTo>
                    <a:pt x="25599" y="128384"/>
                  </a:lnTo>
                  <a:lnTo>
                    <a:pt x="28540" y="119606"/>
                  </a:lnTo>
                  <a:lnTo>
                    <a:pt x="30990" y="109221"/>
                  </a:lnTo>
                  <a:lnTo>
                    <a:pt x="38836" y="93231"/>
                  </a:lnTo>
                  <a:lnTo>
                    <a:pt x="42023" y="75586"/>
                  </a:lnTo>
                  <a:lnTo>
                    <a:pt x="48174" y="64093"/>
                  </a:lnTo>
                  <a:lnTo>
                    <a:pt x="51475" y="22241"/>
                  </a:lnTo>
                  <a:lnTo>
                    <a:pt x="51486" y="65259"/>
                  </a:lnTo>
                  <a:lnTo>
                    <a:pt x="54537" y="72100"/>
                  </a:lnTo>
                  <a:lnTo>
                    <a:pt x="56952" y="75526"/>
                  </a:lnTo>
                  <a:lnTo>
                    <a:pt x="64197" y="100827"/>
                  </a:lnTo>
                  <a:lnTo>
                    <a:pt x="66825" y="104974"/>
                  </a:lnTo>
                  <a:lnTo>
                    <a:pt x="72796" y="109583"/>
                  </a:lnTo>
                  <a:lnTo>
                    <a:pt x="75990" y="110812"/>
                  </a:lnTo>
                  <a:lnTo>
                    <a:pt x="78119" y="110487"/>
                  </a:lnTo>
                  <a:lnTo>
                    <a:pt x="79539" y="109126"/>
                  </a:lnTo>
                  <a:lnTo>
                    <a:pt x="81816" y="104188"/>
                  </a:lnTo>
                  <a:lnTo>
                    <a:pt x="92675" y="1029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5" name="SMARTInkShape-289"/>
            <p:cNvSpPr/>
            <p:nvPr/>
          </p:nvSpPr>
          <p:spPr>
            <a:xfrm>
              <a:off x="6477000" y="3058297"/>
              <a:ext cx="61785" cy="51439"/>
            </a:xfrm>
            <a:custGeom>
              <a:avLst/>
              <a:gdLst/>
              <a:ahLst/>
              <a:cxnLst/>
              <a:rect l="0" t="0" r="0" b="0"/>
              <a:pathLst>
                <a:path w="61785" h="51439">
                  <a:moveTo>
                    <a:pt x="0" y="0"/>
                  </a:moveTo>
                  <a:lnTo>
                    <a:pt x="0" y="24206"/>
                  </a:lnTo>
                  <a:lnTo>
                    <a:pt x="1145" y="26434"/>
                  </a:lnTo>
                  <a:lnTo>
                    <a:pt x="3052" y="27920"/>
                  </a:lnTo>
                  <a:lnTo>
                    <a:pt x="5467" y="28911"/>
                  </a:lnTo>
                  <a:lnTo>
                    <a:pt x="7077" y="30715"/>
                  </a:lnTo>
                  <a:lnTo>
                    <a:pt x="8866" y="35772"/>
                  </a:lnTo>
                  <a:lnTo>
                    <a:pt x="10172" y="49580"/>
                  </a:lnTo>
                  <a:lnTo>
                    <a:pt x="11358" y="50216"/>
                  </a:lnTo>
                  <a:lnTo>
                    <a:pt x="20167" y="51438"/>
                  </a:lnTo>
                  <a:lnTo>
                    <a:pt x="20594" y="12290"/>
                  </a:lnTo>
                  <a:lnTo>
                    <a:pt x="21739" y="11625"/>
                  </a:lnTo>
                  <a:lnTo>
                    <a:pt x="30469" y="10349"/>
                  </a:lnTo>
                  <a:lnTo>
                    <a:pt x="39029" y="3231"/>
                  </a:lnTo>
                  <a:lnTo>
                    <a:pt x="49619" y="426"/>
                  </a:lnTo>
                  <a:lnTo>
                    <a:pt x="6178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6" name="SMARTInkShape-290"/>
            <p:cNvSpPr/>
            <p:nvPr/>
          </p:nvSpPr>
          <p:spPr>
            <a:xfrm>
              <a:off x="6590694" y="2924432"/>
              <a:ext cx="30469" cy="175055"/>
            </a:xfrm>
            <a:custGeom>
              <a:avLst/>
              <a:gdLst/>
              <a:ahLst/>
              <a:cxnLst/>
              <a:rect l="0" t="0" r="0" b="0"/>
              <a:pathLst>
                <a:path w="30469" h="175055">
                  <a:moveTo>
                    <a:pt x="9874" y="0"/>
                  </a:moveTo>
                  <a:lnTo>
                    <a:pt x="9874" y="9874"/>
                  </a:lnTo>
                  <a:lnTo>
                    <a:pt x="1008" y="47791"/>
                  </a:lnTo>
                  <a:lnTo>
                    <a:pt x="0" y="68571"/>
                  </a:lnTo>
                  <a:lnTo>
                    <a:pt x="2817" y="79293"/>
                  </a:lnTo>
                  <a:lnTo>
                    <a:pt x="6737" y="89016"/>
                  </a:lnTo>
                  <a:lnTo>
                    <a:pt x="12742" y="131002"/>
                  </a:lnTo>
                  <a:lnTo>
                    <a:pt x="27669" y="162359"/>
                  </a:lnTo>
                  <a:lnTo>
                    <a:pt x="30468" y="1750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7" name="SMARTInkShape-291"/>
            <p:cNvSpPr/>
            <p:nvPr/>
          </p:nvSpPr>
          <p:spPr>
            <a:xfrm>
              <a:off x="6580397" y="2975927"/>
              <a:ext cx="123144" cy="92668"/>
            </a:xfrm>
            <a:custGeom>
              <a:avLst/>
              <a:gdLst/>
              <a:ahLst/>
              <a:cxnLst/>
              <a:rect l="0" t="0" r="0" b="0"/>
              <a:pathLst>
                <a:path w="123144" h="92668">
                  <a:moveTo>
                    <a:pt x="9873" y="92667"/>
                  </a:moveTo>
                  <a:lnTo>
                    <a:pt x="0" y="92667"/>
                  </a:lnTo>
                  <a:lnTo>
                    <a:pt x="6737" y="84446"/>
                  </a:lnTo>
                  <a:lnTo>
                    <a:pt x="8479" y="78335"/>
                  </a:lnTo>
                  <a:lnTo>
                    <a:pt x="10088" y="76248"/>
                  </a:lnTo>
                  <a:lnTo>
                    <a:pt x="30682" y="64167"/>
                  </a:lnTo>
                  <a:lnTo>
                    <a:pt x="34043" y="63370"/>
                  </a:lnTo>
                  <a:lnTo>
                    <a:pt x="79386" y="23066"/>
                  </a:lnTo>
                  <a:lnTo>
                    <a:pt x="99046" y="3483"/>
                  </a:lnTo>
                  <a:lnTo>
                    <a:pt x="104043" y="1543"/>
                  </a:lnTo>
                  <a:lnTo>
                    <a:pt x="112801" y="0"/>
                  </a:lnTo>
                  <a:lnTo>
                    <a:pt x="112846" y="24198"/>
                  </a:lnTo>
                  <a:lnTo>
                    <a:pt x="115897" y="30963"/>
                  </a:lnTo>
                  <a:lnTo>
                    <a:pt x="119923" y="37784"/>
                  </a:lnTo>
                  <a:lnTo>
                    <a:pt x="123143" y="514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8" name="SMARTInkShape-292"/>
            <p:cNvSpPr/>
            <p:nvPr/>
          </p:nvSpPr>
          <p:spPr>
            <a:xfrm>
              <a:off x="6713875" y="2934730"/>
              <a:ext cx="10261" cy="10298"/>
            </a:xfrm>
            <a:custGeom>
              <a:avLst/>
              <a:gdLst/>
              <a:ahLst/>
              <a:cxnLst/>
              <a:rect l="0" t="0" r="0" b="0"/>
              <a:pathLst>
                <a:path w="10261" h="10298">
                  <a:moveTo>
                    <a:pt x="10260" y="10297"/>
                  </a:moveTo>
                  <a:lnTo>
                    <a:pt x="1394" y="10297"/>
                  </a:lnTo>
                  <a:lnTo>
                    <a:pt x="917" y="9153"/>
                  </a:lnTo>
                  <a:lnTo>
                    <a:pt x="0" y="424"/>
                  </a:lnTo>
                  <a:lnTo>
                    <a:pt x="1026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9" name="SMARTInkShape-293"/>
            <p:cNvSpPr/>
            <p:nvPr/>
          </p:nvSpPr>
          <p:spPr>
            <a:xfrm>
              <a:off x="6777093" y="2903838"/>
              <a:ext cx="91205" cy="112772"/>
            </a:xfrm>
            <a:custGeom>
              <a:avLst/>
              <a:gdLst/>
              <a:ahLst/>
              <a:cxnLst/>
              <a:rect l="0" t="0" r="0" b="0"/>
              <a:pathLst>
                <a:path w="91205" h="112772">
                  <a:moveTo>
                    <a:pt x="29420" y="10297"/>
                  </a:moveTo>
                  <a:lnTo>
                    <a:pt x="20555" y="10297"/>
                  </a:lnTo>
                  <a:lnTo>
                    <a:pt x="14080" y="15764"/>
                  </a:lnTo>
                  <a:lnTo>
                    <a:pt x="11162" y="21498"/>
                  </a:lnTo>
                  <a:lnTo>
                    <a:pt x="7990" y="37876"/>
                  </a:lnTo>
                  <a:lnTo>
                    <a:pt x="735" y="51510"/>
                  </a:lnTo>
                  <a:lnTo>
                    <a:pt x="0" y="54934"/>
                  </a:lnTo>
                  <a:lnTo>
                    <a:pt x="8439" y="100091"/>
                  </a:lnTo>
                  <a:lnTo>
                    <a:pt x="17658" y="111586"/>
                  </a:lnTo>
                  <a:lnTo>
                    <a:pt x="21523" y="112521"/>
                  </a:lnTo>
                  <a:lnTo>
                    <a:pt x="24155" y="112771"/>
                  </a:lnTo>
                  <a:lnTo>
                    <a:pt x="30131" y="109997"/>
                  </a:lnTo>
                  <a:lnTo>
                    <a:pt x="36601" y="106095"/>
                  </a:lnTo>
                  <a:lnTo>
                    <a:pt x="46675" y="102754"/>
                  </a:lnTo>
                  <a:lnTo>
                    <a:pt x="63757" y="88762"/>
                  </a:lnTo>
                  <a:lnTo>
                    <a:pt x="67565" y="79113"/>
                  </a:lnTo>
                  <a:lnTo>
                    <a:pt x="70401" y="68342"/>
                  </a:lnTo>
                  <a:lnTo>
                    <a:pt x="88342" y="33222"/>
                  </a:lnTo>
                  <a:lnTo>
                    <a:pt x="9120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0" name="SMARTInkShape-294"/>
            <p:cNvSpPr/>
            <p:nvPr/>
          </p:nvSpPr>
          <p:spPr>
            <a:xfrm>
              <a:off x="6868299" y="2769973"/>
              <a:ext cx="175053" cy="195172"/>
            </a:xfrm>
            <a:custGeom>
              <a:avLst/>
              <a:gdLst/>
              <a:ahLst/>
              <a:cxnLst/>
              <a:rect l="0" t="0" r="0" b="0"/>
              <a:pathLst>
                <a:path w="175053" h="195172">
                  <a:moveTo>
                    <a:pt x="10296" y="0"/>
                  </a:moveTo>
                  <a:lnTo>
                    <a:pt x="421" y="0"/>
                  </a:lnTo>
                  <a:lnTo>
                    <a:pt x="0" y="60117"/>
                  </a:lnTo>
                  <a:lnTo>
                    <a:pt x="3050" y="84935"/>
                  </a:lnTo>
                  <a:lnTo>
                    <a:pt x="13157" y="141546"/>
                  </a:lnTo>
                  <a:lnTo>
                    <a:pt x="17288" y="149864"/>
                  </a:lnTo>
                  <a:lnTo>
                    <a:pt x="20758" y="160979"/>
                  </a:lnTo>
                  <a:lnTo>
                    <a:pt x="27380" y="171519"/>
                  </a:lnTo>
                  <a:lnTo>
                    <a:pt x="29331" y="178441"/>
                  </a:lnTo>
                  <a:lnTo>
                    <a:pt x="30995" y="180745"/>
                  </a:lnTo>
                  <a:lnTo>
                    <a:pt x="33249" y="182280"/>
                  </a:lnTo>
                  <a:lnTo>
                    <a:pt x="38803" y="185131"/>
                  </a:lnTo>
                  <a:lnTo>
                    <a:pt x="50923" y="195171"/>
                  </a:lnTo>
                  <a:lnTo>
                    <a:pt x="56785" y="190040"/>
                  </a:lnTo>
                  <a:lnTo>
                    <a:pt x="59561" y="184384"/>
                  </a:lnTo>
                  <a:lnTo>
                    <a:pt x="60302" y="181274"/>
                  </a:lnTo>
                  <a:lnTo>
                    <a:pt x="61938" y="179201"/>
                  </a:lnTo>
                  <a:lnTo>
                    <a:pt x="66809" y="176897"/>
                  </a:lnTo>
                  <a:lnTo>
                    <a:pt x="68566" y="175138"/>
                  </a:lnTo>
                  <a:lnTo>
                    <a:pt x="72915" y="164675"/>
                  </a:lnTo>
                  <a:lnTo>
                    <a:pt x="79065" y="156850"/>
                  </a:lnTo>
                  <a:lnTo>
                    <a:pt x="82540" y="147286"/>
                  </a:lnTo>
                  <a:lnTo>
                    <a:pt x="89164" y="137206"/>
                  </a:lnTo>
                  <a:lnTo>
                    <a:pt x="92778" y="126973"/>
                  </a:lnTo>
                  <a:lnTo>
                    <a:pt x="99444" y="116695"/>
                  </a:lnTo>
                  <a:lnTo>
                    <a:pt x="101926" y="106403"/>
                  </a:lnTo>
                  <a:lnTo>
                    <a:pt x="102507" y="99539"/>
                  </a:lnTo>
                  <a:lnTo>
                    <a:pt x="105815" y="92675"/>
                  </a:lnTo>
                  <a:lnTo>
                    <a:pt x="109956" y="85810"/>
                  </a:lnTo>
                  <a:lnTo>
                    <a:pt x="112613" y="72081"/>
                  </a:lnTo>
                  <a:lnTo>
                    <a:pt x="113265" y="51665"/>
                  </a:lnTo>
                  <a:lnTo>
                    <a:pt x="98935" y="65835"/>
                  </a:lnTo>
                  <a:lnTo>
                    <a:pt x="95457" y="72356"/>
                  </a:lnTo>
                  <a:lnTo>
                    <a:pt x="93040" y="89279"/>
                  </a:lnTo>
                  <a:lnTo>
                    <a:pt x="92689" y="120104"/>
                  </a:lnTo>
                  <a:lnTo>
                    <a:pt x="95731" y="125079"/>
                  </a:lnTo>
                  <a:lnTo>
                    <a:pt x="101541" y="132129"/>
                  </a:lnTo>
                  <a:lnTo>
                    <a:pt x="105386" y="133094"/>
                  </a:lnTo>
                  <a:lnTo>
                    <a:pt x="122644" y="133713"/>
                  </a:lnTo>
                  <a:lnTo>
                    <a:pt x="131929" y="130746"/>
                  </a:lnTo>
                  <a:lnTo>
                    <a:pt x="141012" y="126758"/>
                  </a:lnTo>
                  <a:lnTo>
                    <a:pt x="161176" y="123988"/>
                  </a:lnTo>
                  <a:lnTo>
                    <a:pt x="175052" y="1132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45" name="SMARTInkShape-Group63"/>
          <p:cNvGrpSpPr/>
          <p:nvPr/>
        </p:nvGrpSpPr>
        <p:grpSpPr>
          <a:xfrm>
            <a:off x="5622324" y="2512644"/>
            <a:ext cx="1070920" cy="648623"/>
            <a:chOff x="5622324" y="2512644"/>
            <a:chExt cx="1070920" cy="648623"/>
          </a:xfrm>
        </p:grpSpPr>
        <p:sp>
          <p:nvSpPr>
            <p:cNvPr id="1432" name="SMARTInkShape-295"/>
            <p:cNvSpPr/>
            <p:nvPr/>
          </p:nvSpPr>
          <p:spPr>
            <a:xfrm>
              <a:off x="5622324" y="2949796"/>
              <a:ext cx="81902" cy="211471"/>
            </a:xfrm>
            <a:custGeom>
              <a:avLst/>
              <a:gdLst/>
              <a:ahLst/>
              <a:cxnLst/>
              <a:rect l="0" t="0" r="0" b="0"/>
              <a:pathLst>
                <a:path w="81902" h="211471">
                  <a:moveTo>
                    <a:pt x="0" y="87907"/>
                  </a:moveTo>
                  <a:lnTo>
                    <a:pt x="0" y="93373"/>
                  </a:lnTo>
                  <a:lnTo>
                    <a:pt x="1145" y="94983"/>
                  </a:lnTo>
                  <a:lnTo>
                    <a:pt x="3052" y="96057"/>
                  </a:lnTo>
                  <a:lnTo>
                    <a:pt x="8867" y="97780"/>
                  </a:lnTo>
                  <a:lnTo>
                    <a:pt x="9661" y="101066"/>
                  </a:lnTo>
                  <a:lnTo>
                    <a:pt x="10286" y="122704"/>
                  </a:lnTo>
                  <a:lnTo>
                    <a:pt x="13343" y="129307"/>
                  </a:lnTo>
                  <a:lnTo>
                    <a:pt x="17371" y="136054"/>
                  </a:lnTo>
                  <a:lnTo>
                    <a:pt x="30200" y="179948"/>
                  </a:lnTo>
                  <a:lnTo>
                    <a:pt x="30431" y="183592"/>
                  </a:lnTo>
                  <a:lnTo>
                    <a:pt x="33738" y="190692"/>
                  </a:lnTo>
                  <a:lnTo>
                    <a:pt x="37878" y="197661"/>
                  </a:lnTo>
                  <a:lnTo>
                    <a:pt x="39718" y="204572"/>
                  </a:lnTo>
                  <a:lnTo>
                    <a:pt x="41352" y="206873"/>
                  </a:lnTo>
                  <a:lnTo>
                    <a:pt x="43587" y="208407"/>
                  </a:lnTo>
                  <a:lnTo>
                    <a:pt x="51025" y="211295"/>
                  </a:lnTo>
                  <a:lnTo>
                    <a:pt x="36135" y="211470"/>
                  </a:lnTo>
                  <a:lnTo>
                    <a:pt x="34387" y="210327"/>
                  </a:lnTo>
                  <a:lnTo>
                    <a:pt x="33223" y="208421"/>
                  </a:lnTo>
                  <a:lnTo>
                    <a:pt x="32446" y="206006"/>
                  </a:lnTo>
                  <a:lnTo>
                    <a:pt x="30784" y="204396"/>
                  </a:lnTo>
                  <a:lnTo>
                    <a:pt x="25885" y="202608"/>
                  </a:lnTo>
                  <a:lnTo>
                    <a:pt x="24122" y="199843"/>
                  </a:lnTo>
                  <a:lnTo>
                    <a:pt x="18240" y="182014"/>
                  </a:lnTo>
                  <a:lnTo>
                    <a:pt x="15593" y="178104"/>
                  </a:lnTo>
                  <a:lnTo>
                    <a:pt x="11867" y="161669"/>
                  </a:lnTo>
                  <a:lnTo>
                    <a:pt x="7453" y="128865"/>
                  </a:lnTo>
                  <a:lnTo>
                    <a:pt x="2209" y="108433"/>
                  </a:lnTo>
                  <a:lnTo>
                    <a:pt x="38" y="45318"/>
                  </a:lnTo>
                  <a:lnTo>
                    <a:pt x="3068" y="37324"/>
                  </a:lnTo>
                  <a:lnTo>
                    <a:pt x="7085" y="29957"/>
                  </a:lnTo>
                  <a:lnTo>
                    <a:pt x="10490" y="19377"/>
                  </a:lnTo>
                  <a:lnTo>
                    <a:pt x="15340" y="12446"/>
                  </a:lnTo>
                  <a:lnTo>
                    <a:pt x="21311" y="8603"/>
                  </a:lnTo>
                  <a:lnTo>
                    <a:pt x="24505" y="7578"/>
                  </a:lnTo>
                  <a:lnTo>
                    <a:pt x="26634" y="5751"/>
                  </a:lnTo>
                  <a:lnTo>
                    <a:pt x="29000" y="669"/>
                  </a:lnTo>
                  <a:lnTo>
                    <a:pt x="30774" y="0"/>
                  </a:lnTo>
                  <a:lnTo>
                    <a:pt x="33102" y="699"/>
                  </a:lnTo>
                  <a:lnTo>
                    <a:pt x="38739" y="3382"/>
                  </a:lnTo>
                  <a:lnTo>
                    <a:pt x="48346" y="6037"/>
                  </a:lnTo>
                  <a:lnTo>
                    <a:pt x="65254" y="19777"/>
                  </a:lnTo>
                  <a:lnTo>
                    <a:pt x="69048" y="26354"/>
                  </a:lnTo>
                  <a:lnTo>
                    <a:pt x="81663" y="66682"/>
                  </a:lnTo>
                  <a:lnTo>
                    <a:pt x="81901" y="70324"/>
                  </a:lnTo>
                  <a:lnTo>
                    <a:pt x="79115" y="77423"/>
                  </a:lnTo>
                  <a:lnTo>
                    <a:pt x="75208" y="84391"/>
                  </a:lnTo>
                  <a:lnTo>
                    <a:pt x="73471" y="91302"/>
                  </a:lnTo>
                  <a:lnTo>
                    <a:pt x="71864" y="93603"/>
                  </a:lnTo>
                  <a:lnTo>
                    <a:pt x="69647" y="95137"/>
                  </a:lnTo>
                  <a:lnTo>
                    <a:pt x="67026" y="96159"/>
                  </a:lnTo>
                  <a:lnTo>
                    <a:pt x="43640" y="125274"/>
                  </a:lnTo>
                  <a:lnTo>
                    <a:pt x="31456" y="128947"/>
                  </a:lnTo>
                  <a:lnTo>
                    <a:pt x="20595" y="1393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 name="SMARTInkShape-296"/>
            <p:cNvSpPr/>
            <p:nvPr/>
          </p:nvSpPr>
          <p:spPr>
            <a:xfrm>
              <a:off x="5715000" y="2893541"/>
              <a:ext cx="82379" cy="152824"/>
            </a:xfrm>
            <a:custGeom>
              <a:avLst/>
              <a:gdLst/>
              <a:ahLst/>
              <a:cxnLst/>
              <a:rect l="0" t="0" r="0" b="0"/>
              <a:pathLst>
                <a:path w="82379" h="152824">
                  <a:moveTo>
                    <a:pt x="0" y="61783"/>
                  </a:moveTo>
                  <a:lnTo>
                    <a:pt x="5467" y="61783"/>
                  </a:lnTo>
                  <a:lnTo>
                    <a:pt x="7077" y="62928"/>
                  </a:lnTo>
                  <a:lnTo>
                    <a:pt x="8150" y="64834"/>
                  </a:lnTo>
                  <a:lnTo>
                    <a:pt x="8867" y="67250"/>
                  </a:lnTo>
                  <a:lnTo>
                    <a:pt x="18258" y="82646"/>
                  </a:lnTo>
                  <a:lnTo>
                    <a:pt x="19038" y="85989"/>
                  </a:lnTo>
                  <a:lnTo>
                    <a:pt x="28539" y="102996"/>
                  </a:lnTo>
                  <a:lnTo>
                    <a:pt x="33736" y="118470"/>
                  </a:lnTo>
                  <a:lnTo>
                    <a:pt x="38980" y="132354"/>
                  </a:lnTo>
                  <a:lnTo>
                    <a:pt x="41151" y="152823"/>
                  </a:lnTo>
                  <a:lnTo>
                    <a:pt x="42333" y="95217"/>
                  </a:lnTo>
                  <a:lnTo>
                    <a:pt x="60227" y="33850"/>
                  </a:lnTo>
                  <a:lnTo>
                    <a:pt x="64143" y="23434"/>
                  </a:lnTo>
                  <a:lnTo>
                    <a:pt x="68553" y="14992"/>
                  </a:lnTo>
                  <a:lnTo>
                    <a:pt x="71616" y="2200"/>
                  </a:lnTo>
                  <a:lnTo>
                    <a:pt x="72915" y="1467"/>
                  </a:lnTo>
                  <a:lnTo>
                    <a:pt x="8237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 name="SMARTInkShape-297"/>
            <p:cNvSpPr/>
            <p:nvPr/>
          </p:nvSpPr>
          <p:spPr>
            <a:xfrm>
              <a:off x="5838567" y="2872999"/>
              <a:ext cx="82380" cy="102868"/>
            </a:xfrm>
            <a:custGeom>
              <a:avLst/>
              <a:gdLst/>
              <a:ahLst/>
              <a:cxnLst/>
              <a:rect l="0" t="0" r="0" b="0"/>
              <a:pathLst>
                <a:path w="82380" h="102868">
                  <a:moveTo>
                    <a:pt x="0" y="92623"/>
                  </a:moveTo>
                  <a:lnTo>
                    <a:pt x="0" y="83757"/>
                  </a:lnTo>
                  <a:lnTo>
                    <a:pt x="7077" y="74387"/>
                  </a:lnTo>
                  <a:lnTo>
                    <a:pt x="10487" y="64846"/>
                  </a:lnTo>
                  <a:lnTo>
                    <a:pt x="28053" y="41118"/>
                  </a:lnTo>
                  <a:lnTo>
                    <a:pt x="30775" y="34263"/>
                  </a:lnTo>
                  <a:lnTo>
                    <a:pt x="37596" y="23972"/>
                  </a:lnTo>
                  <a:lnTo>
                    <a:pt x="40125" y="13676"/>
                  </a:lnTo>
                  <a:lnTo>
                    <a:pt x="40717" y="6811"/>
                  </a:lnTo>
                  <a:lnTo>
                    <a:pt x="42018" y="4523"/>
                  </a:lnTo>
                  <a:lnTo>
                    <a:pt x="44031" y="2997"/>
                  </a:lnTo>
                  <a:lnTo>
                    <a:pt x="50015" y="550"/>
                  </a:lnTo>
                  <a:lnTo>
                    <a:pt x="47782" y="215"/>
                  </a:lnTo>
                  <a:lnTo>
                    <a:pt x="42492" y="0"/>
                  </a:lnTo>
                  <a:lnTo>
                    <a:pt x="36109" y="5429"/>
                  </a:lnTo>
                  <a:lnTo>
                    <a:pt x="33211" y="11155"/>
                  </a:lnTo>
                  <a:lnTo>
                    <a:pt x="32438" y="14284"/>
                  </a:lnTo>
                  <a:lnTo>
                    <a:pt x="22946" y="30919"/>
                  </a:lnTo>
                  <a:lnTo>
                    <a:pt x="20636" y="75038"/>
                  </a:lnTo>
                  <a:lnTo>
                    <a:pt x="23664" y="82137"/>
                  </a:lnTo>
                  <a:lnTo>
                    <a:pt x="27680" y="89106"/>
                  </a:lnTo>
                  <a:lnTo>
                    <a:pt x="29465" y="96018"/>
                  </a:lnTo>
                  <a:lnTo>
                    <a:pt x="31085" y="98318"/>
                  </a:lnTo>
                  <a:lnTo>
                    <a:pt x="33309" y="99852"/>
                  </a:lnTo>
                  <a:lnTo>
                    <a:pt x="38831" y="101557"/>
                  </a:lnTo>
                  <a:lnTo>
                    <a:pt x="65258" y="102867"/>
                  </a:lnTo>
                  <a:lnTo>
                    <a:pt x="72100" y="99845"/>
                  </a:lnTo>
                  <a:lnTo>
                    <a:pt x="80348" y="94049"/>
                  </a:lnTo>
                  <a:lnTo>
                    <a:pt x="81476" y="90206"/>
                  </a:lnTo>
                  <a:lnTo>
                    <a:pt x="82379" y="823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 name="SMARTInkShape-298"/>
            <p:cNvSpPr/>
            <p:nvPr/>
          </p:nvSpPr>
          <p:spPr>
            <a:xfrm>
              <a:off x="5951837" y="2821660"/>
              <a:ext cx="72068" cy="213984"/>
            </a:xfrm>
            <a:custGeom>
              <a:avLst/>
              <a:gdLst/>
              <a:ahLst/>
              <a:cxnLst/>
              <a:rect l="0" t="0" r="0" b="0"/>
              <a:pathLst>
                <a:path w="72068" h="213984">
                  <a:moveTo>
                    <a:pt x="0" y="30691"/>
                  </a:moveTo>
                  <a:lnTo>
                    <a:pt x="1144" y="86994"/>
                  </a:lnTo>
                  <a:lnTo>
                    <a:pt x="21312" y="147673"/>
                  </a:lnTo>
                  <a:lnTo>
                    <a:pt x="33103" y="183669"/>
                  </a:lnTo>
                  <a:lnTo>
                    <a:pt x="37595" y="191357"/>
                  </a:lnTo>
                  <a:lnTo>
                    <a:pt x="40479" y="205615"/>
                  </a:lnTo>
                  <a:lnTo>
                    <a:pt x="41050" y="213983"/>
                  </a:lnTo>
                  <a:lnTo>
                    <a:pt x="41186" y="191784"/>
                  </a:lnTo>
                  <a:lnTo>
                    <a:pt x="38138" y="185048"/>
                  </a:lnTo>
                  <a:lnTo>
                    <a:pt x="35723" y="181649"/>
                  </a:lnTo>
                  <a:lnTo>
                    <a:pt x="22931" y="130343"/>
                  </a:lnTo>
                  <a:lnTo>
                    <a:pt x="20800" y="76688"/>
                  </a:lnTo>
                  <a:lnTo>
                    <a:pt x="20607" y="19880"/>
                  </a:lnTo>
                  <a:lnTo>
                    <a:pt x="23652" y="11394"/>
                  </a:lnTo>
                  <a:lnTo>
                    <a:pt x="29463" y="2090"/>
                  </a:lnTo>
                  <a:lnTo>
                    <a:pt x="48499" y="0"/>
                  </a:lnTo>
                  <a:lnTo>
                    <a:pt x="53210" y="2939"/>
                  </a:lnTo>
                  <a:lnTo>
                    <a:pt x="65557" y="14149"/>
                  </a:lnTo>
                  <a:lnTo>
                    <a:pt x="69183" y="20670"/>
                  </a:lnTo>
                  <a:lnTo>
                    <a:pt x="71223" y="33824"/>
                  </a:lnTo>
                  <a:lnTo>
                    <a:pt x="72067" y="84055"/>
                  </a:lnTo>
                  <a:lnTo>
                    <a:pt x="69024" y="91784"/>
                  </a:lnTo>
                  <a:lnTo>
                    <a:pt x="54270" y="113009"/>
                  </a:lnTo>
                  <a:lnTo>
                    <a:pt x="51580" y="119907"/>
                  </a:lnTo>
                  <a:lnTo>
                    <a:pt x="46571" y="126787"/>
                  </a:lnTo>
                  <a:lnTo>
                    <a:pt x="40530" y="130608"/>
                  </a:lnTo>
                  <a:lnTo>
                    <a:pt x="31018" y="133262"/>
                  </a:lnTo>
                  <a:lnTo>
                    <a:pt x="20595" y="133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6" name="SMARTInkShape-299"/>
            <p:cNvSpPr/>
            <p:nvPr/>
          </p:nvSpPr>
          <p:spPr>
            <a:xfrm>
              <a:off x="6065149" y="2790753"/>
              <a:ext cx="57287" cy="92412"/>
            </a:xfrm>
            <a:custGeom>
              <a:avLst/>
              <a:gdLst/>
              <a:ahLst/>
              <a:cxnLst/>
              <a:rect l="0" t="0" r="0" b="0"/>
              <a:pathLst>
                <a:path w="57287" h="92412">
                  <a:moveTo>
                    <a:pt x="10257" y="41004"/>
                  </a:moveTo>
                  <a:lnTo>
                    <a:pt x="4790" y="41004"/>
                  </a:lnTo>
                  <a:lnTo>
                    <a:pt x="4324" y="42148"/>
                  </a:lnTo>
                  <a:lnTo>
                    <a:pt x="8745" y="52205"/>
                  </a:lnTo>
                  <a:lnTo>
                    <a:pt x="11341" y="72863"/>
                  </a:lnTo>
                  <a:lnTo>
                    <a:pt x="19116" y="89453"/>
                  </a:lnTo>
                  <a:lnTo>
                    <a:pt x="20739" y="90466"/>
                  </a:lnTo>
                  <a:lnTo>
                    <a:pt x="29293" y="92224"/>
                  </a:lnTo>
                  <a:lnTo>
                    <a:pt x="35855" y="92411"/>
                  </a:lnTo>
                  <a:lnTo>
                    <a:pt x="37620" y="91293"/>
                  </a:lnTo>
                  <a:lnTo>
                    <a:pt x="38796" y="89404"/>
                  </a:lnTo>
                  <a:lnTo>
                    <a:pt x="39580" y="87000"/>
                  </a:lnTo>
                  <a:lnTo>
                    <a:pt x="41246" y="85398"/>
                  </a:lnTo>
                  <a:lnTo>
                    <a:pt x="46150" y="83617"/>
                  </a:lnTo>
                  <a:lnTo>
                    <a:pt x="47915" y="81998"/>
                  </a:lnTo>
                  <a:lnTo>
                    <a:pt x="49876" y="77149"/>
                  </a:lnTo>
                  <a:lnTo>
                    <a:pt x="57286" y="40486"/>
                  </a:lnTo>
                  <a:lnTo>
                    <a:pt x="51740" y="6927"/>
                  </a:lnTo>
                  <a:lnTo>
                    <a:pt x="50497" y="4556"/>
                  </a:lnTo>
                  <a:lnTo>
                    <a:pt x="48525" y="2976"/>
                  </a:lnTo>
                  <a:lnTo>
                    <a:pt x="43283" y="1219"/>
                  </a:lnTo>
                  <a:lnTo>
                    <a:pt x="27248" y="0"/>
                  </a:lnTo>
                  <a:lnTo>
                    <a:pt x="20478" y="2948"/>
                  </a:lnTo>
                  <a:lnTo>
                    <a:pt x="17070" y="5336"/>
                  </a:lnTo>
                  <a:lnTo>
                    <a:pt x="13285" y="11041"/>
                  </a:lnTo>
                  <a:lnTo>
                    <a:pt x="10459" y="17389"/>
                  </a:lnTo>
                  <a:lnTo>
                    <a:pt x="5388" y="24025"/>
                  </a:lnTo>
                  <a:lnTo>
                    <a:pt x="2371" y="33839"/>
                  </a:lnTo>
                  <a:lnTo>
                    <a:pt x="0" y="60872"/>
                  </a:lnTo>
                  <a:lnTo>
                    <a:pt x="10257" y="615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7" name="SMARTInkShape-300"/>
            <p:cNvSpPr/>
            <p:nvPr/>
          </p:nvSpPr>
          <p:spPr>
            <a:xfrm>
              <a:off x="6168122" y="2718486"/>
              <a:ext cx="49839" cy="113272"/>
            </a:xfrm>
            <a:custGeom>
              <a:avLst/>
              <a:gdLst/>
              <a:ahLst/>
              <a:cxnLst/>
              <a:rect l="0" t="0" r="0" b="0"/>
              <a:pathLst>
                <a:path w="49839" h="113272">
                  <a:moveTo>
                    <a:pt x="20554" y="0"/>
                  </a:moveTo>
                  <a:lnTo>
                    <a:pt x="11688" y="8866"/>
                  </a:lnTo>
                  <a:lnTo>
                    <a:pt x="5214" y="9874"/>
                  </a:lnTo>
                  <a:lnTo>
                    <a:pt x="3462" y="11159"/>
                  </a:lnTo>
                  <a:lnTo>
                    <a:pt x="1517" y="15639"/>
                  </a:lnTo>
                  <a:lnTo>
                    <a:pt x="0" y="35806"/>
                  </a:lnTo>
                  <a:lnTo>
                    <a:pt x="1131" y="37600"/>
                  </a:lnTo>
                  <a:lnTo>
                    <a:pt x="3028" y="38797"/>
                  </a:lnTo>
                  <a:lnTo>
                    <a:pt x="8828" y="40717"/>
                  </a:lnTo>
                  <a:lnTo>
                    <a:pt x="18195" y="48173"/>
                  </a:lnTo>
                  <a:lnTo>
                    <a:pt x="27737" y="51649"/>
                  </a:lnTo>
                  <a:lnTo>
                    <a:pt x="49838" y="70513"/>
                  </a:lnTo>
                  <a:lnTo>
                    <a:pt x="49231" y="72180"/>
                  </a:lnTo>
                  <a:lnTo>
                    <a:pt x="44051" y="79992"/>
                  </a:lnTo>
                  <a:lnTo>
                    <a:pt x="40864" y="89554"/>
                  </a:lnTo>
                  <a:lnTo>
                    <a:pt x="20554" y="1132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8" name="SMARTInkShape-301"/>
            <p:cNvSpPr/>
            <p:nvPr/>
          </p:nvSpPr>
          <p:spPr>
            <a:xfrm>
              <a:off x="6240162" y="2708189"/>
              <a:ext cx="20596" cy="92677"/>
            </a:xfrm>
            <a:custGeom>
              <a:avLst/>
              <a:gdLst/>
              <a:ahLst/>
              <a:cxnLst/>
              <a:rect l="0" t="0" r="0" b="0"/>
              <a:pathLst>
                <a:path w="20596" h="92677">
                  <a:moveTo>
                    <a:pt x="0" y="0"/>
                  </a:moveTo>
                  <a:lnTo>
                    <a:pt x="1" y="34466"/>
                  </a:lnTo>
                  <a:lnTo>
                    <a:pt x="3052" y="41252"/>
                  </a:lnTo>
                  <a:lnTo>
                    <a:pt x="7077" y="48082"/>
                  </a:lnTo>
                  <a:lnTo>
                    <a:pt x="9662" y="61789"/>
                  </a:lnTo>
                  <a:lnTo>
                    <a:pt x="9874" y="65220"/>
                  </a:lnTo>
                  <a:lnTo>
                    <a:pt x="13160" y="72083"/>
                  </a:lnTo>
                  <a:lnTo>
                    <a:pt x="19126" y="80345"/>
                  </a:lnTo>
                  <a:lnTo>
                    <a:pt x="20595" y="926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9" name="SMARTInkShape-302"/>
            <p:cNvSpPr/>
            <p:nvPr/>
          </p:nvSpPr>
          <p:spPr>
            <a:xfrm>
              <a:off x="6219567" y="2605216"/>
              <a:ext cx="20596" cy="1"/>
            </a:xfrm>
            <a:custGeom>
              <a:avLst/>
              <a:gdLst/>
              <a:ahLst/>
              <a:cxnLst/>
              <a:rect l="0" t="0" r="0" b="0"/>
              <a:pathLst>
                <a:path w="20596" h="1">
                  <a:moveTo>
                    <a:pt x="20595" y="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0" name="SMARTInkShape-303"/>
            <p:cNvSpPr/>
            <p:nvPr/>
          </p:nvSpPr>
          <p:spPr>
            <a:xfrm>
              <a:off x="6301946" y="2594919"/>
              <a:ext cx="41190" cy="164758"/>
            </a:xfrm>
            <a:custGeom>
              <a:avLst/>
              <a:gdLst/>
              <a:ahLst/>
              <a:cxnLst/>
              <a:rect l="0" t="0" r="0" b="0"/>
              <a:pathLst>
                <a:path w="41190" h="164758">
                  <a:moveTo>
                    <a:pt x="0" y="0"/>
                  </a:moveTo>
                  <a:lnTo>
                    <a:pt x="0" y="8866"/>
                  </a:lnTo>
                  <a:lnTo>
                    <a:pt x="9342" y="54684"/>
                  </a:lnTo>
                  <a:lnTo>
                    <a:pt x="11357" y="89011"/>
                  </a:lnTo>
                  <a:lnTo>
                    <a:pt x="31155" y="139151"/>
                  </a:lnTo>
                  <a:lnTo>
                    <a:pt x="36729" y="148800"/>
                  </a:lnTo>
                  <a:lnTo>
                    <a:pt x="41189" y="1647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1" name="SMARTInkShape-304"/>
            <p:cNvSpPr/>
            <p:nvPr/>
          </p:nvSpPr>
          <p:spPr>
            <a:xfrm>
              <a:off x="6281351" y="2646967"/>
              <a:ext cx="123569" cy="81818"/>
            </a:xfrm>
            <a:custGeom>
              <a:avLst/>
              <a:gdLst/>
              <a:ahLst/>
              <a:cxnLst/>
              <a:rect l="0" t="0" r="0" b="0"/>
              <a:pathLst>
                <a:path w="123569" h="81818">
                  <a:moveTo>
                    <a:pt x="0" y="40627"/>
                  </a:moveTo>
                  <a:lnTo>
                    <a:pt x="5467" y="35161"/>
                  </a:lnTo>
                  <a:lnTo>
                    <a:pt x="11203" y="32477"/>
                  </a:lnTo>
                  <a:lnTo>
                    <a:pt x="14333" y="31762"/>
                  </a:lnTo>
                  <a:lnTo>
                    <a:pt x="30972" y="22368"/>
                  </a:lnTo>
                  <a:lnTo>
                    <a:pt x="34378" y="21590"/>
                  </a:lnTo>
                  <a:lnTo>
                    <a:pt x="44638" y="15028"/>
                  </a:lnTo>
                  <a:lnTo>
                    <a:pt x="58356" y="3705"/>
                  </a:lnTo>
                  <a:lnTo>
                    <a:pt x="65219" y="1334"/>
                  </a:lnTo>
                  <a:lnTo>
                    <a:pt x="80981" y="0"/>
                  </a:lnTo>
                  <a:lnTo>
                    <a:pt x="84879" y="957"/>
                  </a:lnTo>
                  <a:lnTo>
                    <a:pt x="87478" y="2739"/>
                  </a:lnTo>
                  <a:lnTo>
                    <a:pt x="89211" y="5072"/>
                  </a:lnTo>
                  <a:lnTo>
                    <a:pt x="91511" y="6626"/>
                  </a:lnTo>
                  <a:lnTo>
                    <a:pt x="97115" y="8353"/>
                  </a:lnTo>
                  <a:lnTo>
                    <a:pt x="99068" y="11103"/>
                  </a:lnTo>
                  <a:lnTo>
                    <a:pt x="102203" y="28905"/>
                  </a:lnTo>
                  <a:lnTo>
                    <a:pt x="102460" y="32813"/>
                  </a:lnTo>
                  <a:lnTo>
                    <a:pt x="105798" y="40205"/>
                  </a:lnTo>
                  <a:lnTo>
                    <a:pt x="109949" y="47305"/>
                  </a:lnTo>
                  <a:lnTo>
                    <a:pt x="112615" y="61185"/>
                  </a:lnTo>
                  <a:lnTo>
                    <a:pt x="113232" y="79781"/>
                  </a:lnTo>
                  <a:lnTo>
                    <a:pt x="114389" y="80459"/>
                  </a:lnTo>
                  <a:lnTo>
                    <a:pt x="123568" y="818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2" name="SMARTInkShape-305"/>
            <p:cNvSpPr/>
            <p:nvPr/>
          </p:nvSpPr>
          <p:spPr>
            <a:xfrm>
              <a:off x="6394621" y="2564027"/>
              <a:ext cx="10299" cy="10298"/>
            </a:xfrm>
            <a:custGeom>
              <a:avLst/>
              <a:gdLst/>
              <a:ahLst/>
              <a:cxnLst/>
              <a:rect l="0" t="0" r="0" b="0"/>
              <a:pathLst>
                <a:path w="10299" h="10298">
                  <a:moveTo>
                    <a:pt x="10298" y="10297"/>
                  </a:moveTo>
                  <a:lnTo>
                    <a:pt x="1432" y="10297"/>
                  </a:lnTo>
                  <a:lnTo>
                    <a:pt x="955" y="9153"/>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3" name="SMARTInkShape-306"/>
            <p:cNvSpPr/>
            <p:nvPr/>
          </p:nvSpPr>
          <p:spPr>
            <a:xfrm>
              <a:off x="6446108" y="2585231"/>
              <a:ext cx="71952" cy="91889"/>
            </a:xfrm>
            <a:custGeom>
              <a:avLst/>
              <a:gdLst/>
              <a:ahLst/>
              <a:cxnLst/>
              <a:rect l="0" t="0" r="0" b="0"/>
              <a:pathLst>
                <a:path w="71952" h="91889">
                  <a:moveTo>
                    <a:pt x="0" y="40580"/>
                  </a:moveTo>
                  <a:lnTo>
                    <a:pt x="5468" y="40580"/>
                  </a:lnTo>
                  <a:lnTo>
                    <a:pt x="7077" y="41724"/>
                  </a:lnTo>
                  <a:lnTo>
                    <a:pt x="8151" y="43631"/>
                  </a:lnTo>
                  <a:lnTo>
                    <a:pt x="11159" y="58144"/>
                  </a:lnTo>
                  <a:lnTo>
                    <a:pt x="17290" y="68159"/>
                  </a:lnTo>
                  <a:lnTo>
                    <a:pt x="20760" y="78372"/>
                  </a:lnTo>
                  <a:lnTo>
                    <a:pt x="29332" y="90037"/>
                  </a:lnTo>
                  <a:lnTo>
                    <a:pt x="48486" y="91888"/>
                  </a:lnTo>
                  <a:lnTo>
                    <a:pt x="53204" y="88936"/>
                  </a:lnTo>
                  <a:lnTo>
                    <a:pt x="60089" y="83185"/>
                  </a:lnTo>
                  <a:lnTo>
                    <a:pt x="61030" y="79347"/>
                  </a:lnTo>
                  <a:lnTo>
                    <a:pt x="71951" y="16791"/>
                  </a:lnTo>
                  <a:lnTo>
                    <a:pt x="68971" y="9794"/>
                  </a:lnTo>
                  <a:lnTo>
                    <a:pt x="66576" y="6326"/>
                  </a:lnTo>
                  <a:lnTo>
                    <a:pt x="60863" y="2473"/>
                  </a:lnTo>
                  <a:lnTo>
                    <a:pt x="51214" y="304"/>
                  </a:lnTo>
                  <a:lnTo>
                    <a:pt x="47872" y="0"/>
                  </a:lnTo>
                  <a:lnTo>
                    <a:pt x="45645" y="941"/>
                  </a:lnTo>
                  <a:lnTo>
                    <a:pt x="44160" y="2712"/>
                  </a:lnTo>
                  <a:lnTo>
                    <a:pt x="41365" y="7731"/>
                  </a:lnTo>
                  <a:lnTo>
                    <a:pt x="36310" y="13777"/>
                  </a:lnTo>
                  <a:lnTo>
                    <a:pt x="30249" y="17225"/>
                  </a:lnTo>
                  <a:lnTo>
                    <a:pt x="27030" y="18145"/>
                  </a:lnTo>
                  <a:lnTo>
                    <a:pt x="24885" y="19903"/>
                  </a:lnTo>
                  <a:lnTo>
                    <a:pt x="20594" y="302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4" name="SMARTInkShape-307"/>
            <p:cNvSpPr/>
            <p:nvPr/>
          </p:nvSpPr>
          <p:spPr>
            <a:xfrm>
              <a:off x="6538784" y="2512644"/>
              <a:ext cx="154460" cy="71377"/>
            </a:xfrm>
            <a:custGeom>
              <a:avLst/>
              <a:gdLst/>
              <a:ahLst/>
              <a:cxnLst/>
              <a:rect l="0" t="0" r="0" b="0"/>
              <a:pathLst>
                <a:path w="154460" h="71377">
                  <a:moveTo>
                    <a:pt x="0" y="20491"/>
                  </a:moveTo>
                  <a:lnTo>
                    <a:pt x="1" y="34823"/>
                  </a:lnTo>
                  <a:lnTo>
                    <a:pt x="3052" y="41354"/>
                  </a:lnTo>
                  <a:lnTo>
                    <a:pt x="7077" y="48070"/>
                  </a:lnTo>
                  <a:lnTo>
                    <a:pt x="10488" y="58283"/>
                  </a:lnTo>
                  <a:lnTo>
                    <a:pt x="15339" y="65128"/>
                  </a:lnTo>
                  <a:lnTo>
                    <a:pt x="21309" y="68934"/>
                  </a:lnTo>
                  <a:lnTo>
                    <a:pt x="28998" y="71376"/>
                  </a:lnTo>
                  <a:lnTo>
                    <a:pt x="35797" y="66333"/>
                  </a:lnTo>
                  <a:lnTo>
                    <a:pt x="78017" y="8892"/>
                  </a:lnTo>
                  <a:lnTo>
                    <a:pt x="85398" y="3894"/>
                  </a:lnTo>
                  <a:lnTo>
                    <a:pt x="100901" y="248"/>
                  </a:lnTo>
                  <a:lnTo>
                    <a:pt x="113292" y="0"/>
                  </a:lnTo>
                  <a:lnTo>
                    <a:pt x="117860" y="2254"/>
                  </a:lnTo>
                  <a:lnTo>
                    <a:pt x="154459" y="41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2" name="SMARTInkShape-Group64"/>
          <p:cNvGrpSpPr/>
          <p:nvPr/>
        </p:nvGrpSpPr>
        <p:grpSpPr>
          <a:xfrm>
            <a:off x="4953000" y="4541174"/>
            <a:ext cx="411893" cy="553939"/>
            <a:chOff x="4953000" y="4541174"/>
            <a:chExt cx="411893" cy="553939"/>
          </a:xfrm>
        </p:grpSpPr>
        <p:sp>
          <p:nvSpPr>
            <p:cNvPr id="1446" name="SMARTInkShape-308"/>
            <p:cNvSpPr/>
            <p:nvPr/>
          </p:nvSpPr>
          <p:spPr>
            <a:xfrm>
              <a:off x="4953000" y="4779997"/>
              <a:ext cx="92661" cy="315116"/>
            </a:xfrm>
            <a:custGeom>
              <a:avLst/>
              <a:gdLst/>
              <a:ahLst/>
              <a:cxnLst/>
              <a:rect l="0" t="0" r="0" b="0"/>
              <a:pathLst>
                <a:path w="92661" h="315116">
                  <a:moveTo>
                    <a:pt x="0" y="80327"/>
                  </a:moveTo>
                  <a:lnTo>
                    <a:pt x="1145" y="100180"/>
                  </a:lnTo>
                  <a:lnTo>
                    <a:pt x="15340" y="159043"/>
                  </a:lnTo>
                  <a:lnTo>
                    <a:pt x="28922" y="186687"/>
                  </a:lnTo>
                  <a:lnTo>
                    <a:pt x="68374" y="248515"/>
                  </a:lnTo>
                  <a:lnTo>
                    <a:pt x="90631" y="289103"/>
                  </a:lnTo>
                  <a:lnTo>
                    <a:pt x="92622" y="315115"/>
                  </a:lnTo>
                  <a:lnTo>
                    <a:pt x="92660" y="311091"/>
                  </a:lnTo>
                  <a:lnTo>
                    <a:pt x="91521" y="309683"/>
                  </a:lnTo>
                  <a:lnTo>
                    <a:pt x="81473" y="304373"/>
                  </a:lnTo>
                  <a:lnTo>
                    <a:pt x="75111" y="297750"/>
                  </a:lnTo>
                  <a:lnTo>
                    <a:pt x="41182" y="236199"/>
                  </a:lnTo>
                  <a:lnTo>
                    <a:pt x="15495" y="174370"/>
                  </a:lnTo>
                  <a:lnTo>
                    <a:pt x="2603" y="111339"/>
                  </a:lnTo>
                  <a:lnTo>
                    <a:pt x="101" y="47553"/>
                  </a:lnTo>
                  <a:lnTo>
                    <a:pt x="45" y="37921"/>
                  </a:lnTo>
                  <a:lnTo>
                    <a:pt x="3071" y="29826"/>
                  </a:lnTo>
                  <a:lnTo>
                    <a:pt x="7086" y="22414"/>
                  </a:lnTo>
                  <a:lnTo>
                    <a:pt x="10490" y="11809"/>
                  </a:lnTo>
                  <a:lnTo>
                    <a:pt x="15341" y="4871"/>
                  </a:lnTo>
                  <a:lnTo>
                    <a:pt x="24362" y="1026"/>
                  </a:lnTo>
                  <a:lnTo>
                    <a:pt x="29971" y="0"/>
                  </a:lnTo>
                  <a:lnTo>
                    <a:pt x="34854" y="460"/>
                  </a:lnTo>
                  <a:lnTo>
                    <a:pt x="43331" y="4023"/>
                  </a:lnTo>
                  <a:lnTo>
                    <a:pt x="65173" y="23854"/>
                  </a:lnTo>
                  <a:lnTo>
                    <a:pt x="76772" y="41983"/>
                  </a:lnTo>
                  <a:lnTo>
                    <a:pt x="80717" y="56254"/>
                  </a:lnTo>
                  <a:lnTo>
                    <a:pt x="82314" y="99052"/>
                  </a:lnTo>
                  <a:lnTo>
                    <a:pt x="76893" y="118547"/>
                  </a:lnTo>
                  <a:lnTo>
                    <a:pt x="61876" y="147457"/>
                  </a:lnTo>
                  <a:lnTo>
                    <a:pt x="51487" y="1524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7" name="SMARTInkShape-309"/>
            <p:cNvSpPr/>
            <p:nvPr/>
          </p:nvSpPr>
          <p:spPr>
            <a:xfrm>
              <a:off x="5045676" y="4674973"/>
              <a:ext cx="82379" cy="121447"/>
            </a:xfrm>
            <a:custGeom>
              <a:avLst/>
              <a:gdLst/>
              <a:ahLst/>
              <a:cxnLst/>
              <a:rect l="0" t="0" r="0" b="0"/>
              <a:pathLst>
                <a:path w="82379" h="121447">
                  <a:moveTo>
                    <a:pt x="0" y="61784"/>
                  </a:moveTo>
                  <a:lnTo>
                    <a:pt x="17564" y="78203"/>
                  </a:lnTo>
                  <a:lnTo>
                    <a:pt x="24205" y="80524"/>
                  </a:lnTo>
                  <a:lnTo>
                    <a:pt x="30971" y="87656"/>
                  </a:lnTo>
                  <a:lnTo>
                    <a:pt x="36648" y="97310"/>
                  </a:lnTo>
                  <a:lnTo>
                    <a:pt x="40988" y="109176"/>
                  </a:lnTo>
                  <a:lnTo>
                    <a:pt x="46057" y="116409"/>
                  </a:lnTo>
                  <a:lnTo>
                    <a:pt x="52125" y="120385"/>
                  </a:lnTo>
                  <a:lnTo>
                    <a:pt x="55344" y="121446"/>
                  </a:lnTo>
                  <a:lnTo>
                    <a:pt x="57491" y="121009"/>
                  </a:lnTo>
                  <a:lnTo>
                    <a:pt x="58922" y="119573"/>
                  </a:lnTo>
                  <a:lnTo>
                    <a:pt x="59876" y="117472"/>
                  </a:lnTo>
                  <a:lnTo>
                    <a:pt x="59367" y="114928"/>
                  </a:lnTo>
                  <a:lnTo>
                    <a:pt x="54330" y="104735"/>
                  </a:lnTo>
                  <a:lnTo>
                    <a:pt x="52750" y="93840"/>
                  </a:lnTo>
                  <a:lnTo>
                    <a:pt x="62667" y="37908"/>
                  </a:lnTo>
                  <a:lnTo>
                    <a:pt x="72248" y="15189"/>
                  </a:lnTo>
                  <a:lnTo>
                    <a:pt x="74480" y="13558"/>
                  </a:lnTo>
                  <a:lnTo>
                    <a:pt x="77113" y="12472"/>
                  </a:lnTo>
                  <a:lnTo>
                    <a:pt x="78867" y="10602"/>
                  </a:lnTo>
                  <a:lnTo>
                    <a:pt x="8237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8" name="SMARTInkShape-310"/>
            <p:cNvSpPr/>
            <p:nvPr/>
          </p:nvSpPr>
          <p:spPr>
            <a:xfrm>
              <a:off x="5179540" y="4634885"/>
              <a:ext cx="1" cy="112170"/>
            </a:xfrm>
            <a:custGeom>
              <a:avLst/>
              <a:gdLst/>
              <a:ahLst/>
              <a:cxnLst/>
              <a:rect l="0" t="0" r="0" b="0"/>
              <a:pathLst>
                <a:path w="1" h="112170">
                  <a:moveTo>
                    <a:pt x="0" y="112169"/>
                  </a:moveTo>
                  <a:lnTo>
                    <a:pt x="0" y="54573"/>
                  </a:lnTo>
                  <a:lnTo>
                    <a:pt x="0" y="0"/>
                  </a:lnTo>
                  <a:lnTo>
                    <a:pt x="0" y="91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9" name="SMARTInkShape-311"/>
            <p:cNvSpPr/>
            <p:nvPr/>
          </p:nvSpPr>
          <p:spPr>
            <a:xfrm>
              <a:off x="5189837" y="4757351"/>
              <a:ext cx="10299" cy="1"/>
            </a:xfrm>
            <a:custGeom>
              <a:avLst/>
              <a:gdLst/>
              <a:ahLst/>
              <a:cxnLst/>
              <a:rect l="0" t="0" r="0" b="0"/>
              <a:pathLst>
                <a:path w="10299" h="1">
                  <a:moveTo>
                    <a:pt x="0" y="0"/>
                  </a:moveTo>
                  <a:lnTo>
                    <a:pt x="1029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0" name="SMARTInkShape-312"/>
            <p:cNvSpPr/>
            <p:nvPr/>
          </p:nvSpPr>
          <p:spPr>
            <a:xfrm>
              <a:off x="5241324" y="4541174"/>
              <a:ext cx="71907" cy="226410"/>
            </a:xfrm>
            <a:custGeom>
              <a:avLst/>
              <a:gdLst/>
              <a:ahLst/>
              <a:cxnLst/>
              <a:rect l="0" t="0" r="0" b="0"/>
              <a:pathLst>
                <a:path w="71907" h="226410">
                  <a:moveTo>
                    <a:pt x="0" y="195583"/>
                  </a:moveTo>
                  <a:lnTo>
                    <a:pt x="0" y="135019"/>
                  </a:lnTo>
                  <a:lnTo>
                    <a:pt x="0" y="72041"/>
                  </a:lnTo>
                  <a:lnTo>
                    <a:pt x="0" y="67450"/>
                  </a:lnTo>
                  <a:lnTo>
                    <a:pt x="0" y="77237"/>
                  </a:lnTo>
                  <a:lnTo>
                    <a:pt x="3051" y="83108"/>
                  </a:lnTo>
                  <a:lnTo>
                    <a:pt x="5467" y="86275"/>
                  </a:lnTo>
                  <a:lnTo>
                    <a:pt x="8150" y="95896"/>
                  </a:lnTo>
                  <a:lnTo>
                    <a:pt x="12712" y="114178"/>
                  </a:lnTo>
                  <a:lnTo>
                    <a:pt x="21311" y="131037"/>
                  </a:lnTo>
                  <a:lnTo>
                    <a:pt x="34466" y="152450"/>
                  </a:lnTo>
                  <a:lnTo>
                    <a:pt x="58637" y="209148"/>
                  </a:lnTo>
                  <a:lnTo>
                    <a:pt x="71906" y="226254"/>
                  </a:lnTo>
                  <a:lnTo>
                    <a:pt x="66564" y="226409"/>
                  </a:lnTo>
                  <a:lnTo>
                    <a:pt x="64971" y="225287"/>
                  </a:lnTo>
                  <a:lnTo>
                    <a:pt x="63908" y="223395"/>
                  </a:lnTo>
                  <a:lnTo>
                    <a:pt x="53843" y="194754"/>
                  </a:lnTo>
                  <a:lnTo>
                    <a:pt x="27418" y="141695"/>
                  </a:lnTo>
                  <a:lnTo>
                    <a:pt x="15727" y="85501"/>
                  </a:lnTo>
                  <a:lnTo>
                    <a:pt x="10773" y="22875"/>
                  </a:lnTo>
                  <a:lnTo>
                    <a:pt x="10438" y="8512"/>
                  </a:lnTo>
                  <a:lnTo>
                    <a:pt x="11536" y="5653"/>
                  </a:lnTo>
                  <a:lnTo>
                    <a:pt x="13411" y="3747"/>
                  </a:lnTo>
                  <a:lnTo>
                    <a:pt x="19176" y="687"/>
                  </a:lnTo>
                  <a:lnTo>
                    <a:pt x="34803" y="0"/>
                  </a:lnTo>
                  <a:lnTo>
                    <a:pt x="38075" y="2266"/>
                  </a:lnTo>
                  <a:lnTo>
                    <a:pt x="57236" y="26844"/>
                  </a:lnTo>
                  <a:lnTo>
                    <a:pt x="70473" y="63698"/>
                  </a:lnTo>
                  <a:lnTo>
                    <a:pt x="66138" y="85950"/>
                  </a:lnTo>
                  <a:lnTo>
                    <a:pt x="42780" y="141560"/>
                  </a:lnTo>
                  <a:lnTo>
                    <a:pt x="36194" y="148811"/>
                  </a:lnTo>
                  <a:lnTo>
                    <a:pt x="20595" y="1543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1" name="SMARTInkShape-313"/>
            <p:cNvSpPr/>
            <p:nvPr/>
          </p:nvSpPr>
          <p:spPr>
            <a:xfrm>
              <a:off x="5364892" y="4551406"/>
              <a:ext cx="1" cy="30892"/>
            </a:xfrm>
            <a:custGeom>
              <a:avLst/>
              <a:gdLst/>
              <a:ahLst/>
              <a:cxnLst/>
              <a:rect l="0" t="0" r="0" b="0"/>
              <a:pathLst>
                <a:path w="1" h="30892">
                  <a:moveTo>
                    <a:pt x="0" y="0"/>
                  </a:moveTo>
                  <a:lnTo>
                    <a:pt x="0" y="308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9439071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10352</TotalTime>
  <Words>571</Words>
  <Application>Microsoft Office PowerPoint</Application>
  <PresentationFormat>On-screen Show (4:3)</PresentationFormat>
  <Paragraphs>127</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Calibri</vt:lpstr>
      <vt:lpstr>Century Gothic</vt:lpstr>
      <vt:lpstr>SchoolScriptDashed</vt:lpstr>
      <vt:lpstr>Apothecary</vt:lpstr>
      <vt:lpstr>Reader’s Workshop</vt:lpstr>
      <vt:lpstr>Word Study Mini Lesson</vt:lpstr>
      <vt:lpstr>I can ask and answer questions about what I have read. </vt:lpstr>
      <vt:lpstr>Word Study Mini Lesson</vt:lpstr>
      <vt:lpstr>Word Work</vt:lpstr>
      <vt:lpstr>Word Work</vt:lpstr>
      <vt:lpstr>Writer’s Workshop</vt:lpstr>
      <vt:lpstr>What third-grade notebook writers…</vt:lpstr>
      <vt:lpstr>I can use mentor texts to improve my writing.</vt:lpstr>
      <vt:lpstr>I can use mentor texts to improve my writing.</vt:lpstr>
      <vt:lpstr>Writing Prompt</vt:lpstr>
    </vt:vector>
  </TitlesOfParts>
  <Company>Gwinnett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Reader’s Workshop</dc:title>
  <dc:creator>Brooks nelson, Tarra</dc:creator>
  <cp:lastModifiedBy>Brooks nelson, Tarra</cp:lastModifiedBy>
  <cp:revision>252</cp:revision>
  <cp:lastPrinted>2015-11-05T00:26:08Z</cp:lastPrinted>
  <dcterms:created xsi:type="dcterms:W3CDTF">2015-09-13T21:11:29Z</dcterms:created>
  <dcterms:modified xsi:type="dcterms:W3CDTF">2016-09-16T04:10:35Z</dcterms:modified>
</cp:coreProperties>
</file>