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6" r:id="rId3"/>
    <p:sldId id="265" r:id="rId4"/>
    <p:sldId id="305" r:id="rId5"/>
    <p:sldId id="306" r:id="rId6"/>
    <p:sldId id="304" r:id="rId7"/>
    <p:sldId id="262" r:id="rId8"/>
    <p:sldId id="288" r:id="rId9"/>
    <p:sldId id="299" r:id="rId10"/>
    <p:sldId id="259" r:id="rId11"/>
    <p:sldId id="301" r:id="rId12"/>
    <p:sldId id="302" r:id="rId13"/>
    <p:sldId id="308" r:id="rId14"/>
    <p:sldId id="307" r:id="rId15"/>
    <p:sldId id="271" r:id="rId16"/>
    <p:sldId id="293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0" autoAdjust="0"/>
    <p:restoredTop sz="95349" autoAdjust="0"/>
  </p:normalViewPr>
  <p:slideViewPr>
    <p:cSldViewPr>
      <p:cViewPr>
        <p:scale>
          <a:sx n="60" d="100"/>
          <a:sy n="60" d="100"/>
        </p:scale>
        <p:origin x="2386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8226043-7F64-472D-A6E3-42AC78428F80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E95DCE-1955-4AF5-AF45-EFDAEA351E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9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5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20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7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6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95DCE-1955-4AF5-AF45-EFDAEA351EC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6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18F65C-3CC2-471A-A773-CE01BCB801D8}" type="datetimeFigureOut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75C0C8-2E77-4DF9-A57F-71BDA3F4CA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ACRR- third Grade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Reader’s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ACRR- third Grade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Writer’s Workshop</a:t>
            </a:r>
            <a:endParaRPr lang="en-US" dirty="0"/>
          </a:p>
        </p:txBody>
      </p:sp>
      <p:sp>
        <p:nvSpPr>
          <p:cNvPr id="4" name="SMARTInkShape-480"/>
          <p:cNvSpPr/>
          <p:nvPr/>
        </p:nvSpPr>
        <p:spPr>
          <a:xfrm>
            <a:off x="223242" y="5652492"/>
            <a:ext cx="1" cy="35720"/>
          </a:xfrm>
          <a:custGeom>
            <a:avLst/>
            <a:gdLst/>
            <a:ahLst/>
            <a:cxnLst/>
            <a:rect l="0" t="0" r="0" b="0"/>
            <a:pathLst>
              <a:path w="1" h="35720">
                <a:moveTo>
                  <a:pt x="0" y="0"/>
                </a:moveTo>
                <a:lnTo>
                  <a:pt x="0" y="357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third-grade notebook writers…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696886"/>
              </p:ext>
            </p:extLst>
          </p:nvPr>
        </p:nvGraphicFramePr>
        <p:xfrm>
          <a:off x="457200" y="17526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6312329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80677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908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Neat</a:t>
                      </a:r>
                      <a:r>
                        <a:rPr lang="en-US" baseline="0" dirty="0" smtClean="0"/>
                        <a:t> and organized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Appropriate punctuation marks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Take your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Words are spaced out legibly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Proper grammar and word choice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Descriptive</a:t>
                      </a:r>
                      <a:r>
                        <a:rPr lang="en-US" baseline="0" dirty="0" smtClean="0"/>
                        <a:t>, colorful words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Lots of sentences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Name, date &amp; target goal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 sequence or in order.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Transition words- after, eventually, all of a sudden…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Capital letters of beginning of sentence and proper nouns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Sloppy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No loose papers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More than one type</a:t>
                      </a:r>
                      <a:r>
                        <a:rPr lang="en-US" baseline="0" dirty="0" smtClean="0"/>
                        <a:t> of story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No bad words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No boring words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Doodling/drawing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Skip pages, jumping all over the pages 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2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use mentor texts to improve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334869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Record this into you Mentor Sentence Journal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1405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Mentor Text: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8528" y="2236428"/>
            <a:ext cx="3977936" cy="39703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Then he poked again and clear spring water came spurting up in the hole.  They were so pleased with it. They built a house of stones and they made a special door out of flat rock. Later, they balanced it in its place.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25819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observations have you made?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use mentor texts to improve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334869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Record this into you Mentor Sentence Journal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1405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Mentor Text: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403523"/>
            <a:ext cx="3886200" cy="39703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Then he poked again and clear spring water came spurting up in the hole.  They were so pleased with it. They built a house of stones and they made a special door out of flat rock. Later, they balanced it in its place.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514600"/>
            <a:ext cx="392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Invitation to identify parts of speech.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use mentor texts to improve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334869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Record this into you Mentor Sentence Journal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14054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Mentor Text: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971800"/>
            <a:ext cx="66294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Then he poked again and clear spring water came spurting up in the hole.  They were so pleased with it. They built a house of stones and they made a special door out of flat rock. Later, they balanced it in its place.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953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can you expand the sentence to make improvements?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72" y="428925"/>
            <a:ext cx="8260672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Writing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305" y="1724362"/>
            <a:ext cx="8229600" cy="4373563"/>
          </a:xfrm>
          <a:solidFill>
            <a:srgbClr val="CCFF66"/>
          </a:solidFill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TG: I can write an piece that explains (narrates). 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What do you do when you cannot think of something to write about?</a:t>
            </a:r>
          </a:p>
          <a:p>
            <a:pPr marL="11430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Provide strong </a:t>
            </a:r>
            <a:r>
              <a:rPr lang="en-US" b="1" dirty="0" smtClean="0">
                <a:solidFill>
                  <a:schemeClr val="tx1"/>
                </a:solidFill>
              </a:rPr>
              <a:t>evidence</a:t>
            </a:r>
            <a:r>
              <a:rPr lang="en-US" dirty="0" smtClean="0">
                <a:solidFill>
                  <a:schemeClr val="tx1"/>
                </a:solidFill>
              </a:rPr>
              <a:t> to support your decision. Using reflective, colorful writing to paint a vivid picture. This is a serious topic. Careful thought should be given before you begin writing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977" name="SMARTInkShape-Group320"/>
          <p:cNvGrpSpPr/>
          <p:nvPr/>
        </p:nvGrpSpPr>
        <p:grpSpPr>
          <a:xfrm>
            <a:off x="700216" y="3214698"/>
            <a:ext cx="6065081" cy="512252"/>
            <a:chOff x="700216" y="3214698"/>
            <a:chExt cx="6065081" cy="512252"/>
          </a:xfrm>
        </p:grpSpPr>
        <p:sp>
          <p:nvSpPr>
            <p:cNvPr id="940" name="SMARTInkShape-2103"/>
            <p:cNvSpPr/>
            <p:nvPr/>
          </p:nvSpPr>
          <p:spPr>
            <a:xfrm>
              <a:off x="6487297" y="3490783"/>
              <a:ext cx="122368" cy="112960"/>
            </a:xfrm>
            <a:custGeom>
              <a:avLst/>
              <a:gdLst/>
              <a:ahLst/>
              <a:cxnLst/>
              <a:rect l="0" t="0" r="0" b="0"/>
              <a:pathLst>
                <a:path w="122368" h="112960">
                  <a:moveTo>
                    <a:pt x="0" y="0"/>
                  </a:moveTo>
                  <a:lnTo>
                    <a:pt x="1" y="61349"/>
                  </a:lnTo>
                  <a:lnTo>
                    <a:pt x="1" y="72270"/>
                  </a:lnTo>
                  <a:lnTo>
                    <a:pt x="3052" y="80937"/>
                  </a:lnTo>
                  <a:lnTo>
                    <a:pt x="19800" y="101290"/>
                  </a:lnTo>
                  <a:lnTo>
                    <a:pt x="29014" y="107947"/>
                  </a:lnTo>
                  <a:lnTo>
                    <a:pt x="38066" y="110905"/>
                  </a:lnTo>
                  <a:lnTo>
                    <a:pt x="69142" y="112959"/>
                  </a:lnTo>
                  <a:lnTo>
                    <a:pt x="89389" y="107712"/>
                  </a:lnTo>
                  <a:lnTo>
                    <a:pt x="109882" y="93445"/>
                  </a:lnTo>
                  <a:lnTo>
                    <a:pt x="117486" y="81195"/>
                  </a:lnTo>
                  <a:lnTo>
                    <a:pt x="122367" y="54686"/>
                  </a:lnTo>
                  <a:lnTo>
                    <a:pt x="117746" y="34255"/>
                  </a:lnTo>
                  <a:lnTo>
                    <a:pt x="115110" y="29703"/>
                  </a:lnTo>
                  <a:lnTo>
                    <a:pt x="112209" y="26666"/>
                  </a:lnTo>
                  <a:lnTo>
                    <a:pt x="72689" y="2942"/>
                  </a:lnTo>
                  <a:lnTo>
                    <a:pt x="69055" y="1961"/>
                  </a:lnTo>
                  <a:lnTo>
                    <a:pt x="58914" y="3923"/>
                  </a:lnTo>
                  <a:lnTo>
                    <a:pt x="53006" y="6048"/>
                  </a:lnTo>
                  <a:lnTo>
                    <a:pt x="43390" y="14512"/>
                  </a:lnTo>
                  <a:lnTo>
                    <a:pt x="27894" y="38590"/>
                  </a:lnTo>
                  <a:lnTo>
                    <a:pt x="22758" y="53132"/>
                  </a:lnTo>
                  <a:lnTo>
                    <a:pt x="23181" y="57161"/>
                  </a:lnTo>
                  <a:lnTo>
                    <a:pt x="30892" y="72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2104"/>
            <p:cNvSpPr/>
            <p:nvPr/>
          </p:nvSpPr>
          <p:spPr>
            <a:xfrm>
              <a:off x="6631471" y="3449594"/>
              <a:ext cx="133826" cy="154461"/>
            </a:xfrm>
            <a:custGeom>
              <a:avLst/>
              <a:gdLst/>
              <a:ahLst/>
              <a:cxnLst/>
              <a:rect l="0" t="0" r="0" b="0"/>
              <a:pathLst>
                <a:path w="133826" h="154461">
                  <a:moveTo>
                    <a:pt x="20583" y="0"/>
                  </a:moveTo>
                  <a:lnTo>
                    <a:pt x="19439" y="25785"/>
                  </a:lnTo>
                  <a:lnTo>
                    <a:pt x="1546" y="89688"/>
                  </a:lnTo>
                  <a:lnTo>
                    <a:pt x="0" y="133088"/>
                  </a:lnTo>
                  <a:lnTo>
                    <a:pt x="14323" y="119465"/>
                  </a:lnTo>
                  <a:lnTo>
                    <a:pt x="46002" y="62085"/>
                  </a:lnTo>
                  <a:lnTo>
                    <a:pt x="65617" y="40008"/>
                  </a:lnTo>
                  <a:lnTo>
                    <a:pt x="102407" y="15953"/>
                  </a:lnTo>
                  <a:lnTo>
                    <a:pt x="106024" y="15213"/>
                  </a:lnTo>
                  <a:lnTo>
                    <a:pt x="108436" y="15862"/>
                  </a:lnTo>
                  <a:lnTo>
                    <a:pt x="110044" y="17440"/>
                  </a:lnTo>
                  <a:lnTo>
                    <a:pt x="114882" y="19193"/>
                  </a:lnTo>
                  <a:lnTo>
                    <a:pt x="117774" y="19660"/>
                  </a:lnTo>
                  <a:lnTo>
                    <a:pt x="119701" y="21116"/>
                  </a:lnTo>
                  <a:lnTo>
                    <a:pt x="121843" y="25785"/>
                  </a:lnTo>
                  <a:lnTo>
                    <a:pt x="123559" y="27487"/>
                  </a:lnTo>
                  <a:lnTo>
                    <a:pt x="128516" y="29379"/>
                  </a:lnTo>
                  <a:lnTo>
                    <a:pt x="130295" y="32171"/>
                  </a:lnTo>
                  <a:lnTo>
                    <a:pt x="132799" y="48179"/>
                  </a:lnTo>
                  <a:lnTo>
                    <a:pt x="133825" y="109407"/>
                  </a:lnTo>
                  <a:lnTo>
                    <a:pt x="132701" y="126745"/>
                  </a:lnTo>
                  <a:lnTo>
                    <a:pt x="123555" y="154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2" name="SMARTInkShape-2105"/>
            <p:cNvSpPr/>
            <p:nvPr/>
          </p:nvSpPr>
          <p:spPr>
            <a:xfrm>
              <a:off x="6394621" y="3418703"/>
              <a:ext cx="1" cy="20595"/>
            </a:xfrm>
            <a:custGeom>
              <a:avLst/>
              <a:gdLst/>
              <a:ahLst/>
              <a:cxnLst/>
              <a:rect l="0" t="0" r="0" b="0"/>
              <a:pathLst>
                <a:path w="1" h="20595">
                  <a:moveTo>
                    <a:pt x="0" y="2059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SMARTInkShape-2106"/>
            <p:cNvSpPr/>
            <p:nvPr/>
          </p:nvSpPr>
          <p:spPr>
            <a:xfrm>
              <a:off x="6374027" y="3480486"/>
              <a:ext cx="10298" cy="122085"/>
            </a:xfrm>
            <a:custGeom>
              <a:avLst/>
              <a:gdLst/>
              <a:ahLst/>
              <a:cxnLst/>
              <a:rect l="0" t="0" r="0" b="0"/>
              <a:pathLst>
                <a:path w="10298" h="122085">
                  <a:moveTo>
                    <a:pt x="0" y="0"/>
                  </a:moveTo>
                  <a:lnTo>
                    <a:pt x="0" y="61790"/>
                  </a:lnTo>
                  <a:lnTo>
                    <a:pt x="0" y="122084"/>
                  </a:lnTo>
                  <a:lnTo>
                    <a:pt x="0" y="117662"/>
                  </a:lnTo>
                  <a:lnTo>
                    <a:pt x="1144" y="116198"/>
                  </a:lnTo>
                  <a:lnTo>
                    <a:pt x="8866" y="113656"/>
                  </a:lnTo>
                  <a:lnTo>
                    <a:pt x="10297" y="102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SMARTInkShape-2107"/>
            <p:cNvSpPr/>
            <p:nvPr/>
          </p:nvSpPr>
          <p:spPr>
            <a:xfrm>
              <a:off x="6198973" y="3480486"/>
              <a:ext cx="144163" cy="20596"/>
            </a:xfrm>
            <a:custGeom>
              <a:avLst/>
              <a:gdLst/>
              <a:ahLst/>
              <a:cxnLst/>
              <a:rect l="0" t="0" r="0" b="0"/>
              <a:pathLst>
                <a:path w="144163" h="20596">
                  <a:moveTo>
                    <a:pt x="0" y="0"/>
                  </a:moveTo>
                  <a:lnTo>
                    <a:pt x="8866" y="0"/>
                  </a:lnTo>
                  <a:lnTo>
                    <a:pt x="18235" y="7077"/>
                  </a:lnTo>
                  <a:lnTo>
                    <a:pt x="27778" y="10488"/>
                  </a:lnTo>
                  <a:lnTo>
                    <a:pt x="38995" y="17092"/>
                  </a:lnTo>
                  <a:lnTo>
                    <a:pt x="102280" y="20577"/>
                  </a:lnTo>
                  <a:lnTo>
                    <a:pt x="144162" y="20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SMARTInkShape-2108"/>
            <p:cNvSpPr/>
            <p:nvPr/>
          </p:nvSpPr>
          <p:spPr>
            <a:xfrm>
              <a:off x="6229883" y="3387811"/>
              <a:ext cx="102955" cy="226488"/>
            </a:xfrm>
            <a:custGeom>
              <a:avLst/>
              <a:gdLst/>
              <a:ahLst/>
              <a:cxnLst/>
              <a:rect l="0" t="0" r="0" b="0"/>
              <a:pathLst>
                <a:path w="102955" h="226488">
                  <a:moveTo>
                    <a:pt x="30874" y="0"/>
                  </a:moveTo>
                  <a:lnTo>
                    <a:pt x="30874" y="9873"/>
                  </a:lnTo>
                  <a:lnTo>
                    <a:pt x="23797" y="18434"/>
                  </a:lnTo>
                  <a:lnTo>
                    <a:pt x="21530" y="27837"/>
                  </a:lnTo>
                  <a:lnTo>
                    <a:pt x="19715" y="39012"/>
                  </a:lnTo>
                  <a:lnTo>
                    <a:pt x="2321" y="93392"/>
                  </a:lnTo>
                  <a:lnTo>
                    <a:pt x="0" y="156800"/>
                  </a:lnTo>
                  <a:lnTo>
                    <a:pt x="1135" y="168085"/>
                  </a:lnTo>
                  <a:lnTo>
                    <a:pt x="12694" y="195441"/>
                  </a:lnTo>
                  <a:lnTo>
                    <a:pt x="26615" y="212783"/>
                  </a:lnTo>
                  <a:lnTo>
                    <a:pt x="28980" y="219665"/>
                  </a:lnTo>
                  <a:lnTo>
                    <a:pt x="31900" y="221955"/>
                  </a:lnTo>
                  <a:lnTo>
                    <a:pt x="45798" y="225182"/>
                  </a:lnTo>
                  <a:lnTo>
                    <a:pt x="75408" y="226487"/>
                  </a:lnTo>
                  <a:lnTo>
                    <a:pt x="82320" y="223465"/>
                  </a:lnTo>
                  <a:lnTo>
                    <a:pt x="100919" y="207801"/>
                  </a:lnTo>
                  <a:lnTo>
                    <a:pt x="102051" y="203719"/>
                  </a:lnTo>
                  <a:lnTo>
                    <a:pt x="102954" y="195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2109"/>
            <p:cNvSpPr/>
            <p:nvPr/>
          </p:nvSpPr>
          <p:spPr>
            <a:xfrm>
              <a:off x="6004947" y="3501207"/>
              <a:ext cx="204324" cy="123437"/>
            </a:xfrm>
            <a:custGeom>
              <a:avLst/>
              <a:gdLst/>
              <a:ahLst/>
              <a:cxnLst/>
              <a:rect l="0" t="0" r="0" b="0"/>
              <a:pathLst>
                <a:path w="204324" h="123437">
                  <a:moveTo>
                    <a:pt x="101350" y="10171"/>
                  </a:moveTo>
                  <a:lnTo>
                    <a:pt x="92485" y="1306"/>
                  </a:lnTo>
                  <a:lnTo>
                    <a:pt x="86011" y="298"/>
                  </a:lnTo>
                  <a:lnTo>
                    <a:pt x="71379" y="0"/>
                  </a:lnTo>
                  <a:lnTo>
                    <a:pt x="62095" y="2981"/>
                  </a:lnTo>
                  <a:lnTo>
                    <a:pt x="36177" y="24522"/>
                  </a:lnTo>
                  <a:lnTo>
                    <a:pt x="13557" y="47681"/>
                  </a:lnTo>
                  <a:lnTo>
                    <a:pt x="6587" y="61608"/>
                  </a:lnTo>
                  <a:lnTo>
                    <a:pt x="2027" y="68501"/>
                  </a:lnTo>
                  <a:lnTo>
                    <a:pt x="0" y="75378"/>
                  </a:lnTo>
                  <a:lnTo>
                    <a:pt x="602" y="78814"/>
                  </a:lnTo>
                  <a:lnTo>
                    <a:pt x="6741" y="92548"/>
                  </a:lnTo>
                  <a:lnTo>
                    <a:pt x="8293" y="106279"/>
                  </a:lnTo>
                  <a:lnTo>
                    <a:pt x="9563" y="108568"/>
                  </a:lnTo>
                  <a:lnTo>
                    <a:pt x="11556" y="110094"/>
                  </a:lnTo>
                  <a:lnTo>
                    <a:pt x="16820" y="111788"/>
                  </a:lnTo>
                  <a:lnTo>
                    <a:pt x="22974" y="112541"/>
                  </a:lnTo>
                  <a:lnTo>
                    <a:pt x="29523" y="115927"/>
                  </a:lnTo>
                  <a:lnTo>
                    <a:pt x="36247" y="120102"/>
                  </a:lnTo>
                  <a:lnTo>
                    <a:pt x="47844" y="123002"/>
                  </a:lnTo>
                  <a:lnTo>
                    <a:pt x="60799" y="115233"/>
                  </a:lnTo>
                  <a:lnTo>
                    <a:pt x="64019" y="114537"/>
                  </a:lnTo>
                  <a:lnTo>
                    <a:pt x="74017" y="108091"/>
                  </a:lnTo>
                  <a:lnTo>
                    <a:pt x="77762" y="102127"/>
                  </a:lnTo>
                  <a:lnTo>
                    <a:pt x="80569" y="95662"/>
                  </a:lnTo>
                  <a:lnTo>
                    <a:pt x="87438" y="85590"/>
                  </a:lnTo>
                  <a:lnTo>
                    <a:pt x="91125" y="75360"/>
                  </a:lnTo>
                  <a:lnTo>
                    <a:pt x="97813" y="65082"/>
                  </a:lnTo>
                  <a:lnTo>
                    <a:pt x="101445" y="54791"/>
                  </a:lnTo>
                  <a:lnTo>
                    <a:pt x="110077" y="43097"/>
                  </a:lnTo>
                  <a:lnTo>
                    <a:pt x="111510" y="32375"/>
                  </a:lnTo>
                  <a:lnTo>
                    <a:pt x="111647" y="20482"/>
                  </a:lnTo>
                  <a:lnTo>
                    <a:pt x="111647" y="35809"/>
                  </a:lnTo>
                  <a:lnTo>
                    <a:pt x="108597" y="41779"/>
                  </a:lnTo>
                  <a:lnTo>
                    <a:pt x="104571" y="48246"/>
                  </a:lnTo>
                  <a:lnTo>
                    <a:pt x="101986" y="61720"/>
                  </a:lnTo>
                  <a:lnTo>
                    <a:pt x="101476" y="75400"/>
                  </a:lnTo>
                  <a:lnTo>
                    <a:pt x="104456" y="82258"/>
                  </a:lnTo>
                  <a:lnTo>
                    <a:pt x="108452" y="89119"/>
                  </a:lnTo>
                  <a:lnTo>
                    <a:pt x="111845" y="99415"/>
                  </a:lnTo>
                  <a:lnTo>
                    <a:pt x="118444" y="109712"/>
                  </a:lnTo>
                  <a:lnTo>
                    <a:pt x="120388" y="116577"/>
                  </a:lnTo>
                  <a:lnTo>
                    <a:pt x="122052" y="118865"/>
                  </a:lnTo>
                  <a:lnTo>
                    <a:pt x="124304" y="120391"/>
                  </a:lnTo>
                  <a:lnTo>
                    <a:pt x="132942" y="122537"/>
                  </a:lnTo>
                  <a:lnTo>
                    <a:pt x="176867" y="123436"/>
                  </a:lnTo>
                  <a:lnTo>
                    <a:pt x="183730" y="120389"/>
                  </a:lnTo>
                  <a:lnTo>
                    <a:pt x="204323" y="102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2110"/>
            <p:cNvSpPr/>
            <p:nvPr/>
          </p:nvSpPr>
          <p:spPr>
            <a:xfrm>
              <a:off x="5807676" y="3490783"/>
              <a:ext cx="164757" cy="133212"/>
            </a:xfrm>
            <a:custGeom>
              <a:avLst/>
              <a:gdLst/>
              <a:ahLst/>
              <a:cxnLst/>
              <a:rect l="0" t="0" r="0" b="0"/>
              <a:pathLst>
                <a:path w="164757" h="133212">
                  <a:moveTo>
                    <a:pt x="0" y="0"/>
                  </a:moveTo>
                  <a:lnTo>
                    <a:pt x="5465" y="1"/>
                  </a:lnTo>
                  <a:lnTo>
                    <a:pt x="7076" y="1145"/>
                  </a:lnTo>
                  <a:lnTo>
                    <a:pt x="8150" y="3052"/>
                  </a:lnTo>
                  <a:lnTo>
                    <a:pt x="8865" y="5468"/>
                  </a:lnTo>
                  <a:lnTo>
                    <a:pt x="18259" y="20863"/>
                  </a:lnTo>
                  <a:lnTo>
                    <a:pt x="30427" y="79130"/>
                  </a:lnTo>
                  <a:lnTo>
                    <a:pt x="30891" y="133211"/>
                  </a:lnTo>
                  <a:lnTo>
                    <a:pt x="30891" y="77047"/>
                  </a:lnTo>
                  <a:lnTo>
                    <a:pt x="33942" y="71237"/>
                  </a:lnTo>
                  <a:lnTo>
                    <a:pt x="37968" y="64841"/>
                  </a:lnTo>
                  <a:lnTo>
                    <a:pt x="40552" y="51413"/>
                  </a:lnTo>
                  <a:lnTo>
                    <a:pt x="40764" y="48005"/>
                  </a:lnTo>
                  <a:lnTo>
                    <a:pt x="43194" y="44590"/>
                  </a:lnTo>
                  <a:lnTo>
                    <a:pt x="69816" y="27456"/>
                  </a:lnTo>
                  <a:lnTo>
                    <a:pt x="103416" y="21950"/>
                  </a:lnTo>
                  <a:lnTo>
                    <a:pt x="164756" y="20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SMARTInkShape-2111"/>
            <p:cNvSpPr/>
            <p:nvPr/>
          </p:nvSpPr>
          <p:spPr>
            <a:xfrm>
              <a:off x="5725297" y="3439297"/>
              <a:ext cx="20596" cy="30893"/>
            </a:xfrm>
            <a:custGeom>
              <a:avLst/>
              <a:gdLst/>
              <a:ahLst/>
              <a:cxnLst/>
              <a:rect l="0" t="0" r="0" b="0"/>
              <a:pathLst>
                <a:path w="20596" h="30893">
                  <a:moveTo>
                    <a:pt x="20595" y="30892"/>
                  </a:moveTo>
                  <a:lnTo>
                    <a:pt x="1557" y="118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SMARTInkShape-2112"/>
            <p:cNvSpPr/>
            <p:nvPr/>
          </p:nvSpPr>
          <p:spPr>
            <a:xfrm>
              <a:off x="5715000" y="3490783"/>
              <a:ext cx="20595" cy="133175"/>
            </a:xfrm>
            <a:custGeom>
              <a:avLst/>
              <a:gdLst/>
              <a:ahLst/>
              <a:cxnLst/>
              <a:rect l="0" t="0" r="0" b="0"/>
              <a:pathLst>
                <a:path w="20595" h="133175">
                  <a:moveTo>
                    <a:pt x="0" y="0"/>
                  </a:moveTo>
                  <a:lnTo>
                    <a:pt x="0" y="5468"/>
                  </a:lnTo>
                  <a:lnTo>
                    <a:pt x="3051" y="11201"/>
                  </a:lnTo>
                  <a:lnTo>
                    <a:pt x="14332" y="29673"/>
                  </a:lnTo>
                  <a:lnTo>
                    <a:pt x="18739" y="48710"/>
                  </a:lnTo>
                  <a:lnTo>
                    <a:pt x="20522" y="108098"/>
                  </a:lnTo>
                  <a:lnTo>
                    <a:pt x="20594" y="133174"/>
                  </a:lnTo>
                  <a:lnTo>
                    <a:pt x="20594" y="113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SMARTInkShape-2113"/>
            <p:cNvSpPr/>
            <p:nvPr/>
          </p:nvSpPr>
          <p:spPr>
            <a:xfrm>
              <a:off x="5529649" y="3481284"/>
              <a:ext cx="128343" cy="245666"/>
            </a:xfrm>
            <a:custGeom>
              <a:avLst/>
              <a:gdLst/>
              <a:ahLst/>
              <a:cxnLst/>
              <a:rect l="0" t="0" r="0" b="0"/>
              <a:pathLst>
                <a:path w="128343" h="245666">
                  <a:moveTo>
                    <a:pt x="0" y="9499"/>
                  </a:moveTo>
                  <a:lnTo>
                    <a:pt x="8866" y="18366"/>
                  </a:lnTo>
                  <a:lnTo>
                    <a:pt x="19125" y="82504"/>
                  </a:lnTo>
                  <a:lnTo>
                    <a:pt x="20401" y="141339"/>
                  </a:lnTo>
                  <a:lnTo>
                    <a:pt x="20577" y="201919"/>
                  </a:lnTo>
                  <a:lnTo>
                    <a:pt x="20594" y="245665"/>
                  </a:lnTo>
                  <a:lnTo>
                    <a:pt x="20594" y="181335"/>
                  </a:lnTo>
                  <a:lnTo>
                    <a:pt x="27671" y="125566"/>
                  </a:lnTo>
                  <a:lnTo>
                    <a:pt x="38830" y="62376"/>
                  </a:lnTo>
                  <a:lnTo>
                    <a:pt x="49515" y="38388"/>
                  </a:lnTo>
                  <a:lnTo>
                    <a:pt x="74124" y="8290"/>
                  </a:lnTo>
                  <a:lnTo>
                    <a:pt x="81760" y="3241"/>
                  </a:lnTo>
                  <a:lnTo>
                    <a:pt x="90113" y="997"/>
                  </a:lnTo>
                  <a:lnTo>
                    <a:pt x="101451" y="0"/>
                  </a:lnTo>
                  <a:lnTo>
                    <a:pt x="111068" y="2608"/>
                  </a:lnTo>
                  <a:lnTo>
                    <a:pt x="115234" y="4905"/>
                  </a:lnTo>
                  <a:lnTo>
                    <a:pt x="118012" y="7581"/>
                  </a:lnTo>
                  <a:lnTo>
                    <a:pt x="128302" y="28895"/>
                  </a:lnTo>
                  <a:lnTo>
                    <a:pt x="128342" y="41384"/>
                  </a:lnTo>
                  <a:lnTo>
                    <a:pt x="119043" y="68048"/>
                  </a:lnTo>
                  <a:lnTo>
                    <a:pt x="109515" y="83038"/>
                  </a:lnTo>
                  <a:lnTo>
                    <a:pt x="56619" y="117124"/>
                  </a:lnTo>
                  <a:lnTo>
                    <a:pt x="43851" y="120261"/>
                  </a:lnTo>
                  <a:lnTo>
                    <a:pt x="33601" y="118604"/>
                  </a:lnTo>
                  <a:lnTo>
                    <a:pt x="24087" y="115198"/>
                  </a:lnTo>
                  <a:lnTo>
                    <a:pt x="8153" y="112135"/>
                  </a:lnTo>
                  <a:lnTo>
                    <a:pt x="5436" y="109960"/>
                  </a:lnTo>
                  <a:lnTo>
                    <a:pt x="2415" y="104491"/>
                  </a:lnTo>
                  <a:lnTo>
                    <a:pt x="0" y="91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SMARTInkShape-2114"/>
            <p:cNvSpPr/>
            <p:nvPr/>
          </p:nvSpPr>
          <p:spPr>
            <a:xfrm>
              <a:off x="5354594" y="3450056"/>
              <a:ext cx="100768" cy="153820"/>
            </a:xfrm>
            <a:custGeom>
              <a:avLst/>
              <a:gdLst/>
              <a:ahLst/>
              <a:cxnLst/>
              <a:rect l="0" t="0" r="0" b="0"/>
              <a:pathLst>
                <a:path w="100768" h="153820">
                  <a:moveTo>
                    <a:pt x="82379" y="20133"/>
                  </a:moveTo>
                  <a:lnTo>
                    <a:pt x="82379" y="11267"/>
                  </a:lnTo>
                  <a:lnTo>
                    <a:pt x="76912" y="4794"/>
                  </a:lnTo>
                  <a:lnTo>
                    <a:pt x="71178" y="1874"/>
                  </a:lnTo>
                  <a:lnTo>
                    <a:pt x="58174" y="0"/>
                  </a:lnTo>
                  <a:lnTo>
                    <a:pt x="42535" y="5142"/>
                  </a:lnTo>
                  <a:lnTo>
                    <a:pt x="21224" y="17368"/>
                  </a:lnTo>
                  <a:lnTo>
                    <a:pt x="17582" y="18290"/>
                  </a:lnTo>
                  <a:lnTo>
                    <a:pt x="15155" y="20049"/>
                  </a:lnTo>
                  <a:lnTo>
                    <a:pt x="13536" y="22365"/>
                  </a:lnTo>
                  <a:lnTo>
                    <a:pt x="11737" y="27989"/>
                  </a:lnTo>
                  <a:lnTo>
                    <a:pt x="10939" y="34304"/>
                  </a:lnTo>
                  <a:lnTo>
                    <a:pt x="13633" y="40924"/>
                  </a:lnTo>
                  <a:lnTo>
                    <a:pt x="15955" y="44291"/>
                  </a:lnTo>
                  <a:lnTo>
                    <a:pt x="42387" y="61339"/>
                  </a:lnTo>
                  <a:lnTo>
                    <a:pt x="74527" y="79631"/>
                  </a:lnTo>
                  <a:lnTo>
                    <a:pt x="98009" y="108423"/>
                  </a:lnTo>
                  <a:lnTo>
                    <a:pt x="100767" y="115817"/>
                  </a:lnTo>
                  <a:lnTo>
                    <a:pt x="100358" y="119391"/>
                  </a:lnTo>
                  <a:lnTo>
                    <a:pt x="96853" y="126413"/>
                  </a:lnTo>
                  <a:lnTo>
                    <a:pt x="88447" y="136799"/>
                  </a:lnTo>
                  <a:lnTo>
                    <a:pt x="73244" y="147122"/>
                  </a:lnTo>
                  <a:lnTo>
                    <a:pt x="59714" y="151961"/>
                  </a:lnTo>
                  <a:lnTo>
                    <a:pt x="25611" y="153819"/>
                  </a:lnTo>
                  <a:lnTo>
                    <a:pt x="11149" y="148478"/>
                  </a:lnTo>
                  <a:lnTo>
                    <a:pt x="7433" y="145742"/>
                  </a:lnTo>
                  <a:lnTo>
                    <a:pt x="3304" y="139650"/>
                  </a:lnTo>
                  <a:lnTo>
                    <a:pt x="0" y="112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SMARTInkShape-2115"/>
            <p:cNvSpPr/>
            <p:nvPr/>
          </p:nvSpPr>
          <p:spPr>
            <a:xfrm>
              <a:off x="5189837" y="3461104"/>
              <a:ext cx="102975" cy="122357"/>
            </a:xfrm>
            <a:custGeom>
              <a:avLst/>
              <a:gdLst/>
              <a:ahLst/>
              <a:cxnLst/>
              <a:rect l="0" t="0" r="0" b="0"/>
              <a:pathLst>
                <a:path w="102975" h="122357">
                  <a:moveTo>
                    <a:pt x="0" y="9085"/>
                  </a:moveTo>
                  <a:lnTo>
                    <a:pt x="0" y="71455"/>
                  </a:lnTo>
                  <a:lnTo>
                    <a:pt x="0" y="120173"/>
                  </a:lnTo>
                  <a:lnTo>
                    <a:pt x="0" y="107832"/>
                  </a:lnTo>
                  <a:lnTo>
                    <a:pt x="3051" y="101408"/>
                  </a:lnTo>
                  <a:lnTo>
                    <a:pt x="8222" y="92451"/>
                  </a:lnTo>
                  <a:lnTo>
                    <a:pt x="23915" y="61784"/>
                  </a:lnTo>
                  <a:lnTo>
                    <a:pt x="61603" y="4921"/>
                  </a:lnTo>
                  <a:lnTo>
                    <a:pt x="70012" y="0"/>
                  </a:lnTo>
                  <a:lnTo>
                    <a:pt x="74213" y="2378"/>
                  </a:lnTo>
                  <a:lnTo>
                    <a:pt x="86232" y="13226"/>
                  </a:lnTo>
                  <a:lnTo>
                    <a:pt x="96233" y="28491"/>
                  </a:lnTo>
                  <a:lnTo>
                    <a:pt x="101642" y="61227"/>
                  </a:lnTo>
                  <a:lnTo>
                    <a:pt x="102974" y="122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2116"/>
            <p:cNvSpPr/>
            <p:nvPr/>
          </p:nvSpPr>
          <p:spPr>
            <a:xfrm>
              <a:off x="5076567" y="3377513"/>
              <a:ext cx="20596" cy="10299"/>
            </a:xfrm>
            <a:custGeom>
              <a:avLst/>
              <a:gdLst/>
              <a:ahLst/>
              <a:cxnLst/>
              <a:rect l="0" t="0" r="0" b="0"/>
              <a:pathLst>
                <a:path w="20596" h="10299">
                  <a:moveTo>
                    <a:pt x="20595" y="10298"/>
                  </a:moveTo>
                  <a:lnTo>
                    <a:pt x="15129" y="10298"/>
                  </a:lnTo>
                  <a:lnTo>
                    <a:pt x="9393" y="72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2117"/>
            <p:cNvSpPr/>
            <p:nvPr/>
          </p:nvSpPr>
          <p:spPr>
            <a:xfrm>
              <a:off x="5086865" y="3459892"/>
              <a:ext cx="10298" cy="122401"/>
            </a:xfrm>
            <a:custGeom>
              <a:avLst/>
              <a:gdLst/>
              <a:ahLst/>
              <a:cxnLst/>
              <a:rect l="0" t="0" r="0" b="0"/>
              <a:pathLst>
                <a:path w="10298" h="122401">
                  <a:moveTo>
                    <a:pt x="0" y="0"/>
                  </a:moveTo>
                  <a:lnTo>
                    <a:pt x="5466" y="0"/>
                  </a:lnTo>
                  <a:lnTo>
                    <a:pt x="7076" y="1144"/>
                  </a:lnTo>
                  <a:lnTo>
                    <a:pt x="8150" y="3051"/>
                  </a:lnTo>
                  <a:lnTo>
                    <a:pt x="9661" y="14253"/>
                  </a:lnTo>
                  <a:lnTo>
                    <a:pt x="10286" y="73548"/>
                  </a:lnTo>
                  <a:lnTo>
                    <a:pt x="10296" y="122400"/>
                  </a:lnTo>
                  <a:lnTo>
                    <a:pt x="10297" y="11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SMARTInkShape-2118"/>
            <p:cNvSpPr/>
            <p:nvPr/>
          </p:nvSpPr>
          <p:spPr>
            <a:xfrm>
              <a:off x="4695568" y="3408406"/>
              <a:ext cx="113270" cy="123371"/>
            </a:xfrm>
            <a:custGeom>
              <a:avLst/>
              <a:gdLst/>
              <a:ahLst/>
              <a:cxnLst/>
              <a:rect l="0" t="0" r="0" b="0"/>
              <a:pathLst>
                <a:path w="113270" h="123371">
                  <a:moveTo>
                    <a:pt x="10297" y="0"/>
                  </a:moveTo>
                  <a:lnTo>
                    <a:pt x="9153" y="25784"/>
                  </a:lnTo>
                  <a:lnTo>
                    <a:pt x="1431" y="64048"/>
                  </a:lnTo>
                  <a:lnTo>
                    <a:pt x="0" y="123370"/>
                  </a:lnTo>
                  <a:lnTo>
                    <a:pt x="1144" y="107086"/>
                  </a:lnTo>
                  <a:lnTo>
                    <a:pt x="27578" y="47981"/>
                  </a:lnTo>
                  <a:lnTo>
                    <a:pt x="34376" y="34292"/>
                  </a:lnTo>
                  <a:lnTo>
                    <a:pt x="38935" y="29726"/>
                  </a:lnTo>
                  <a:lnTo>
                    <a:pt x="68841" y="14319"/>
                  </a:lnTo>
                  <a:lnTo>
                    <a:pt x="94551" y="10827"/>
                  </a:lnTo>
                  <a:lnTo>
                    <a:pt x="113269" y="20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SMARTInkShape-2119"/>
            <p:cNvSpPr/>
            <p:nvPr/>
          </p:nvSpPr>
          <p:spPr>
            <a:xfrm>
              <a:off x="4366054" y="3398108"/>
              <a:ext cx="277798" cy="122789"/>
            </a:xfrm>
            <a:custGeom>
              <a:avLst/>
              <a:gdLst/>
              <a:ahLst/>
              <a:cxnLst/>
              <a:rect l="0" t="0" r="0" b="0"/>
              <a:pathLst>
                <a:path w="277798" h="122789">
                  <a:moveTo>
                    <a:pt x="0" y="0"/>
                  </a:moveTo>
                  <a:lnTo>
                    <a:pt x="26929" y="1144"/>
                  </a:lnTo>
                  <a:lnTo>
                    <a:pt x="90012" y="9343"/>
                  </a:lnTo>
                  <a:lnTo>
                    <a:pt x="154225" y="10213"/>
                  </a:lnTo>
                  <a:lnTo>
                    <a:pt x="182994" y="9128"/>
                  </a:lnTo>
                  <a:lnTo>
                    <a:pt x="215534" y="125"/>
                  </a:lnTo>
                  <a:lnTo>
                    <a:pt x="191734" y="38838"/>
                  </a:lnTo>
                  <a:lnTo>
                    <a:pt x="186612" y="65430"/>
                  </a:lnTo>
                  <a:lnTo>
                    <a:pt x="186869" y="85874"/>
                  </a:lnTo>
                  <a:lnTo>
                    <a:pt x="193684" y="105280"/>
                  </a:lnTo>
                  <a:lnTo>
                    <a:pt x="199733" y="114676"/>
                  </a:lnTo>
                  <a:lnTo>
                    <a:pt x="204093" y="117641"/>
                  </a:lnTo>
                  <a:lnTo>
                    <a:pt x="221160" y="121812"/>
                  </a:lnTo>
                  <a:lnTo>
                    <a:pt x="234066" y="122788"/>
                  </a:lnTo>
                  <a:lnTo>
                    <a:pt x="247428" y="117119"/>
                  </a:lnTo>
                  <a:lnTo>
                    <a:pt x="259851" y="106972"/>
                  </a:lnTo>
                  <a:lnTo>
                    <a:pt x="269186" y="94834"/>
                  </a:lnTo>
                  <a:lnTo>
                    <a:pt x="274098" y="81812"/>
                  </a:lnTo>
                  <a:lnTo>
                    <a:pt x="277797" y="48623"/>
                  </a:lnTo>
                  <a:lnTo>
                    <a:pt x="274874" y="41442"/>
                  </a:lnTo>
                  <a:lnTo>
                    <a:pt x="263675" y="27510"/>
                  </a:lnTo>
                  <a:lnTo>
                    <a:pt x="254104" y="23668"/>
                  </a:lnTo>
                  <a:lnTo>
                    <a:pt x="234782" y="21202"/>
                  </a:lnTo>
                  <a:lnTo>
                    <a:pt x="218050" y="26241"/>
                  </a:lnTo>
                  <a:lnTo>
                    <a:pt x="208274" y="34927"/>
                  </a:lnTo>
                  <a:lnTo>
                    <a:pt x="201259" y="45271"/>
                  </a:lnTo>
                  <a:lnTo>
                    <a:pt x="198143" y="53682"/>
                  </a:lnTo>
                  <a:lnTo>
                    <a:pt x="198455" y="56382"/>
                  </a:lnTo>
                  <a:lnTo>
                    <a:pt x="205946" y="61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SMARTInkShape-2120"/>
            <p:cNvSpPr/>
            <p:nvPr/>
          </p:nvSpPr>
          <p:spPr>
            <a:xfrm>
              <a:off x="4448432" y="3214698"/>
              <a:ext cx="144163" cy="316024"/>
            </a:xfrm>
            <a:custGeom>
              <a:avLst/>
              <a:gdLst/>
              <a:ahLst/>
              <a:cxnLst/>
              <a:rect l="0" t="0" r="0" b="0"/>
              <a:pathLst>
                <a:path w="144163" h="316024">
                  <a:moveTo>
                    <a:pt x="144162" y="49545"/>
                  </a:moveTo>
                  <a:lnTo>
                    <a:pt x="144162" y="21940"/>
                  </a:lnTo>
                  <a:lnTo>
                    <a:pt x="138061" y="17063"/>
                  </a:lnTo>
                  <a:lnTo>
                    <a:pt x="115498" y="4610"/>
                  </a:lnTo>
                  <a:lnTo>
                    <a:pt x="90286" y="0"/>
                  </a:lnTo>
                  <a:lnTo>
                    <a:pt x="66543" y="4100"/>
                  </a:lnTo>
                  <a:lnTo>
                    <a:pt x="45015" y="18028"/>
                  </a:lnTo>
                  <a:lnTo>
                    <a:pt x="29610" y="42114"/>
                  </a:lnTo>
                  <a:lnTo>
                    <a:pt x="13632" y="88060"/>
                  </a:lnTo>
                  <a:lnTo>
                    <a:pt x="10590" y="140842"/>
                  </a:lnTo>
                  <a:lnTo>
                    <a:pt x="15823" y="196867"/>
                  </a:lnTo>
                  <a:lnTo>
                    <a:pt x="20176" y="256296"/>
                  </a:lnTo>
                  <a:lnTo>
                    <a:pt x="10420" y="316023"/>
                  </a:lnTo>
                  <a:lnTo>
                    <a:pt x="0" y="296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SMARTInkShape-2121"/>
            <p:cNvSpPr/>
            <p:nvPr/>
          </p:nvSpPr>
          <p:spPr>
            <a:xfrm>
              <a:off x="4005660" y="3356919"/>
              <a:ext cx="226530" cy="144163"/>
            </a:xfrm>
            <a:custGeom>
              <a:avLst/>
              <a:gdLst/>
              <a:ahLst/>
              <a:cxnLst/>
              <a:rect l="0" t="0" r="0" b="0"/>
              <a:pathLst>
                <a:path w="226530" h="144163">
                  <a:moveTo>
                    <a:pt x="10286" y="0"/>
                  </a:moveTo>
                  <a:lnTo>
                    <a:pt x="10286" y="60564"/>
                  </a:lnTo>
                  <a:lnTo>
                    <a:pt x="7235" y="85068"/>
                  </a:lnTo>
                  <a:lnTo>
                    <a:pt x="177" y="123738"/>
                  </a:lnTo>
                  <a:lnTo>
                    <a:pt x="0" y="133272"/>
                  </a:lnTo>
                  <a:lnTo>
                    <a:pt x="5458" y="128223"/>
                  </a:lnTo>
                  <a:lnTo>
                    <a:pt x="8140" y="122585"/>
                  </a:lnTo>
                  <a:lnTo>
                    <a:pt x="24493" y="76285"/>
                  </a:lnTo>
                  <a:lnTo>
                    <a:pt x="53518" y="30993"/>
                  </a:lnTo>
                  <a:lnTo>
                    <a:pt x="70259" y="18209"/>
                  </a:lnTo>
                  <a:lnTo>
                    <a:pt x="84246" y="12642"/>
                  </a:lnTo>
                  <a:lnTo>
                    <a:pt x="87052" y="13004"/>
                  </a:lnTo>
                  <a:lnTo>
                    <a:pt x="88923" y="14390"/>
                  </a:lnTo>
                  <a:lnTo>
                    <a:pt x="97391" y="24835"/>
                  </a:lnTo>
                  <a:lnTo>
                    <a:pt x="98103" y="30287"/>
                  </a:lnTo>
                  <a:lnTo>
                    <a:pt x="92789" y="93212"/>
                  </a:lnTo>
                  <a:lnTo>
                    <a:pt x="92665" y="133212"/>
                  </a:lnTo>
                  <a:lnTo>
                    <a:pt x="92665" y="128205"/>
                  </a:lnTo>
                  <a:lnTo>
                    <a:pt x="106996" y="95310"/>
                  </a:lnTo>
                  <a:lnTo>
                    <a:pt x="140944" y="45740"/>
                  </a:lnTo>
                  <a:lnTo>
                    <a:pt x="157820" y="29062"/>
                  </a:lnTo>
                  <a:lnTo>
                    <a:pt x="183481" y="16243"/>
                  </a:lnTo>
                  <a:lnTo>
                    <a:pt x="188677" y="15405"/>
                  </a:lnTo>
                  <a:lnTo>
                    <a:pt x="197502" y="17525"/>
                  </a:lnTo>
                  <a:lnTo>
                    <a:pt x="208903" y="25152"/>
                  </a:lnTo>
                  <a:lnTo>
                    <a:pt x="212974" y="34443"/>
                  </a:lnTo>
                  <a:lnTo>
                    <a:pt x="225448" y="93026"/>
                  </a:lnTo>
                  <a:lnTo>
                    <a:pt x="226386" y="130026"/>
                  </a:lnTo>
                  <a:lnTo>
                    <a:pt x="225289" y="134738"/>
                  </a:lnTo>
                  <a:lnTo>
                    <a:pt x="223414" y="137879"/>
                  </a:lnTo>
                  <a:lnTo>
                    <a:pt x="221020" y="139973"/>
                  </a:lnTo>
                  <a:lnTo>
                    <a:pt x="220568" y="141370"/>
                  </a:lnTo>
                  <a:lnTo>
                    <a:pt x="221410" y="142302"/>
                  </a:lnTo>
                  <a:lnTo>
                    <a:pt x="226529" y="144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SMARTInkShape-2122"/>
            <p:cNvSpPr/>
            <p:nvPr/>
          </p:nvSpPr>
          <p:spPr>
            <a:xfrm>
              <a:off x="3851787" y="3348053"/>
              <a:ext cx="111930" cy="129802"/>
            </a:xfrm>
            <a:custGeom>
              <a:avLst/>
              <a:gdLst/>
              <a:ahLst/>
              <a:cxnLst/>
              <a:rect l="0" t="0" r="0" b="0"/>
              <a:pathLst>
                <a:path w="111930" h="129802">
                  <a:moveTo>
                    <a:pt x="40591" y="8866"/>
                  </a:moveTo>
                  <a:lnTo>
                    <a:pt x="40591" y="0"/>
                  </a:lnTo>
                  <a:lnTo>
                    <a:pt x="40591" y="4459"/>
                  </a:lnTo>
                  <a:lnTo>
                    <a:pt x="39448" y="5928"/>
                  </a:lnTo>
                  <a:lnTo>
                    <a:pt x="35125" y="7560"/>
                  </a:lnTo>
                  <a:lnTo>
                    <a:pt x="29390" y="14387"/>
                  </a:lnTo>
                  <a:lnTo>
                    <a:pt x="3944" y="54657"/>
                  </a:lnTo>
                  <a:lnTo>
                    <a:pt x="0" y="87966"/>
                  </a:lnTo>
                  <a:lnTo>
                    <a:pt x="5046" y="108452"/>
                  </a:lnTo>
                  <a:lnTo>
                    <a:pt x="13732" y="119105"/>
                  </a:lnTo>
                  <a:lnTo>
                    <a:pt x="25222" y="126510"/>
                  </a:lnTo>
                  <a:lnTo>
                    <a:pt x="37956" y="129801"/>
                  </a:lnTo>
                  <a:lnTo>
                    <a:pt x="51243" y="128212"/>
                  </a:lnTo>
                  <a:lnTo>
                    <a:pt x="78182" y="120648"/>
                  </a:lnTo>
                  <a:lnTo>
                    <a:pt x="95334" y="105932"/>
                  </a:lnTo>
                  <a:lnTo>
                    <a:pt x="104203" y="93577"/>
                  </a:lnTo>
                  <a:lnTo>
                    <a:pt x="108908" y="80458"/>
                  </a:lnTo>
                  <a:lnTo>
                    <a:pt x="111929" y="53391"/>
                  </a:lnTo>
                  <a:lnTo>
                    <a:pt x="109888" y="47702"/>
                  </a:lnTo>
                  <a:lnTo>
                    <a:pt x="96274" y="30352"/>
                  </a:lnTo>
                  <a:lnTo>
                    <a:pt x="94875" y="26622"/>
                  </a:lnTo>
                  <a:lnTo>
                    <a:pt x="87219" y="19427"/>
                  </a:lnTo>
                  <a:lnTo>
                    <a:pt x="76189" y="13560"/>
                  </a:lnTo>
                  <a:lnTo>
                    <a:pt x="63659" y="10952"/>
                  </a:lnTo>
                  <a:lnTo>
                    <a:pt x="50462" y="12844"/>
                  </a:lnTo>
                  <a:lnTo>
                    <a:pt x="33219" y="20342"/>
                  </a:lnTo>
                  <a:lnTo>
                    <a:pt x="24729" y="25408"/>
                  </a:lnTo>
                  <a:lnTo>
                    <a:pt x="9699" y="39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SMARTInkShape-2123"/>
            <p:cNvSpPr/>
            <p:nvPr/>
          </p:nvSpPr>
          <p:spPr>
            <a:xfrm>
              <a:off x="3707613" y="3346622"/>
              <a:ext cx="101232" cy="133634"/>
            </a:xfrm>
            <a:custGeom>
              <a:avLst/>
              <a:gdLst/>
              <a:ahLst/>
              <a:cxnLst/>
              <a:rect l="0" t="0" r="0" b="0"/>
              <a:pathLst>
                <a:path w="101232" h="133634">
                  <a:moveTo>
                    <a:pt x="30306" y="0"/>
                  </a:moveTo>
                  <a:lnTo>
                    <a:pt x="30306" y="5466"/>
                  </a:lnTo>
                  <a:lnTo>
                    <a:pt x="27255" y="11201"/>
                  </a:lnTo>
                  <a:lnTo>
                    <a:pt x="6100" y="48710"/>
                  </a:lnTo>
                  <a:lnTo>
                    <a:pt x="1395" y="68842"/>
                  </a:lnTo>
                  <a:lnTo>
                    <a:pt x="0" y="89300"/>
                  </a:lnTo>
                  <a:lnTo>
                    <a:pt x="5054" y="109854"/>
                  </a:lnTo>
                  <a:lnTo>
                    <a:pt x="13798" y="124970"/>
                  </a:lnTo>
                  <a:lnTo>
                    <a:pt x="18156" y="127935"/>
                  </a:lnTo>
                  <a:lnTo>
                    <a:pt x="34080" y="132107"/>
                  </a:lnTo>
                  <a:lnTo>
                    <a:pt x="53926" y="133633"/>
                  </a:lnTo>
                  <a:lnTo>
                    <a:pt x="69976" y="128329"/>
                  </a:lnTo>
                  <a:lnTo>
                    <a:pt x="89224" y="114045"/>
                  </a:lnTo>
                  <a:lnTo>
                    <a:pt x="96537" y="98741"/>
                  </a:lnTo>
                  <a:lnTo>
                    <a:pt x="101231" y="66414"/>
                  </a:lnTo>
                  <a:lnTo>
                    <a:pt x="96578" y="44976"/>
                  </a:lnTo>
                  <a:lnTo>
                    <a:pt x="87953" y="29598"/>
                  </a:lnTo>
                  <a:lnTo>
                    <a:pt x="81479" y="24596"/>
                  </a:lnTo>
                  <a:lnTo>
                    <a:pt x="73644" y="22374"/>
                  </a:lnTo>
                  <a:lnTo>
                    <a:pt x="62534" y="21384"/>
                  </a:lnTo>
                  <a:lnTo>
                    <a:pt x="43414" y="26295"/>
                  </a:lnTo>
                  <a:lnTo>
                    <a:pt x="28723" y="34996"/>
                  </a:lnTo>
                  <a:lnTo>
                    <a:pt x="17125" y="50287"/>
                  </a:lnTo>
                  <a:lnTo>
                    <a:pt x="10362" y="69640"/>
                  </a:lnTo>
                  <a:lnTo>
                    <a:pt x="9711" y="82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SMARTInkShape-2124"/>
            <p:cNvSpPr/>
            <p:nvPr/>
          </p:nvSpPr>
          <p:spPr>
            <a:xfrm>
              <a:off x="3552567" y="3346622"/>
              <a:ext cx="102974" cy="153665"/>
            </a:xfrm>
            <a:custGeom>
              <a:avLst/>
              <a:gdLst/>
              <a:ahLst/>
              <a:cxnLst/>
              <a:rect l="0" t="0" r="0" b="0"/>
              <a:pathLst>
                <a:path w="102974" h="153665">
                  <a:moveTo>
                    <a:pt x="0" y="0"/>
                  </a:moveTo>
                  <a:lnTo>
                    <a:pt x="5467" y="0"/>
                  </a:lnTo>
                  <a:lnTo>
                    <a:pt x="7077" y="1143"/>
                  </a:lnTo>
                  <a:lnTo>
                    <a:pt x="8151" y="3051"/>
                  </a:lnTo>
                  <a:lnTo>
                    <a:pt x="9874" y="14332"/>
                  </a:lnTo>
                  <a:lnTo>
                    <a:pt x="10281" y="73277"/>
                  </a:lnTo>
                  <a:lnTo>
                    <a:pt x="10297" y="135798"/>
                  </a:lnTo>
                  <a:lnTo>
                    <a:pt x="10298" y="153664"/>
                  </a:lnTo>
                  <a:lnTo>
                    <a:pt x="11441" y="92022"/>
                  </a:lnTo>
                  <a:lnTo>
                    <a:pt x="20785" y="56518"/>
                  </a:lnTo>
                  <a:lnTo>
                    <a:pt x="39220" y="27388"/>
                  </a:lnTo>
                  <a:lnTo>
                    <a:pt x="63827" y="7307"/>
                  </a:lnTo>
                  <a:lnTo>
                    <a:pt x="77566" y="3247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SMARTInkShape-2125"/>
            <p:cNvSpPr/>
            <p:nvPr/>
          </p:nvSpPr>
          <p:spPr>
            <a:xfrm>
              <a:off x="3181865" y="3336453"/>
              <a:ext cx="133866" cy="122361"/>
            </a:xfrm>
            <a:custGeom>
              <a:avLst/>
              <a:gdLst/>
              <a:ahLst/>
              <a:cxnLst/>
              <a:rect l="0" t="0" r="0" b="0"/>
              <a:pathLst>
                <a:path w="133866" h="122361">
                  <a:moveTo>
                    <a:pt x="0" y="41060"/>
                  </a:moveTo>
                  <a:lnTo>
                    <a:pt x="5466" y="41060"/>
                  </a:lnTo>
                  <a:lnTo>
                    <a:pt x="11201" y="38009"/>
                  </a:lnTo>
                  <a:lnTo>
                    <a:pt x="14333" y="35594"/>
                  </a:lnTo>
                  <a:lnTo>
                    <a:pt x="23914" y="32910"/>
                  </a:lnTo>
                  <a:lnTo>
                    <a:pt x="42173" y="28349"/>
                  </a:lnTo>
                  <a:lnTo>
                    <a:pt x="56500" y="23969"/>
                  </a:lnTo>
                  <a:lnTo>
                    <a:pt x="81575" y="20360"/>
                  </a:lnTo>
                  <a:lnTo>
                    <a:pt x="102088" y="11214"/>
                  </a:lnTo>
                  <a:lnTo>
                    <a:pt x="107537" y="10633"/>
                  </a:lnTo>
                  <a:lnTo>
                    <a:pt x="108304" y="9334"/>
                  </a:lnTo>
                  <a:lnTo>
                    <a:pt x="107671" y="7324"/>
                  </a:lnTo>
                  <a:lnTo>
                    <a:pt x="103901" y="1344"/>
                  </a:lnTo>
                  <a:lnTo>
                    <a:pt x="74389" y="0"/>
                  </a:lnTo>
                  <a:lnTo>
                    <a:pt x="54586" y="5376"/>
                  </a:lnTo>
                  <a:lnTo>
                    <a:pt x="44092" y="14141"/>
                  </a:lnTo>
                  <a:lnTo>
                    <a:pt x="28033" y="38413"/>
                  </a:lnTo>
                  <a:lnTo>
                    <a:pt x="22799" y="58455"/>
                  </a:lnTo>
                  <a:lnTo>
                    <a:pt x="24625" y="72056"/>
                  </a:lnTo>
                  <a:lnTo>
                    <a:pt x="32086" y="89526"/>
                  </a:lnTo>
                  <a:lnTo>
                    <a:pt x="50323" y="111147"/>
                  </a:lnTo>
                  <a:lnTo>
                    <a:pt x="62792" y="117976"/>
                  </a:lnTo>
                  <a:lnTo>
                    <a:pt x="83975" y="122360"/>
                  </a:lnTo>
                  <a:lnTo>
                    <a:pt x="101030" y="117653"/>
                  </a:lnTo>
                  <a:lnTo>
                    <a:pt x="119073" y="105812"/>
                  </a:lnTo>
                  <a:lnTo>
                    <a:pt x="126528" y="99205"/>
                  </a:lnTo>
                  <a:lnTo>
                    <a:pt x="133865" y="8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SMARTInkShape-2126"/>
            <p:cNvSpPr/>
            <p:nvPr/>
          </p:nvSpPr>
          <p:spPr>
            <a:xfrm>
              <a:off x="3017119" y="3223054"/>
              <a:ext cx="113260" cy="236839"/>
            </a:xfrm>
            <a:custGeom>
              <a:avLst/>
              <a:gdLst/>
              <a:ahLst/>
              <a:cxnLst/>
              <a:rect l="0" t="0" r="0" b="0"/>
              <a:pathLst>
                <a:path w="113260" h="236839">
                  <a:moveTo>
                    <a:pt x="10287" y="0"/>
                  </a:moveTo>
                  <a:lnTo>
                    <a:pt x="7236" y="63035"/>
                  </a:lnTo>
                  <a:lnTo>
                    <a:pt x="944" y="119368"/>
                  </a:lnTo>
                  <a:lnTo>
                    <a:pt x="45" y="182758"/>
                  </a:lnTo>
                  <a:lnTo>
                    <a:pt x="0" y="206832"/>
                  </a:lnTo>
                  <a:lnTo>
                    <a:pt x="3045" y="215112"/>
                  </a:lnTo>
                  <a:lnTo>
                    <a:pt x="8856" y="224283"/>
                  </a:lnTo>
                  <a:lnTo>
                    <a:pt x="9333" y="223891"/>
                  </a:lnTo>
                  <a:lnTo>
                    <a:pt x="31132" y="166531"/>
                  </a:lnTo>
                  <a:lnTo>
                    <a:pt x="63789" y="107941"/>
                  </a:lnTo>
                  <a:lnTo>
                    <a:pt x="75083" y="91732"/>
                  </a:lnTo>
                  <a:lnTo>
                    <a:pt x="82181" y="86535"/>
                  </a:lnTo>
                  <a:lnTo>
                    <a:pt x="85676" y="85149"/>
                  </a:lnTo>
                  <a:lnTo>
                    <a:pt x="89150" y="85370"/>
                  </a:lnTo>
                  <a:lnTo>
                    <a:pt x="96060" y="88666"/>
                  </a:lnTo>
                  <a:lnTo>
                    <a:pt x="98360" y="91146"/>
                  </a:lnTo>
                  <a:lnTo>
                    <a:pt x="100916" y="96954"/>
                  </a:lnTo>
                  <a:lnTo>
                    <a:pt x="102909" y="160093"/>
                  </a:lnTo>
                  <a:lnTo>
                    <a:pt x="104103" y="208163"/>
                  </a:lnTo>
                  <a:lnTo>
                    <a:pt x="113259" y="236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SMARTInkShape-2127"/>
            <p:cNvSpPr/>
            <p:nvPr/>
          </p:nvSpPr>
          <p:spPr>
            <a:xfrm>
              <a:off x="2842054" y="3326027"/>
              <a:ext cx="154460" cy="28912"/>
            </a:xfrm>
            <a:custGeom>
              <a:avLst/>
              <a:gdLst/>
              <a:ahLst/>
              <a:cxnLst/>
              <a:rect l="0" t="0" r="0" b="0"/>
              <a:pathLst>
                <a:path w="154460" h="28912">
                  <a:moveTo>
                    <a:pt x="0" y="0"/>
                  </a:moveTo>
                  <a:lnTo>
                    <a:pt x="55977" y="20863"/>
                  </a:lnTo>
                  <a:lnTo>
                    <a:pt x="107292" y="28911"/>
                  </a:lnTo>
                  <a:lnTo>
                    <a:pt x="154459" y="20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SMARTInkShape-2128"/>
            <p:cNvSpPr/>
            <p:nvPr/>
          </p:nvSpPr>
          <p:spPr>
            <a:xfrm>
              <a:off x="2842106" y="3243649"/>
              <a:ext cx="133814" cy="219553"/>
            </a:xfrm>
            <a:custGeom>
              <a:avLst/>
              <a:gdLst/>
              <a:ahLst/>
              <a:cxnLst/>
              <a:rect l="0" t="0" r="0" b="0"/>
              <a:pathLst>
                <a:path w="133814" h="219553">
                  <a:moveTo>
                    <a:pt x="51435" y="0"/>
                  </a:moveTo>
                  <a:lnTo>
                    <a:pt x="45968" y="0"/>
                  </a:lnTo>
                  <a:lnTo>
                    <a:pt x="44358" y="1143"/>
                  </a:lnTo>
                  <a:lnTo>
                    <a:pt x="43284" y="3051"/>
                  </a:lnTo>
                  <a:lnTo>
                    <a:pt x="41562" y="14332"/>
                  </a:lnTo>
                  <a:lnTo>
                    <a:pt x="41262" y="24205"/>
                  </a:lnTo>
                  <a:lnTo>
                    <a:pt x="38142" y="30971"/>
                  </a:lnTo>
                  <a:lnTo>
                    <a:pt x="35709" y="34376"/>
                  </a:lnTo>
                  <a:lnTo>
                    <a:pt x="10034" y="93391"/>
                  </a:lnTo>
                  <a:lnTo>
                    <a:pt x="2936" y="110431"/>
                  </a:lnTo>
                  <a:lnTo>
                    <a:pt x="0" y="162885"/>
                  </a:lnTo>
                  <a:lnTo>
                    <a:pt x="5430" y="182381"/>
                  </a:lnTo>
                  <a:lnTo>
                    <a:pt x="19751" y="202650"/>
                  </a:lnTo>
                  <a:lnTo>
                    <a:pt x="43954" y="217682"/>
                  </a:lnTo>
                  <a:lnTo>
                    <a:pt x="62984" y="219552"/>
                  </a:lnTo>
                  <a:lnTo>
                    <a:pt x="103168" y="211430"/>
                  </a:lnTo>
                  <a:lnTo>
                    <a:pt x="122953" y="202104"/>
                  </a:lnTo>
                  <a:lnTo>
                    <a:pt x="133813" y="185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SMARTInkShape-2129"/>
            <p:cNvSpPr/>
            <p:nvPr/>
          </p:nvSpPr>
          <p:spPr>
            <a:xfrm>
              <a:off x="2471404" y="3284850"/>
              <a:ext cx="216191" cy="195595"/>
            </a:xfrm>
            <a:custGeom>
              <a:avLst/>
              <a:gdLst/>
              <a:ahLst/>
              <a:cxnLst/>
              <a:rect l="0" t="0" r="0" b="0"/>
              <a:pathLst>
                <a:path w="216191" h="195595">
                  <a:moveTo>
                    <a:pt x="102920" y="92663"/>
                  </a:moveTo>
                  <a:lnTo>
                    <a:pt x="102920" y="87197"/>
                  </a:lnTo>
                  <a:lnTo>
                    <a:pt x="101776" y="85587"/>
                  </a:lnTo>
                  <a:lnTo>
                    <a:pt x="99869" y="84513"/>
                  </a:lnTo>
                  <a:lnTo>
                    <a:pt x="94055" y="82791"/>
                  </a:lnTo>
                  <a:lnTo>
                    <a:pt x="93259" y="79504"/>
                  </a:lnTo>
                  <a:lnTo>
                    <a:pt x="93047" y="77025"/>
                  </a:lnTo>
                  <a:lnTo>
                    <a:pt x="91762" y="75373"/>
                  </a:lnTo>
                  <a:lnTo>
                    <a:pt x="83794" y="72504"/>
                  </a:lnTo>
                  <a:lnTo>
                    <a:pt x="71318" y="80276"/>
                  </a:lnTo>
                  <a:lnTo>
                    <a:pt x="68122" y="80973"/>
                  </a:lnTo>
                  <a:lnTo>
                    <a:pt x="58158" y="87420"/>
                  </a:lnTo>
                  <a:lnTo>
                    <a:pt x="34263" y="108777"/>
                  </a:lnTo>
                  <a:lnTo>
                    <a:pt x="20540" y="115424"/>
                  </a:lnTo>
                  <a:lnTo>
                    <a:pt x="6812" y="127415"/>
                  </a:lnTo>
                  <a:lnTo>
                    <a:pt x="2998" y="134043"/>
                  </a:lnTo>
                  <a:lnTo>
                    <a:pt x="550" y="147620"/>
                  </a:lnTo>
                  <a:lnTo>
                    <a:pt x="0" y="168180"/>
                  </a:lnTo>
                  <a:lnTo>
                    <a:pt x="2271" y="171611"/>
                  </a:lnTo>
                  <a:lnTo>
                    <a:pt x="17684" y="183306"/>
                  </a:lnTo>
                  <a:lnTo>
                    <a:pt x="25162" y="184737"/>
                  </a:lnTo>
                  <a:lnTo>
                    <a:pt x="50140" y="185287"/>
                  </a:lnTo>
                  <a:lnTo>
                    <a:pt x="59630" y="182265"/>
                  </a:lnTo>
                  <a:lnTo>
                    <a:pt x="75046" y="171002"/>
                  </a:lnTo>
                  <a:lnTo>
                    <a:pt x="79090" y="164475"/>
                  </a:lnTo>
                  <a:lnTo>
                    <a:pt x="82032" y="157760"/>
                  </a:lnTo>
                  <a:lnTo>
                    <a:pt x="98619" y="130198"/>
                  </a:lnTo>
                  <a:lnTo>
                    <a:pt x="102790" y="117642"/>
                  </a:lnTo>
                  <a:lnTo>
                    <a:pt x="109620" y="105531"/>
                  </a:lnTo>
                  <a:lnTo>
                    <a:pt x="122860" y="41871"/>
                  </a:lnTo>
                  <a:lnTo>
                    <a:pt x="123515" y="0"/>
                  </a:lnTo>
                  <a:lnTo>
                    <a:pt x="123515" y="24194"/>
                  </a:lnTo>
                  <a:lnTo>
                    <a:pt x="120464" y="30959"/>
                  </a:lnTo>
                  <a:lnTo>
                    <a:pt x="118048" y="34365"/>
                  </a:lnTo>
                  <a:lnTo>
                    <a:pt x="114649" y="50091"/>
                  </a:lnTo>
                  <a:lnTo>
                    <a:pt x="112356" y="68829"/>
                  </a:lnTo>
                  <a:lnTo>
                    <a:pt x="104389" y="94539"/>
                  </a:lnTo>
                  <a:lnTo>
                    <a:pt x="113494" y="145794"/>
                  </a:lnTo>
                  <a:lnTo>
                    <a:pt x="125879" y="174736"/>
                  </a:lnTo>
                  <a:lnTo>
                    <a:pt x="128523" y="178271"/>
                  </a:lnTo>
                  <a:lnTo>
                    <a:pt x="134513" y="182198"/>
                  </a:lnTo>
                  <a:lnTo>
                    <a:pt x="140988" y="185087"/>
                  </a:lnTo>
                  <a:lnTo>
                    <a:pt x="147680" y="190186"/>
                  </a:lnTo>
                  <a:lnTo>
                    <a:pt x="157519" y="193214"/>
                  </a:lnTo>
                  <a:lnTo>
                    <a:pt x="202303" y="195594"/>
                  </a:lnTo>
                  <a:lnTo>
                    <a:pt x="207348" y="192567"/>
                  </a:lnTo>
                  <a:lnTo>
                    <a:pt x="216190" y="185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SMARTInkShape-2130"/>
            <p:cNvSpPr/>
            <p:nvPr/>
          </p:nvSpPr>
          <p:spPr>
            <a:xfrm>
              <a:off x="2275703" y="3356919"/>
              <a:ext cx="123568" cy="123566"/>
            </a:xfrm>
            <a:custGeom>
              <a:avLst/>
              <a:gdLst/>
              <a:ahLst/>
              <a:cxnLst/>
              <a:rect l="0" t="0" r="0" b="0"/>
              <a:pathLst>
                <a:path w="123568" h="123566">
                  <a:moveTo>
                    <a:pt x="0" y="0"/>
                  </a:moveTo>
                  <a:lnTo>
                    <a:pt x="0" y="61657"/>
                  </a:lnTo>
                  <a:lnTo>
                    <a:pt x="0" y="123565"/>
                  </a:lnTo>
                  <a:lnTo>
                    <a:pt x="0" y="109235"/>
                  </a:lnTo>
                  <a:lnTo>
                    <a:pt x="3051" y="102705"/>
                  </a:lnTo>
                  <a:lnTo>
                    <a:pt x="16419" y="84631"/>
                  </a:lnTo>
                  <a:lnTo>
                    <a:pt x="22821" y="63924"/>
                  </a:lnTo>
                  <a:lnTo>
                    <a:pt x="54957" y="27496"/>
                  </a:lnTo>
                  <a:lnTo>
                    <a:pt x="61801" y="23662"/>
                  </a:lnTo>
                  <a:lnTo>
                    <a:pt x="68656" y="20814"/>
                  </a:lnTo>
                  <a:lnTo>
                    <a:pt x="80345" y="11908"/>
                  </a:lnTo>
                  <a:lnTo>
                    <a:pt x="91065" y="10439"/>
                  </a:lnTo>
                  <a:lnTo>
                    <a:pt x="97665" y="10339"/>
                  </a:lnTo>
                  <a:lnTo>
                    <a:pt x="99434" y="11469"/>
                  </a:lnTo>
                  <a:lnTo>
                    <a:pt x="100614" y="13367"/>
                  </a:lnTo>
                  <a:lnTo>
                    <a:pt x="101400" y="15776"/>
                  </a:lnTo>
                  <a:lnTo>
                    <a:pt x="110915" y="31161"/>
                  </a:lnTo>
                  <a:lnTo>
                    <a:pt x="113209" y="61791"/>
                  </a:lnTo>
                  <a:lnTo>
                    <a:pt x="113270" y="118558"/>
                  </a:lnTo>
                  <a:lnTo>
                    <a:pt x="114414" y="120228"/>
                  </a:lnTo>
                  <a:lnTo>
                    <a:pt x="116321" y="121342"/>
                  </a:lnTo>
                  <a:lnTo>
                    <a:pt x="123143" y="123438"/>
                  </a:lnTo>
                  <a:lnTo>
                    <a:pt x="123567" y="11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SMARTInkShape-2131"/>
            <p:cNvSpPr/>
            <p:nvPr/>
          </p:nvSpPr>
          <p:spPr>
            <a:xfrm>
              <a:off x="2090388" y="3346622"/>
              <a:ext cx="123532" cy="140285"/>
            </a:xfrm>
            <a:custGeom>
              <a:avLst/>
              <a:gdLst/>
              <a:ahLst/>
              <a:cxnLst/>
              <a:rect l="0" t="0" r="0" b="0"/>
              <a:pathLst>
                <a:path w="123532" h="140285">
                  <a:moveTo>
                    <a:pt x="10261" y="0"/>
                  </a:moveTo>
                  <a:lnTo>
                    <a:pt x="10261" y="9872"/>
                  </a:lnTo>
                  <a:lnTo>
                    <a:pt x="2111" y="29592"/>
                  </a:lnTo>
                  <a:lnTo>
                    <a:pt x="0" y="92798"/>
                  </a:lnTo>
                  <a:lnTo>
                    <a:pt x="3031" y="101502"/>
                  </a:lnTo>
                  <a:lnTo>
                    <a:pt x="7047" y="109184"/>
                  </a:lnTo>
                  <a:lnTo>
                    <a:pt x="8833" y="116412"/>
                  </a:lnTo>
                  <a:lnTo>
                    <a:pt x="11597" y="118797"/>
                  </a:lnTo>
                  <a:lnTo>
                    <a:pt x="29424" y="125676"/>
                  </a:lnTo>
                  <a:lnTo>
                    <a:pt x="33334" y="128405"/>
                  </a:lnTo>
                  <a:lnTo>
                    <a:pt x="37084" y="129081"/>
                  </a:lnTo>
                  <a:lnTo>
                    <a:pt x="40728" y="128387"/>
                  </a:lnTo>
                  <a:lnTo>
                    <a:pt x="66480" y="114837"/>
                  </a:lnTo>
                  <a:lnTo>
                    <a:pt x="85015" y="97970"/>
                  </a:lnTo>
                  <a:lnTo>
                    <a:pt x="94208" y="85113"/>
                  </a:lnTo>
                  <a:lnTo>
                    <a:pt x="99057" y="71771"/>
                  </a:lnTo>
                  <a:lnTo>
                    <a:pt x="112742" y="17759"/>
                  </a:lnTo>
                  <a:lnTo>
                    <a:pt x="111762" y="15272"/>
                  </a:lnTo>
                  <a:lnTo>
                    <a:pt x="109964" y="13614"/>
                  </a:lnTo>
                  <a:lnTo>
                    <a:pt x="104325" y="10951"/>
                  </a:lnTo>
                  <a:lnTo>
                    <a:pt x="103862" y="11878"/>
                  </a:lnTo>
                  <a:lnTo>
                    <a:pt x="102943" y="72733"/>
                  </a:lnTo>
                  <a:lnTo>
                    <a:pt x="104083" y="95284"/>
                  </a:lnTo>
                  <a:lnTo>
                    <a:pt x="113424" y="134936"/>
                  </a:lnTo>
                  <a:lnTo>
                    <a:pt x="115648" y="138011"/>
                  </a:lnTo>
                  <a:lnTo>
                    <a:pt x="118276" y="140062"/>
                  </a:lnTo>
                  <a:lnTo>
                    <a:pt x="120028" y="140284"/>
                  </a:lnTo>
                  <a:lnTo>
                    <a:pt x="121196" y="139288"/>
                  </a:lnTo>
                  <a:lnTo>
                    <a:pt x="123531" y="133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SMARTInkShape-2132"/>
            <p:cNvSpPr/>
            <p:nvPr/>
          </p:nvSpPr>
          <p:spPr>
            <a:xfrm>
              <a:off x="1925806" y="3356919"/>
              <a:ext cx="97681" cy="121906"/>
            </a:xfrm>
            <a:custGeom>
              <a:avLst/>
              <a:gdLst/>
              <a:ahLst/>
              <a:cxnLst/>
              <a:rect l="0" t="0" r="0" b="0"/>
              <a:pathLst>
                <a:path w="97681" h="121906">
                  <a:moveTo>
                    <a:pt x="40978" y="0"/>
                  </a:moveTo>
                  <a:lnTo>
                    <a:pt x="31613" y="8221"/>
                  </a:lnTo>
                  <a:lnTo>
                    <a:pt x="16337" y="18708"/>
                  </a:lnTo>
                  <a:lnTo>
                    <a:pt x="7906" y="29672"/>
                  </a:lnTo>
                  <a:lnTo>
                    <a:pt x="3396" y="42172"/>
                  </a:lnTo>
                  <a:lnTo>
                    <a:pt x="0" y="89301"/>
                  </a:lnTo>
                  <a:lnTo>
                    <a:pt x="2933" y="99948"/>
                  </a:lnTo>
                  <a:lnTo>
                    <a:pt x="5318" y="104388"/>
                  </a:lnTo>
                  <a:lnTo>
                    <a:pt x="8051" y="107349"/>
                  </a:lnTo>
                  <a:lnTo>
                    <a:pt x="29466" y="117957"/>
                  </a:lnTo>
                  <a:lnTo>
                    <a:pt x="48500" y="121905"/>
                  </a:lnTo>
                  <a:lnTo>
                    <a:pt x="58813" y="119778"/>
                  </a:lnTo>
                  <a:lnTo>
                    <a:pt x="68355" y="113875"/>
                  </a:lnTo>
                  <a:lnTo>
                    <a:pt x="84304" y="98829"/>
                  </a:lnTo>
                  <a:lnTo>
                    <a:pt x="96856" y="79304"/>
                  </a:lnTo>
                  <a:lnTo>
                    <a:pt x="97680" y="74608"/>
                  </a:lnTo>
                  <a:lnTo>
                    <a:pt x="93377" y="44051"/>
                  </a:lnTo>
                  <a:lnTo>
                    <a:pt x="90784" y="38520"/>
                  </a:lnTo>
                  <a:lnTo>
                    <a:pt x="69346" y="17714"/>
                  </a:lnTo>
                  <a:lnTo>
                    <a:pt x="52943" y="7029"/>
                  </a:lnTo>
                  <a:lnTo>
                    <a:pt x="46666" y="5830"/>
                  </a:lnTo>
                  <a:lnTo>
                    <a:pt x="20383" y="10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2133"/>
            <p:cNvSpPr/>
            <p:nvPr/>
          </p:nvSpPr>
          <p:spPr>
            <a:xfrm>
              <a:off x="1216279" y="3336324"/>
              <a:ext cx="122371" cy="113271"/>
            </a:xfrm>
            <a:custGeom>
              <a:avLst/>
              <a:gdLst/>
              <a:ahLst/>
              <a:cxnLst/>
              <a:rect l="0" t="0" r="0" b="0"/>
              <a:pathLst>
                <a:path w="122371" h="113271">
                  <a:moveTo>
                    <a:pt x="81180" y="0"/>
                  </a:moveTo>
                  <a:lnTo>
                    <a:pt x="87113" y="1"/>
                  </a:lnTo>
                  <a:lnTo>
                    <a:pt x="84580" y="1"/>
                  </a:lnTo>
                  <a:lnTo>
                    <a:pt x="26082" y="27578"/>
                  </a:lnTo>
                  <a:lnTo>
                    <a:pt x="2847" y="39171"/>
                  </a:lnTo>
                  <a:lnTo>
                    <a:pt x="1499" y="40988"/>
                  </a:lnTo>
                  <a:lnTo>
                    <a:pt x="0" y="46058"/>
                  </a:lnTo>
                  <a:lnTo>
                    <a:pt x="1889" y="49012"/>
                  </a:lnTo>
                  <a:lnTo>
                    <a:pt x="37523" y="77237"/>
                  </a:lnTo>
                  <a:lnTo>
                    <a:pt x="98292" y="104618"/>
                  </a:lnTo>
                  <a:lnTo>
                    <a:pt x="109350" y="111561"/>
                  </a:lnTo>
                  <a:lnTo>
                    <a:pt x="122370" y="11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SMARTInkShape-2134"/>
            <p:cNvSpPr/>
            <p:nvPr/>
          </p:nvSpPr>
          <p:spPr>
            <a:xfrm>
              <a:off x="1762265" y="3346622"/>
              <a:ext cx="101547" cy="149642"/>
            </a:xfrm>
            <a:custGeom>
              <a:avLst/>
              <a:gdLst/>
              <a:ahLst/>
              <a:cxnLst/>
              <a:rect l="0" t="0" r="0" b="0"/>
              <a:pathLst>
                <a:path w="101547" h="149642">
                  <a:moveTo>
                    <a:pt x="8870" y="0"/>
                  </a:moveTo>
                  <a:lnTo>
                    <a:pt x="3404" y="5466"/>
                  </a:lnTo>
                  <a:lnTo>
                    <a:pt x="720" y="14252"/>
                  </a:lnTo>
                  <a:lnTo>
                    <a:pt x="0" y="54506"/>
                  </a:lnTo>
                  <a:lnTo>
                    <a:pt x="7941" y="113413"/>
                  </a:lnTo>
                  <a:lnTo>
                    <a:pt x="8863" y="149641"/>
                  </a:lnTo>
                  <a:lnTo>
                    <a:pt x="10014" y="118564"/>
                  </a:lnTo>
                  <a:lnTo>
                    <a:pt x="24210" y="61755"/>
                  </a:lnTo>
                  <a:lnTo>
                    <a:pt x="46735" y="34655"/>
                  </a:lnTo>
                  <a:lnTo>
                    <a:pt x="76772" y="14692"/>
                  </a:lnTo>
                  <a:lnTo>
                    <a:pt x="89116" y="10875"/>
                  </a:lnTo>
                  <a:lnTo>
                    <a:pt x="101546" y="10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SMARTInkShape-2135"/>
            <p:cNvSpPr/>
            <p:nvPr/>
          </p:nvSpPr>
          <p:spPr>
            <a:xfrm>
              <a:off x="1540192" y="3341338"/>
              <a:ext cx="138268" cy="133975"/>
            </a:xfrm>
            <a:custGeom>
              <a:avLst/>
              <a:gdLst/>
              <a:ahLst/>
              <a:cxnLst/>
              <a:rect l="0" t="0" r="0" b="0"/>
              <a:pathLst>
                <a:path w="138268" h="133975">
                  <a:moveTo>
                    <a:pt x="97078" y="36175"/>
                  </a:moveTo>
                  <a:lnTo>
                    <a:pt x="97078" y="16377"/>
                  </a:lnTo>
                  <a:lnTo>
                    <a:pt x="95934" y="12679"/>
                  </a:lnTo>
                  <a:lnTo>
                    <a:pt x="94027" y="10214"/>
                  </a:lnTo>
                  <a:lnTo>
                    <a:pt x="77279" y="791"/>
                  </a:lnTo>
                  <a:lnTo>
                    <a:pt x="72437" y="0"/>
                  </a:lnTo>
                  <a:lnTo>
                    <a:pt x="68066" y="617"/>
                  </a:lnTo>
                  <a:lnTo>
                    <a:pt x="24537" y="19343"/>
                  </a:lnTo>
                  <a:lnTo>
                    <a:pt x="12148" y="29408"/>
                  </a:lnTo>
                  <a:lnTo>
                    <a:pt x="1231" y="45103"/>
                  </a:lnTo>
                  <a:lnTo>
                    <a:pt x="0" y="51280"/>
                  </a:lnTo>
                  <a:lnTo>
                    <a:pt x="3597" y="84411"/>
                  </a:lnTo>
                  <a:lnTo>
                    <a:pt x="6154" y="90071"/>
                  </a:lnTo>
                  <a:lnTo>
                    <a:pt x="15097" y="99411"/>
                  </a:lnTo>
                  <a:lnTo>
                    <a:pt x="32997" y="111102"/>
                  </a:lnTo>
                  <a:lnTo>
                    <a:pt x="52793" y="116346"/>
                  </a:lnTo>
                  <a:lnTo>
                    <a:pt x="63285" y="114522"/>
                  </a:lnTo>
                  <a:lnTo>
                    <a:pt x="72906" y="108753"/>
                  </a:lnTo>
                  <a:lnTo>
                    <a:pt x="90043" y="92640"/>
                  </a:lnTo>
                  <a:lnTo>
                    <a:pt x="112780" y="60249"/>
                  </a:lnTo>
                  <a:lnTo>
                    <a:pt x="116706" y="35506"/>
                  </a:lnTo>
                  <a:lnTo>
                    <a:pt x="117656" y="6053"/>
                  </a:lnTo>
                  <a:lnTo>
                    <a:pt x="117673" y="65277"/>
                  </a:lnTo>
                  <a:lnTo>
                    <a:pt x="118817" y="80001"/>
                  </a:lnTo>
                  <a:lnTo>
                    <a:pt x="128160" y="119628"/>
                  </a:lnTo>
                  <a:lnTo>
                    <a:pt x="130385" y="122703"/>
                  </a:lnTo>
                  <a:lnTo>
                    <a:pt x="133012" y="124752"/>
                  </a:lnTo>
                  <a:lnTo>
                    <a:pt x="135932" y="130080"/>
                  </a:lnTo>
                  <a:lnTo>
                    <a:pt x="136711" y="133103"/>
                  </a:lnTo>
                  <a:lnTo>
                    <a:pt x="137229" y="133974"/>
                  </a:lnTo>
                  <a:lnTo>
                    <a:pt x="138267" y="128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SMARTInkShape-2136"/>
            <p:cNvSpPr/>
            <p:nvPr/>
          </p:nvSpPr>
          <p:spPr>
            <a:xfrm>
              <a:off x="1021454" y="3330392"/>
              <a:ext cx="94865" cy="128518"/>
            </a:xfrm>
            <a:custGeom>
              <a:avLst/>
              <a:gdLst/>
              <a:ahLst/>
              <a:cxnLst/>
              <a:rect l="0" t="0" r="0" b="0"/>
              <a:pathLst>
                <a:path w="94865" h="128518">
                  <a:moveTo>
                    <a:pt x="49465" y="5932"/>
                  </a:moveTo>
                  <a:lnTo>
                    <a:pt x="43998" y="466"/>
                  </a:lnTo>
                  <a:lnTo>
                    <a:pt x="42388" y="0"/>
                  </a:lnTo>
                  <a:lnTo>
                    <a:pt x="41315" y="833"/>
                  </a:lnTo>
                  <a:lnTo>
                    <a:pt x="38978" y="4810"/>
                  </a:lnTo>
                  <a:lnTo>
                    <a:pt x="4801" y="54615"/>
                  </a:lnTo>
                  <a:lnTo>
                    <a:pt x="0" y="74767"/>
                  </a:lnTo>
                  <a:lnTo>
                    <a:pt x="1928" y="88394"/>
                  </a:lnTo>
                  <a:lnTo>
                    <a:pt x="9446" y="105878"/>
                  </a:lnTo>
                  <a:lnTo>
                    <a:pt x="22236" y="122038"/>
                  </a:lnTo>
                  <a:lnTo>
                    <a:pt x="28973" y="126183"/>
                  </a:lnTo>
                  <a:lnTo>
                    <a:pt x="42249" y="128517"/>
                  </a:lnTo>
                  <a:lnTo>
                    <a:pt x="54267" y="127919"/>
                  </a:lnTo>
                  <a:lnTo>
                    <a:pt x="67236" y="123839"/>
                  </a:lnTo>
                  <a:lnTo>
                    <a:pt x="77576" y="115161"/>
                  </a:lnTo>
                  <a:lnTo>
                    <a:pt x="93537" y="90945"/>
                  </a:lnTo>
                  <a:lnTo>
                    <a:pt x="94864" y="84346"/>
                  </a:lnTo>
                  <a:lnTo>
                    <a:pt x="93288" y="70912"/>
                  </a:lnTo>
                  <a:lnTo>
                    <a:pt x="82019" y="35405"/>
                  </a:lnTo>
                  <a:lnTo>
                    <a:pt x="74994" y="27422"/>
                  </a:lnTo>
                  <a:lnTo>
                    <a:pt x="66532" y="20060"/>
                  </a:lnTo>
                  <a:lnTo>
                    <a:pt x="60624" y="10627"/>
                  </a:lnTo>
                  <a:lnTo>
                    <a:pt x="55187" y="8019"/>
                  </a:lnTo>
                  <a:lnTo>
                    <a:pt x="28870" y="5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SMARTInkShape-2137"/>
            <p:cNvSpPr/>
            <p:nvPr/>
          </p:nvSpPr>
          <p:spPr>
            <a:xfrm>
              <a:off x="1194486" y="3253946"/>
              <a:ext cx="10299" cy="209982"/>
            </a:xfrm>
            <a:custGeom>
              <a:avLst/>
              <a:gdLst/>
              <a:ahLst/>
              <a:cxnLst/>
              <a:rect l="0" t="0" r="0" b="0"/>
              <a:pathLst>
                <a:path w="10299" h="209982">
                  <a:moveTo>
                    <a:pt x="10298" y="0"/>
                  </a:moveTo>
                  <a:lnTo>
                    <a:pt x="9154" y="48137"/>
                  </a:lnTo>
                  <a:lnTo>
                    <a:pt x="1432" y="85101"/>
                  </a:lnTo>
                  <a:lnTo>
                    <a:pt x="189" y="142373"/>
                  </a:lnTo>
                  <a:lnTo>
                    <a:pt x="5" y="204727"/>
                  </a:lnTo>
                  <a:lnTo>
                    <a:pt x="2" y="209981"/>
                  </a:lnTo>
                  <a:lnTo>
                    <a:pt x="0" y="205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SMARTInkShape-2138"/>
            <p:cNvSpPr/>
            <p:nvPr/>
          </p:nvSpPr>
          <p:spPr>
            <a:xfrm>
              <a:off x="875270" y="3328237"/>
              <a:ext cx="91289" cy="139713"/>
            </a:xfrm>
            <a:custGeom>
              <a:avLst/>
              <a:gdLst/>
              <a:ahLst/>
              <a:cxnLst/>
              <a:rect l="0" t="0" r="0" b="0"/>
              <a:pathLst>
                <a:path w="91289" h="139713">
                  <a:moveTo>
                    <a:pt x="30892" y="18385"/>
                  </a:moveTo>
                  <a:lnTo>
                    <a:pt x="30892" y="9518"/>
                  </a:lnTo>
                  <a:lnTo>
                    <a:pt x="29748" y="9042"/>
                  </a:lnTo>
                  <a:lnTo>
                    <a:pt x="25426" y="8512"/>
                  </a:lnTo>
                  <a:lnTo>
                    <a:pt x="23816" y="7226"/>
                  </a:lnTo>
                  <a:lnTo>
                    <a:pt x="22026" y="2747"/>
                  </a:lnTo>
                  <a:lnTo>
                    <a:pt x="21549" y="2238"/>
                  </a:lnTo>
                  <a:lnTo>
                    <a:pt x="21231" y="3044"/>
                  </a:lnTo>
                  <a:lnTo>
                    <a:pt x="20721" y="12558"/>
                  </a:lnTo>
                  <a:lnTo>
                    <a:pt x="17600" y="18846"/>
                  </a:lnTo>
                  <a:lnTo>
                    <a:pt x="12399" y="27743"/>
                  </a:lnTo>
                  <a:lnTo>
                    <a:pt x="1859" y="60171"/>
                  </a:lnTo>
                  <a:lnTo>
                    <a:pt x="1512" y="91473"/>
                  </a:lnTo>
                  <a:lnTo>
                    <a:pt x="8330" y="112630"/>
                  </a:lnTo>
                  <a:lnTo>
                    <a:pt x="14381" y="122436"/>
                  </a:lnTo>
                  <a:lnTo>
                    <a:pt x="29687" y="134390"/>
                  </a:lnTo>
                  <a:lnTo>
                    <a:pt x="48714" y="139712"/>
                  </a:lnTo>
                  <a:lnTo>
                    <a:pt x="59026" y="137905"/>
                  </a:lnTo>
                  <a:lnTo>
                    <a:pt x="71264" y="130456"/>
                  </a:lnTo>
                  <a:lnTo>
                    <a:pt x="74969" y="127423"/>
                  </a:lnTo>
                  <a:lnTo>
                    <a:pt x="85650" y="106756"/>
                  </a:lnTo>
                  <a:lnTo>
                    <a:pt x="91288" y="84318"/>
                  </a:lnTo>
                  <a:lnTo>
                    <a:pt x="91121" y="65634"/>
                  </a:lnTo>
                  <a:lnTo>
                    <a:pt x="87027" y="52352"/>
                  </a:lnTo>
                  <a:lnTo>
                    <a:pt x="59588" y="16955"/>
                  </a:lnTo>
                  <a:lnTo>
                    <a:pt x="42954" y="5248"/>
                  </a:lnTo>
                  <a:lnTo>
                    <a:pt x="23533" y="0"/>
                  </a:lnTo>
                  <a:lnTo>
                    <a:pt x="13129" y="1823"/>
                  </a:lnTo>
                  <a:lnTo>
                    <a:pt x="0" y="18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SMARTInkShape-2139"/>
            <p:cNvSpPr/>
            <p:nvPr/>
          </p:nvSpPr>
          <p:spPr>
            <a:xfrm>
              <a:off x="700216" y="3223054"/>
              <a:ext cx="144163" cy="236353"/>
            </a:xfrm>
            <a:custGeom>
              <a:avLst/>
              <a:gdLst/>
              <a:ahLst/>
              <a:cxnLst/>
              <a:rect l="0" t="0" r="0" b="0"/>
              <a:pathLst>
                <a:path w="144163" h="236353">
                  <a:moveTo>
                    <a:pt x="0" y="0"/>
                  </a:moveTo>
                  <a:lnTo>
                    <a:pt x="5467" y="5466"/>
                  </a:lnTo>
                  <a:lnTo>
                    <a:pt x="8866" y="25266"/>
                  </a:lnTo>
                  <a:lnTo>
                    <a:pt x="10214" y="88395"/>
                  </a:lnTo>
                  <a:lnTo>
                    <a:pt x="10293" y="150416"/>
                  </a:lnTo>
                  <a:lnTo>
                    <a:pt x="10297" y="214597"/>
                  </a:lnTo>
                  <a:lnTo>
                    <a:pt x="10297" y="236352"/>
                  </a:lnTo>
                  <a:lnTo>
                    <a:pt x="10297" y="231227"/>
                  </a:lnTo>
                  <a:lnTo>
                    <a:pt x="11441" y="229665"/>
                  </a:lnTo>
                  <a:lnTo>
                    <a:pt x="15764" y="227929"/>
                  </a:lnTo>
                  <a:lnTo>
                    <a:pt x="34211" y="223672"/>
                  </a:lnTo>
                  <a:lnTo>
                    <a:pt x="39970" y="221196"/>
                  </a:lnTo>
                  <a:lnTo>
                    <a:pt x="44953" y="220689"/>
                  </a:lnTo>
                  <a:lnTo>
                    <a:pt x="103187" y="226409"/>
                  </a:lnTo>
                  <a:lnTo>
                    <a:pt x="125008" y="226515"/>
                  </a:lnTo>
                  <a:lnTo>
                    <a:pt x="127961" y="227667"/>
                  </a:lnTo>
                  <a:lnTo>
                    <a:pt x="129929" y="229580"/>
                  </a:lnTo>
                  <a:lnTo>
                    <a:pt x="131241" y="231999"/>
                  </a:lnTo>
                  <a:lnTo>
                    <a:pt x="133260" y="232468"/>
                  </a:lnTo>
                  <a:lnTo>
                    <a:pt x="144162" y="226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8" name="SMARTInkShape-2140"/>
          <p:cNvSpPr/>
          <p:nvPr/>
        </p:nvSpPr>
        <p:spPr>
          <a:xfrm>
            <a:off x="525162" y="3387811"/>
            <a:ext cx="49507" cy="30428"/>
          </a:xfrm>
          <a:custGeom>
            <a:avLst/>
            <a:gdLst/>
            <a:ahLst/>
            <a:cxnLst/>
            <a:rect l="0" t="0" r="0" b="0"/>
            <a:pathLst>
              <a:path w="49507" h="30428">
                <a:moveTo>
                  <a:pt x="30892" y="0"/>
                </a:moveTo>
                <a:lnTo>
                  <a:pt x="22026" y="8866"/>
                </a:lnTo>
                <a:lnTo>
                  <a:pt x="20720" y="19038"/>
                </a:lnTo>
                <a:lnTo>
                  <a:pt x="20632" y="25600"/>
                </a:lnTo>
                <a:lnTo>
                  <a:pt x="21764" y="27363"/>
                </a:lnTo>
                <a:lnTo>
                  <a:pt x="23662" y="28540"/>
                </a:lnTo>
                <a:lnTo>
                  <a:pt x="31801" y="30195"/>
                </a:lnTo>
                <a:lnTo>
                  <a:pt x="34930" y="30427"/>
                </a:lnTo>
                <a:lnTo>
                  <a:pt x="41459" y="27634"/>
                </a:lnTo>
                <a:lnTo>
                  <a:pt x="49506" y="21985"/>
                </a:lnTo>
                <a:lnTo>
                  <a:pt x="49022" y="21521"/>
                </a:lnTo>
                <a:lnTo>
                  <a:pt x="45433" y="21006"/>
                </a:lnTo>
                <a:lnTo>
                  <a:pt x="44019" y="19725"/>
                </a:lnTo>
                <a:lnTo>
                  <a:pt x="42447" y="15250"/>
                </a:lnTo>
                <a:lnTo>
                  <a:pt x="39739" y="13598"/>
                </a:lnTo>
                <a:lnTo>
                  <a:pt x="30629" y="11764"/>
                </a:lnTo>
                <a:lnTo>
                  <a:pt x="0" y="2059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3" name="SMARTInkShape-Group322"/>
          <p:cNvGrpSpPr/>
          <p:nvPr/>
        </p:nvGrpSpPr>
        <p:grpSpPr>
          <a:xfrm>
            <a:off x="525162" y="3604666"/>
            <a:ext cx="3309266" cy="328902"/>
            <a:chOff x="525162" y="3604666"/>
            <a:chExt cx="3309266" cy="328902"/>
          </a:xfrm>
        </p:grpSpPr>
        <p:sp>
          <p:nvSpPr>
            <p:cNvPr id="979" name="SMARTInkShape-2141"/>
            <p:cNvSpPr/>
            <p:nvPr/>
          </p:nvSpPr>
          <p:spPr>
            <a:xfrm>
              <a:off x="3037703" y="3737919"/>
              <a:ext cx="113271" cy="133724"/>
            </a:xfrm>
            <a:custGeom>
              <a:avLst/>
              <a:gdLst/>
              <a:ahLst/>
              <a:cxnLst/>
              <a:rect l="0" t="0" r="0" b="0"/>
              <a:pathLst>
                <a:path w="113271" h="133724">
                  <a:moveTo>
                    <a:pt x="0" y="10297"/>
                  </a:moveTo>
                  <a:lnTo>
                    <a:pt x="0" y="25637"/>
                  </a:lnTo>
                  <a:lnTo>
                    <a:pt x="3051" y="31607"/>
                  </a:lnTo>
                  <a:lnTo>
                    <a:pt x="7076" y="38075"/>
                  </a:lnTo>
                  <a:lnTo>
                    <a:pt x="10487" y="48148"/>
                  </a:lnTo>
                  <a:lnTo>
                    <a:pt x="17091" y="59523"/>
                  </a:lnTo>
                  <a:lnTo>
                    <a:pt x="20700" y="75734"/>
                  </a:lnTo>
                  <a:lnTo>
                    <a:pt x="28540" y="92041"/>
                  </a:lnTo>
                  <a:lnTo>
                    <a:pt x="29324" y="95685"/>
                  </a:lnTo>
                  <a:lnTo>
                    <a:pt x="41287" y="118966"/>
                  </a:lnTo>
                  <a:lnTo>
                    <a:pt x="43542" y="120500"/>
                  </a:lnTo>
                  <a:lnTo>
                    <a:pt x="46190" y="121523"/>
                  </a:lnTo>
                  <a:lnTo>
                    <a:pt x="47956" y="123348"/>
                  </a:lnTo>
                  <a:lnTo>
                    <a:pt x="51348" y="133387"/>
                  </a:lnTo>
                  <a:lnTo>
                    <a:pt x="56912" y="133723"/>
                  </a:lnTo>
                  <a:lnTo>
                    <a:pt x="58536" y="132626"/>
                  </a:lnTo>
                  <a:lnTo>
                    <a:pt x="59618" y="130750"/>
                  </a:lnTo>
                  <a:lnTo>
                    <a:pt x="61356" y="124987"/>
                  </a:lnTo>
                  <a:lnTo>
                    <a:pt x="68775" y="115627"/>
                  </a:lnTo>
                  <a:lnTo>
                    <a:pt x="72246" y="106087"/>
                  </a:lnTo>
                  <a:lnTo>
                    <a:pt x="88415" y="78706"/>
                  </a:lnTo>
                  <a:lnTo>
                    <a:pt x="92557" y="66162"/>
                  </a:lnTo>
                  <a:lnTo>
                    <a:pt x="99378" y="55199"/>
                  </a:lnTo>
                  <a:lnTo>
                    <a:pt x="103052" y="44704"/>
                  </a:lnTo>
                  <a:lnTo>
                    <a:pt x="109734" y="34348"/>
                  </a:lnTo>
                  <a:lnTo>
                    <a:pt x="112222" y="24034"/>
                  </a:lnTo>
                  <a:lnTo>
                    <a:pt x="1132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SMARTInkShape-2142"/>
            <p:cNvSpPr/>
            <p:nvPr/>
          </p:nvSpPr>
          <p:spPr>
            <a:xfrm>
              <a:off x="3604054" y="3696730"/>
              <a:ext cx="30893" cy="216244"/>
            </a:xfrm>
            <a:custGeom>
              <a:avLst/>
              <a:gdLst/>
              <a:ahLst/>
              <a:cxnLst/>
              <a:rect l="0" t="0" r="0" b="0"/>
              <a:pathLst>
                <a:path w="30893" h="216244">
                  <a:moveTo>
                    <a:pt x="0" y="0"/>
                  </a:moveTo>
                  <a:lnTo>
                    <a:pt x="3051" y="56424"/>
                  </a:lnTo>
                  <a:lnTo>
                    <a:pt x="9343" y="119641"/>
                  </a:lnTo>
                  <a:lnTo>
                    <a:pt x="15639" y="174537"/>
                  </a:lnTo>
                  <a:lnTo>
                    <a:pt x="30892" y="216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SMARTInkShape-2143"/>
            <p:cNvSpPr/>
            <p:nvPr/>
          </p:nvSpPr>
          <p:spPr>
            <a:xfrm>
              <a:off x="3542270" y="3779147"/>
              <a:ext cx="292158" cy="133656"/>
            </a:xfrm>
            <a:custGeom>
              <a:avLst/>
              <a:gdLst/>
              <a:ahLst/>
              <a:cxnLst/>
              <a:rect l="0" t="0" r="0" b="0"/>
              <a:pathLst>
                <a:path w="292158" h="133656">
                  <a:moveTo>
                    <a:pt x="0" y="20556"/>
                  </a:moveTo>
                  <a:lnTo>
                    <a:pt x="61562" y="20556"/>
                  </a:lnTo>
                  <a:lnTo>
                    <a:pt x="119094" y="13479"/>
                  </a:lnTo>
                  <a:lnTo>
                    <a:pt x="181298" y="7396"/>
                  </a:lnTo>
                  <a:lnTo>
                    <a:pt x="217998" y="940"/>
                  </a:lnTo>
                  <a:lnTo>
                    <a:pt x="236036" y="0"/>
                  </a:lnTo>
                  <a:lnTo>
                    <a:pt x="211007" y="1108"/>
                  </a:lnTo>
                  <a:lnTo>
                    <a:pt x="198278" y="5429"/>
                  </a:lnTo>
                  <a:lnTo>
                    <a:pt x="188046" y="14214"/>
                  </a:lnTo>
                  <a:lnTo>
                    <a:pt x="180829" y="24602"/>
                  </a:lnTo>
                  <a:lnTo>
                    <a:pt x="176765" y="36882"/>
                  </a:lnTo>
                  <a:lnTo>
                    <a:pt x="175815" y="44211"/>
                  </a:lnTo>
                  <a:lnTo>
                    <a:pt x="184546" y="54334"/>
                  </a:lnTo>
                  <a:lnTo>
                    <a:pt x="202656" y="66795"/>
                  </a:lnTo>
                  <a:lnTo>
                    <a:pt x="266117" y="104678"/>
                  </a:lnTo>
                  <a:lnTo>
                    <a:pt x="290641" y="117571"/>
                  </a:lnTo>
                  <a:lnTo>
                    <a:pt x="292157" y="120701"/>
                  </a:lnTo>
                  <a:lnTo>
                    <a:pt x="292023" y="123932"/>
                  </a:lnTo>
                  <a:lnTo>
                    <a:pt x="290790" y="127230"/>
                  </a:lnTo>
                  <a:lnTo>
                    <a:pt x="288824" y="129429"/>
                  </a:lnTo>
                  <a:lnTo>
                    <a:pt x="283589" y="131871"/>
                  </a:lnTo>
                  <a:lnTo>
                    <a:pt x="230052" y="133655"/>
                  </a:lnTo>
                  <a:lnTo>
                    <a:pt x="154460" y="123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SMARTInkShape-2144"/>
            <p:cNvSpPr/>
            <p:nvPr/>
          </p:nvSpPr>
          <p:spPr>
            <a:xfrm>
              <a:off x="3223054" y="3758554"/>
              <a:ext cx="298623" cy="153931"/>
            </a:xfrm>
            <a:custGeom>
              <a:avLst/>
              <a:gdLst/>
              <a:ahLst/>
              <a:cxnLst/>
              <a:rect l="0" t="0" r="0" b="0"/>
              <a:pathLst>
                <a:path w="298623" h="153931">
                  <a:moveTo>
                    <a:pt x="0" y="72040"/>
                  </a:moveTo>
                  <a:lnTo>
                    <a:pt x="5466" y="72040"/>
                  </a:lnTo>
                  <a:lnTo>
                    <a:pt x="7077" y="70897"/>
                  </a:lnTo>
                  <a:lnTo>
                    <a:pt x="8150" y="68990"/>
                  </a:lnTo>
                  <a:lnTo>
                    <a:pt x="8866" y="66575"/>
                  </a:lnTo>
                  <a:lnTo>
                    <a:pt x="10487" y="64964"/>
                  </a:lnTo>
                  <a:lnTo>
                    <a:pt x="15340" y="63174"/>
                  </a:lnTo>
                  <a:lnTo>
                    <a:pt x="37850" y="60682"/>
                  </a:lnTo>
                  <a:lnTo>
                    <a:pt x="51505" y="53610"/>
                  </a:lnTo>
                  <a:lnTo>
                    <a:pt x="54931" y="52889"/>
                  </a:lnTo>
                  <a:lnTo>
                    <a:pt x="77803" y="41043"/>
                  </a:lnTo>
                  <a:lnTo>
                    <a:pt x="79328" y="38790"/>
                  </a:lnTo>
                  <a:lnTo>
                    <a:pt x="82167" y="33235"/>
                  </a:lnTo>
                  <a:lnTo>
                    <a:pt x="87243" y="26953"/>
                  </a:lnTo>
                  <a:lnTo>
                    <a:pt x="87910" y="24820"/>
                  </a:lnTo>
                  <a:lnTo>
                    <a:pt x="87210" y="23398"/>
                  </a:lnTo>
                  <a:lnTo>
                    <a:pt x="85599" y="22450"/>
                  </a:lnTo>
                  <a:lnTo>
                    <a:pt x="84526" y="20674"/>
                  </a:lnTo>
                  <a:lnTo>
                    <a:pt x="82661" y="11854"/>
                  </a:lnTo>
                  <a:lnTo>
                    <a:pt x="76996" y="5264"/>
                  </a:lnTo>
                  <a:lnTo>
                    <a:pt x="71214" y="2316"/>
                  </a:lnTo>
                  <a:lnTo>
                    <a:pt x="51410" y="167"/>
                  </a:lnTo>
                  <a:lnTo>
                    <a:pt x="37742" y="0"/>
                  </a:lnTo>
                  <a:lnTo>
                    <a:pt x="30885" y="3028"/>
                  </a:lnTo>
                  <a:lnTo>
                    <a:pt x="6864" y="24167"/>
                  </a:lnTo>
                  <a:lnTo>
                    <a:pt x="3051" y="30931"/>
                  </a:lnTo>
                  <a:lnTo>
                    <a:pt x="603" y="44597"/>
                  </a:lnTo>
                  <a:lnTo>
                    <a:pt x="53" y="65177"/>
                  </a:lnTo>
                  <a:lnTo>
                    <a:pt x="3074" y="72040"/>
                  </a:lnTo>
                  <a:lnTo>
                    <a:pt x="7087" y="78906"/>
                  </a:lnTo>
                  <a:lnTo>
                    <a:pt x="10491" y="89203"/>
                  </a:lnTo>
                  <a:lnTo>
                    <a:pt x="24504" y="106365"/>
                  </a:lnTo>
                  <a:lnTo>
                    <a:pt x="34155" y="110178"/>
                  </a:lnTo>
                  <a:lnTo>
                    <a:pt x="44928" y="113018"/>
                  </a:lnTo>
                  <a:lnTo>
                    <a:pt x="53529" y="118094"/>
                  </a:lnTo>
                  <a:lnTo>
                    <a:pt x="57425" y="118760"/>
                  </a:lnTo>
                  <a:lnTo>
                    <a:pt x="61166" y="118061"/>
                  </a:lnTo>
                  <a:lnTo>
                    <a:pt x="71898" y="114662"/>
                  </a:lnTo>
                  <a:lnTo>
                    <a:pt x="89219" y="112274"/>
                  </a:lnTo>
                  <a:lnTo>
                    <a:pt x="106402" y="98922"/>
                  </a:lnTo>
                  <a:lnTo>
                    <a:pt x="110218" y="92378"/>
                  </a:lnTo>
                  <a:lnTo>
                    <a:pt x="113058" y="85656"/>
                  </a:lnTo>
                  <a:lnTo>
                    <a:pt x="131003" y="61736"/>
                  </a:lnTo>
                  <a:lnTo>
                    <a:pt x="133300" y="48012"/>
                  </a:lnTo>
                  <a:lnTo>
                    <a:pt x="134632" y="45725"/>
                  </a:lnTo>
                  <a:lnTo>
                    <a:pt x="136665" y="44199"/>
                  </a:lnTo>
                  <a:lnTo>
                    <a:pt x="139164" y="43182"/>
                  </a:lnTo>
                  <a:lnTo>
                    <a:pt x="140830" y="41360"/>
                  </a:lnTo>
                  <a:lnTo>
                    <a:pt x="144159" y="30864"/>
                  </a:lnTo>
                  <a:lnTo>
                    <a:pt x="144162" y="65229"/>
                  </a:lnTo>
                  <a:lnTo>
                    <a:pt x="141111" y="72065"/>
                  </a:lnTo>
                  <a:lnTo>
                    <a:pt x="137086" y="78916"/>
                  </a:lnTo>
                  <a:lnTo>
                    <a:pt x="134501" y="92637"/>
                  </a:lnTo>
                  <a:lnTo>
                    <a:pt x="133866" y="123349"/>
                  </a:lnTo>
                  <a:lnTo>
                    <a:pt x="143738" y="123522"/>
                  </a:lnTo>
                  <a:lnTo>
                    <a:pt x="149503" y="118059"/>
                  </a:lnTo>
                  <a:lnTo>
                    <a:pt x="152257" y="112325"/>
                  </a:lnTo>
                  <a:lnTo>
                    <a:pt x="152991" y="109194"/>
                  </a:lnTo>
                  <a:lnTo>
                    <a:pt x="159491" y="99321"/>
                  </a:lnTo>
                  <a:lnTo>
                    <a:pt x="209382" y="38139"/>
                  </a:lnTo>
                  <a:lnTo>
                    <a:pt x="224507" y="22625"/>
                  </a:lnTo>
                  <a:lnTo>
                    <a:pt x="228688" y="21475"/>
                  </a:lnTo>
                  <a:lnTo>
                    <a:pt x="241827" y="20608"/>
                  </a:lnTo>
                  <a:lnTo>
                    <a:pt x="243596" y="21734"/>
                  </a:lnTo>
                  <a:lnTo>
                    <a:pt x="244776" y="23629"/>
                  </a:lnTo>
                  <a:lnTo>
                    <a:pt x="246436" y="31763"/>
                  </a:lnTo>
                  <a:lnTo>
                    <a:pt x="246669" y="34890"/>
                  </a:lnTo>
                  <a:lnTo>
                    <a:pt x="249979" y="41419"/>
                  </a:lnTo>
                  <a:lnTo>
                    <a:pt x="254120" y="48134"/>
                  </a:lnTo>
                  <a:lnTo>
                    <a:pt x="256778" y="61767"/>
                  </a:lnTo>
                  <a:lnTo>
                    <a:pt x="258285" y="69763"/>
                  </a:lnTo>
                  <a:lnTo>
                    <a:pt x="266261" y="94638"/>
                  </a:lnTo>
                  <a:lnTo>
                    <a:pt x="267691" y="135788"/>
                  </a:lnTo>
                  <a:lnTo>
                    <a:pt x="268848" y="138566"/>
                  </a:lnTo>
                  <a:lnTo>
                    <a:pt x="270764" y="140418"/>
                  </a:lnTo>
                  <a:lnTo>
                    <a:pt x="273185" y="141652"/>
                  </a:lnTo>
                  <a:lnTo>
                    <a:pt x="274798" y="143619"/>
                  </a:lnTo>
                  <a:lnTo>
                    <a:pt x="277602" y="152771"/>
                  </a:lnTo>
                  <a:lnTo>
                    <a:pt x="280889" y="153686"/>
                  </a:lnTo>
                  <a:lnTo>
                    <a:pt x="283368" y="153930"/>
                  </a:lnTo>
                  <a:lnTo>
                    <a:pt x="285020" y="152949"/>
                  </a:lnTo>
                  <a:lnTo>
                    <a:pt x="286121" y="151152"/>
                  </a:lnTo>
                  <a:lnTo>
                    <a:pt x="287889" y="145510"/>
                  </a:lnTo>
                  <a:lnTo>
                    <a:pt x="298622" y="133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SMARTInkShape-2145"/>
            <p:cNvSpPr/>
            <p:nvPr/>
          </p:nvSpPr>
          <p:spPr>
            <a:xfrm>
              <a:off x="2852351" y="3749940"/>
              <a:ext cx="110604" cy="121844"/>
            </a:xfrm>
            <a:custGeom>
              <a:avLst/>
              <a:gdLst/>
              <a:ahLst/>
              <a:cxnLst/>
              <a:rect l="0" t="0" r="0" b="0"/>
              <a:pathLst>
                <a:path w="110604" h="121844">
                  <a:moveTo>
                    <a:pt x="0" y="60060"/>
                  </a:moveTo>
                  <a:lnTo>
                    <a:pt x="5467" y="54593"/>
                  </a:lnTo>
                  <a:lnTo>
                    <a:pt x="14253" y="51910"/>
                  </a:lnTo>
                  <a:lnTo>
                    <a:pt x="74714" y="39359"/>
                  </a:lnTo>
                  <a:lnTo>
                    <a:pt x="88888" y="34460"/>
                  </a:lnTo>
                  <a:lnTo>
                    <a:pt x="99764" y="25418"/>
                  </a:lnTo>
                  <a:lnTo>
                    <a:pt x="110603" y="11901"/>
                  </a:lnTo>
                  <a:lnTo>
                    <a:pt x="109204" y="9647"/>
                  </a:lnTo>
                  <a:lnTo>
                    <a:pt x="101547" y="4093"/>
                  </a:lnTo>
                  <a:lnTo>
                    <a:pt x="84372" y="0"/>
                  </a:lnTo>
                  <a:lnTo>
                    <a:pt x="59323" y="4253"/>
                  </a:lnTo>
                  <a:lnTo>
                    <a:pt x="41096" y="12759"/>
                  </a:lnTo>
                  <a:lnTo>
                    <a:pt x="28449" y="22526"/>
                  </a:lnTo>
                  <a:lnTo>
                    <a:pt x="17456" y="38133"/>
                  </a:lnTo>
                  <a:lnTo>
                    <a:pt x="12419" y="51783"/>
                  </a:lnTo>
                  <a:lnTo>
                    <a:pt x="12856" y="55686"/>
                  </a:lnTo>
                  <a:lnTo>
                    <a:pt x="27986" y="84216"/>
                  </a:lnTo>
                  <a:lnTo>
                    <a:pt x="34558" y="92916"/>
                  </a:lnTo>
                  <a:lnTo>
                    <a:pt x="41294" y="97546"/>
                  </a:lnTo>
                  <a:lnTo>
                    <a:pt x="65442" y="108981"/>
                  </a:lnTo>
                  <a:lnTo>
                    <a:pt x="79922" y="119925"/>
                  </a:lnTo>
                  <a:lnTo>
                    <a:pt x="102973" y="121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SMARTInkShape-2146"/>
            <p:cNvSpPr/>
            <p:nvPr/>
          </p:nvSpPr>
          <p:spPr>
            <a:xfrm>
              <a:off x="2522838" y="3769297"/>
              <a:ext cx="92676" cy="102487"/>
            </a:xfrm>
            <a:custGeom>
              <a:avLst/>
              <a:gdLst/>
              <a:ahLst/>
              <a:cxnLst/>
              <a:rect l="0" t="0" r="0" b="0"/>
              <a:pathLst>
                <a:path w="92676" h="102487">
                  <a:moveTo>
                    <a:pt x="0" y="61297"/>
                  </a:moveTo>
                  <a:lnTo>
                    <a:pt x="5466" y="61297"/>
                  </a:lnTo>
                  <a:lnTo>
                    <a:pt x="11201" y="58247"/>
                  </a:lnTo>
                  <a:lnTo>
                    <a:pt x="14332" y="55832"/>
                  </a:lnTo>
                  <a:lnTo>
                    <a:pt x="70631" y="41918"/>
                  </a:lnTo>
                  <a:lnTo>
                    <a:pt x="82115" y="31326"/>
                  </a:lnTo>
                  <a:lnTo>
                    <a:pt x="87982" y="22044"/>
                  </a:lnTo>
                  <a:lnTo>
                    <a:pt x="91749" y="12228"/>
                  </a:lnTo>
                  <a:lnTo>
                    <a:pt x="89213" y="7834"/>
                  </a:lnTo>
                  <a:lnTo>
                    <a:pt x="86934" y="5060"/>
                  </a:lnTo>
                  <a:lnTo>
                    <a:pt x="81352" y="1979"/>
                  </a:lnTo>
                  <a:lnTo>
                    <a:pt x="62979" y="0"/>
                  </a:lnTo>
                  <a:lnTo>
                    <a:pt x="53543" y="2781"/>
                  </a:lnTo>
                  <a:lnTo>
                    <a:pt x="27518" y="18250"/>
                  </a:lnTo>
                  <a:lnTo>
                    <a:pt x="18714" y="29199"/>
                  </a:lnTo>
                  <a:lnTo>
                    <a:pt x="17052" y="35322"/>
                  </a:lnTo>
                  <a:lnTo>
                    <a:pt x="18257" y="48227"/>
                  </a:lnTo>
                  <a:lnTo>
                    <a:pt x="25369" y="68358"/>
                  </a:lnTo>
                  <a:lnTo>
                    <a:pt x="34539" y="78928"/>
                  </a:lnTo>
                  <a:lnTo>
                    <a:pt x="47387" y="87440"/>
                  </a:lnTo>
                  <a:lnTo>
                    <a:pt x="92675" y="102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SMARTInkShape-2147"/>
            <p:cNvSpPr/>
            <p:nvPr/>
          </p:nvSpPr>
          <p:spPr>
            <a:xfrm>
              <a:off x="2378676" y="3789406"/>
              <a:ext cx="102974" cy="10298"/>
            </a:xfrm>
            <a:custGeom>
              <a:avLst/>
              <a:gdLst/>
              <a:ahLst/>
              <a:cxnLst/>
              <a:rect l="0" t="0" r="0" b="0"/>
              <a:pathLst>
                <a:path w="102974" h="10298">
                  <a:moveTo>
                    <a:pt x="0" y="10297"/>
                  </a:moveTo>
                  <a:lnTo>
                    <a:pt x="64049" y="10297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2148"/>
            <p:cNvSpPr/>
            <p:nvPr/>
          </p:nvSpPr>
          <p:spPr>
            <a:xfrm>
              <a:off x="2409625" y="3637388"/>
              <a:ext cx="82322" cy="234396"/>
            </a:xfrm>
            <a:custGeom>
              <a:avLst/>
              <a:gdLst/>
              <a:ahLst/>
              <a:cxnLst/>
              <a:rect l="0" t="0" r="0" b="0"/>
              <a:pathLst>
                <a:path w="82322" h="234396">
                  <a:moveTo>
                    <a:pt x="82321" y="49045"/>
                  </a:moveTo>
                  <a:lnTo>
                    <a:pt x="82321" y="34712"/>
                  </a:lnTo>
                  <a:lnTo>
                    <a:pt x="76854" y="19373"/>
                  </a:lnTo>
                  <a:lnTo>
                    <a:pt x="67988" y="5801"/>
                  </a:lnTo>
                  <a:lnTo>
                    <a:pt x="58407" y="1221"/>
                  </a:lnTo>
                  <a:lnTo>
                    <a:pt x="52649" y="0"/>
                  </a:lnTo>
                  <a:lnTo>
                    <a:pt x="46522" y="1474"/>
                  </a:lnTo>
                  <a:lnTo>
                    <a:pt x="33611" y="9215"/>
                  </a:lnTo>
                  <a:lnTo>
                    <a:pt x="18944" y="26437"/>
                  </a:lnTo>
                  <a:lnTo>
                    <a:pt x="4882" y="59834"/>
                  </a:lnTo>
                  <a:lnTo>
                    <a:pt x="376" y="120147"/>
                  </a:lnTo>
                  <a:lnTo>
                    <a:pt x="0" y="181198"/>
                  </a:lnTo>
                  <a:lnTo>
                    <a:pt x="10240" y="2343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SMARTInkShape-2149"/>
            <p:cNvSpPr/>
            <p:nvPr/>
          </p:nvSpPr>
          <p:spPr>
            <a:xfrm>
              <a:off x="2328620" y="3696730"/>
              <a:ext cx="8867" cy="30893"/>
            </a:xfrm>
            <a:custGeom>
              <a:avLst/>
              <a:gdLst/>
              <a:ahLst/>
              <a:cxnLst/>
              <a:rect l="0" t="0" r="0" b="0"/>
              <a:pathLst>
                <a:path w="8867" h="30893">
                  <a:moveTo>
                    <a:pt x="8866" y="30892"/>
                  </a:moveTo>
                  <a:lnTo>
                    <a:pt x="0" y="13160"/>
                  </a:lnTo>
                  <a:lnTo>
                    <a:pt x="668" y="11062"/>
                  </a:lnTo>
                  <a:lnTo>
                    <a:pt x="88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SMARTInkShape-2150"/>
            <p:cNvSpPr/>
            <p:nvPr/>
          </p:nvSpPr>
          <p:spPr>
            <a:xfrm>
              <a:off x="2306594" y="3799703"/>
              <a:ext cx="10299" cy="72081"/>
            </a:xfrm>
            <a:custGeom>
              <a:avLst/>
              <a:gdLst/>
              <a:ahLst/>
              <a:cxnLst/>
              <a:rect l="0" t="0" r="0" b="0"/>
              <a:pathLst>
                <a:path w="10299" h="72081">
                  <a:moveTo>
                    <a:pt x="10298" y="0"/>
                  </a:moveTo>
                  <a:lnTo>
                    <a:pt x="10298" y="5466"/>
                  </a:lnTo>
                  <a:lnTo>
                    <a:pt x="7247" y="11200"/>
                  </a:lnTo>
                  <a:lnTo>
                    <a:pt x="4831" y="14332"/>
                  </a:lnTo>
                  <a:lnTo>
                    <a:pt x="2148" y="23912"/>
                  </a:lnTo>
                  <a:lnTo>
                    <a:pt x="0" y="72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SMARTInkShape-2151"/>
            <p:cNvSpPr/>
            <p:nvPr/>
          </p:nvSpPr>
          <p:spPr>
            <a:xfrm>
              <a:off x="2193324" y="3676135"/>
              <a:ext cx="10299" cy="205277"/>
            </a:xfrm>
            <a:custGeom>
              <a:avLst/>
              <a:gdLst/>
              <a:ahLst/>
              <a:cxnLst/>
              <a:rect l="0" t="0" r="0" b="0"/>
              <a:pathLst>
                <a:path w="10299" h="205277">
                  <a:moveTo>
                    <a:pt x="0" y="0"/>
                  </a:moveTo>
                  <a:lnTo>
                    <a:pt x="0" y="5466"/>
                  </a:lnTo>
                  <a:lnTo>
                    <a:pt x="3051" y="11202"/>
                  </a:lnTo>
                  <a:lnTo>
                    <a:pt x="7077" y="17564"/>
                  </a:lnTo>
                  <a:lnTo>
                    <a:pt x="8866" y="24205"/>
                  </a:lnTo>
                  <a:lnTo>
                    <a:pt x="10172" y="85568"/>
                  </a:lnTo>
                  <a:lnTo>
                    <a:pt x="10286" y="144442"/>
                  </a:lnTo>
                  <a:lnTo>
                    <a:pt x="10298" y="205276"/>
                  </a:lnTo>
                  <a:lnTo>
                    <a:pt x="10298" y="195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SMARTInkShape-2152"/>
            <p:cNvSpPr/>
            <p:nvPr/>
          </p:nvSpPr>
          <p:spPr>
            <a:xfrm>
              <a:off x="1896395" y="3634946"/>
              <a:ext cx="152768" cy="298622"/>
            </a:xfrm>
            <a:custGeom>
              <a:avLst/>
              <a:gdLst/>
              <a:ahLst/>
              <a:cxnLst/>
              <a:rect l="0" t="0" r="0" b="0"/>
              <a:pathLst>
                <a:path w="152768" h="298622">
                  <a:moveTo>
                    <a:pt x="152767" y="0"/>
                  </a:moveTo>
                  <a:lnTo>
                    <a:pt x="152767" y="5466"/>
                  </a:lnTo>
                  <a:lnTo>
                    <a:pt x="111042" y="69137"/>
                  </a:lnTo>
                  <a:lnTo>
                    <a:pt x="78546" y="131885"/>
                  </a:lnTo>
                  <a:lnTo>
                    <a:pt x="45218" y="191984"/>
                  </a:lnTo>
                  <a:lnTo>
                    <a:pt x="13062" y="252252"/>
                  </a:lnTo>
                  <a:lnTo>
                    <a:pt x="0" y="293422"/>
                  </a:lnTo>
                  <a:lnTo>
                    <a:pt x="580" y="295156"/>
                  </a:lnTo>
                  <a:lnTo>
                    <a:pt x="2111" y="296311"/>
                  </a:lnTo>
                  <a:lnTo>
                    <a:pt x="18902" y="298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SMARTInkShape-2153"/>
            <p:cNvSpPr/>
            <p:nvPr/>
          </p:nvSpPr>
          <p:spPr>
            <a:xfrm>
              <a:off x="1678459" y="3748435"/>
              <a:ext cx="123569" cy="110455"/>
            </a:xfrm>
            <a:custGeom>
              <a:avLst/>
              <a:gdLst/>
              <a:ahLst/>
              <a:cxnLst/>
              <a:rect l="0" t="0" r="0" b="0"/>
              <a:pathLst>
                <a:path w="123569" h="110455">
                  <a:moveTo>
                    <a:pt x="0" y="71862"/>
                  </a:moveTo>
                  <a:lnTo>
                    <a:pt x="5467" y="66396"/>
                  </a:lnTo>
                  <a:lnTo>
                    <a:pt x="40215" y="56099"/>
                  </a:lnTo>
                  <a:lnTo>
                    <a:pt x="74241" y="33598"/>
                  </a:lnTo>
                  <a:lnTo>
                    <a:pt x="86706" y="16920"/>
                  </a:lnTo>
                  <a:lnTo>
                    <a:pt x="90022" y="8161"/>
                  </a:lnTo>
                  <a:lnTo>
                    <a:pt x="89763" y="5368"/>
                  </a:lnTo>
                  <a:lnTo>
                    <a:pt x="88446" y="3506"/>
                  </a:lnTo>
                  <a:lnTo>
                    <a:pt x="86423" y="2264"/>
                  </a:lnTo>
                  <a:lnTo>
                    <a:pt x="78111" y="517"/>
                  </a:lnTo>
                  <a:lnTo>
                    <a:pt x="62935" y="0"/>
                  </a:lnTo>
                  <a:lnTo>
                    <a:pt x="53524" y="2929"/>
                  </a:lnTo>
                  <a:lnTo>
                    <a:pt x="32693" y="19600"/>
                  </a:lnTo>
                  <a:lnTo>
                    <a:pt x="18713" y="38325"/>
                  </a:lnTo>
                  <a:lnTo>
                    <a:pt x="12791" y="52900"/>
                  </a:lnTo>
                  <a:lnTo>
                    <a:pt x="14457" y="63816"/>
                  </a:lnTo>
                  <a:lnTo>
                    <a:pt x="20155" y="76295"/>
                  </a:lnTo>
                  <a:lnTo>
                    <a:pt x="36228" y="95040"/>
                  </a:lnTo>
                  <a:lnTo>
                    <a:pt x="48900" y="104284"/>
                  </a:lnTo>
                  <a:lnTo>
                    <a:pt x="74367" y="110454"/>
                  </a:lnTo>
                  <a:lnTo>
                    <a:pt x="123568" y="102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2154"/>
            <p:cNvSpPr/>
            <p:nvPr/>
          </p:nvSpPr>
          <p:spPr>
            <a:xfrm>
              <a:off x="1431324" y="3758513"/>
              <a:ext cx="185353" cy="111070"/>
            </a:xfrm>
            <a:custGeom>
              <a:avLst/>
              <a:gdLst/>
              <a:ahLst/>
              <a:cxnLst/>
              <a:rect l="0" t="0" r="0" b="0"/>
              <a:pathLst>
                <a:path w="185353" h="111070">
                  <a:moveTo>
                    <a:pt x="0" y="0"/>
                  </a:moveTo>
                  <a:lnTo>
                    <a:pt x="0" y="8866"/>
                  </a:lnTo>
                  <a:lnTo>
                    <a:pt x="9343" y="47609"/>
                  </a:lnTo>
                  <a:lnTo>
                    <a:pt x="10295" y="111069"/>
                  </a:lnTo>
                  <a:lnTo>
                    <a:pt x="10297" y="107151"/>
                  </a:lnTo>
                  <a:lnTo>
                    <a:pt x="34503" y="54671"/>
                  </a:lnTo>
                  <a:lnTo>
                    <a:pt x="76821" y="5611"/>
                  </a:lnTo>
                  <a:lnTo>
                    <a:pt x="79818" y="4885"/>
                  </a:lnTo>
                  <a:lnTo>
                    <a:pt x="82960" y="5545"/>
                  </a:lnTo>
                  <a:lnTo>
                    <a:pt x="86199" y="7129"/>
                  </a:lnTo>
                  <a:lnTo>
                    <a:pt x="88358" y="9330"/>
                  </a:lnTo>
                  <a:lnTo>
                    <a:pt x="90757" y="14826"/>
                  </a:lnTo>
                  <a:lnTo>
                    <a:pt x="92626" y="58983"/>
                  </a:lnTo>
                  <a:lnTo>
                    <a:pt x="82661" y="97816"/>
                  </a:lnTo>
                  <a:lnTo>
                    <a:pt x="82504" y="95723"/>
                  </a:lnTo>
                  <a:lnTo>
                    <a:pt x="83606" y="94708"/>
                  </a:lnTo>
                  <a:lnTo>
                    <a:pt x="87883" y="93579"/>
                  </a:lnTo>
                  <a:lnTo>
                    <a:pt x="89480" y="90990"/>
                  </a:lnTo>
                  <a:lnTo>
                    <a:pt x="94017" y="76413"/>
                  </a:lnTo>
                  <a:lnTo>
                    <a:pt x="132185" y="32795"/>
                  </a:lnTo>
                  <a:lnTo>
                    <a:pt x="160843" y="12800"/>
                  </a:lnTo>
                  <a:lnTo>
                    <a:pt x="169064" y="11039"/>
                  </a:lnTo>
                  <a:lnTo>
                    <a:pt x="172205" y="13080"/>
                  </a:lnTo>
                  <a:lnTo>
                    <a:pt x="178745" y="21450"/>
                  </a:lnTo>
                  <a:lnTo>
                    <a:pt x="182416" y="32798"/>
                  </a:lnTo>
                  <a:lnTo>
                    <a:pt x="185318" y="97063"/>
                  </a:lnTo>
                  <a:lnTo>
                    <a:pt x="185352" y="102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SMARTInkShape-2155"/>
            <p:cNvSpPr/>
            <p:nvPr/>
          </p:nvSpPr>
          <p:spPr>
            <a:xfrm>
              <a:off x="1359243" y="3696730"/>
              <a:ext cx="10299" cy="20595"/>
            </a:xfrm>
            <a:custGeom>
              <a:avLst/>
              <a:gdLst/>
              <a:ahLst/>
              <a:cxnLst/>
              <a:rect l="0" t="0" r="0" b="0"/>
              <a:pathLst>
                <a:path w="10299" h="20595">
                  <a:moveTo>
                    <a:pt x="10298" y="20594"/>
                  </a:moveTo>
                  <a:lnTo>
                    <a:pt x="10298" y="15128"/>
                  </a:lnTo>
                  <a:lnTo>
                    <a:pt x="7247" y="93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SMARTInkShape-2156"/>
            <p:cNvSpPr/>
            <p:nvPr/>
          </p:nvSpPr>
          <p:spPr>
            <a:xfrm>
              <a:off x="1215081" y="3758640"/>
              <a:ext cx="154461" cy="102847"/>
            </a:xfrm>
            <a:custGeom>
              <a:avLst/>
              <a:gdLst/>
              <a:ahLst/>
              <a:cxnLst/>
              <a:rect l="0" t="0" r="0" b="0"/>
              <a:pathLst>
                <a:path w="154461" h="102847">
                  <a:moveTo>
                    <a:pt x="0" y="10171"/>
                  </a:moveTo>
                  <a:lnTo>
                    <a:pt x="5467" y="15637"/>
                  </a:lnTo>
                  <a:lnTo>
                    <a:pt x="8221" y="16104"/>
                  </a:lnTo>
                  <a:lnTo>
                    <a:pt x="11201" y="15270"/>
                  </a:lnTo>
                  <a:lnTo>
                    <a:pt x="14332" y="13570"/>
                  </a:lnTo>
                  <a:lnTo>
                    <a:pt x="74787" y="10302"/>
                  </a:lnTo>
                  <a:lnTo>
                    <a:pt x="92735" y="9086"/>
                  </a:lnTo>
                  <a:lnTo>
                    <a:pt x="141911" y="0"/>
                  </a:lnTo>
                  <a:lnTo>
                    <a:pt x="142661" y="1101"/>
                  </a:lnTo>
                  <a:lnTo>
                    <a:pt x="144030" y="10368"/>
                  </a:lnTo>
                  <a:lnTo>
                    <a:pt x="144161" y="72241"/>
                  </a:lnTo>
                  <a:lnTo>
                    <a:pt x="144162" y="94004"/>
                  </a:lnTo>
                  <a:lnTo>
                    <a:pt x="145306" y="96952"/>
                  </a:lnTo>
                  <a:lnTo>
                    <a:pt x="147213" y="98917"/>
                  </a:lnTo>
                  <a:lnTo>
                    <a:pt x="154460" y="1028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SMARTInkShape-2157"/>
            <p:cNvSpPr/>
            <p:nvPr/>
          </p:nvSpPr>
          <p:spPr>
            <a:xfrm>
              <a:off x="1276865" y="3655540"/>
              <a:ext cx="10298" cy="216244"/>
            </a:xfrm>
            <a:custGeom>
              <a:avLst/>
              <a:gdLst/>
              <a:ahLst/>
              <a:cxnLst/>
              <a:rect l="0" t="0" r="0" b="0"/>
              <a:pathLst>
                <a:path w="10298" h="216244">
                  <a:moveTo>
                    <a:pt x="0" y="0"/>
                  </a:moveTo>
                  <a:lnTo>
                    <a:pt x="0" y="59296"/>
                  </a:lnTo>
                  <a:lnTo>
                    <a:pt x="0" y="121971"/>
                  </a:lnTo>
                  <a:lnTo>
                    <a:pt x="0" y="179746"/>
                  </a:lnTo>
                  <a:lnTo>
                    <a:pt x="0" y="211984"/>
                  </a:lnTo>
                  <a:lnTo>
                    <a:pt x="1144" y="213404"/>
                  </a:lnTo>
                  <a:lnTo>
                    <a:pt x="10297" y="216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SMARTInkShape-2158"/>
            <p:cNvSpPr/>
            <p:nvPr/>
          </p:nvSpPr>
          <p:spPr>
            <a:xfrm>
              <a:off x="1029730" y="3738403"/>
              <a:ext cx="133865" cy="100811"/>
            </a:xfrm>
            <a:custGeom>
              <a:avLst/>
              <a:gdLst/>
              <a:ahLst/>
              <a:cxnLst/>
              <a:rect l="0" t="0" r="0" b="0"/>
              <a:pathLst>
                <a:path w="133865" h="100811">
                  <a:moveTo>
                    <a:pt x="0" y="51003"/>
                  </a:moveTo>
                  <a:lnTo>
                    <a:pt x="5466" y="56468"/>
                  </a:lnTo>
                  <a:lnTo>
                    <a:pt x="8221" y="56935"/>
                  </a:lnTo>
                  <a:lnTo>
                    <a:pt x="11201" y="56101"/>
                  </a:lnTo>
                  <a:lnTo>
                    <a:pt x="41732" y="44597"/>
                  </a:lnTo>
                  <a:lnTo>
                    <a:pt x="52109" y="42435"/>
                  </a:lnTo>
                  <a:lnTo>
                    <a:pt x="60535" y="35372"/>
                  </a:lnTo>
                  <a:lnTo>
                    <a:pt x="80271" y="12138"/>
                  </a:lnTo>
                  <a:lnTo>
                    <a:pt x="79829" y="10219"/>
                  </a:lnTo>
                  <a:lnTo>
                    <a:pt x="73327" y="1152"/>
                  </a:lnTo>
                  <a:lnTo>
                    <a:pt x="61517" y="0"/>
                  </a:lnTo>
                  <a:lnTo>
                    <a:pt x="43525" y="5125"/>
                  </a:lnTo>
                  <a:lnTo>
                    <a:pt x="29169" y="13890"/>
                  </a:lnTo>
                  <a:lnTo>
                    <a:pt x="24405" y="20397"/>
                  </a:lnTo>
                  <a:lnTo>
                    <a:pt x="21144" y="27103"/>
                  </a:lnTo>
                  <a:lnTo>
                    <a:pt x="15881" y="33897"/>
                  </a:lnTo>
                  <a:lnTo>
                    <a:pt x="15830" y="46833"/>
                  </a:lnTo>
                  <a:lnTo>
                    <a:pt x="25120" y="77638"/>
                  </a:lnTo>
                  <a:lnTo>
                    <a:pt x="34428" y="88775"/>
                  </a:lnTo>
                  <a:lnTo>
                    <a:pt x="46193" y="96393"/>
                  </a:lnTo>
                  <a:lnTo>
                    <a:pt x="66826" y="100682"/>
                  </a:lnTo>
                  <a:lnTo>
                    <a:pt x="93025" y="100810"/>
                  </a:lnTo>
                  <a:lnTo>
                    <a:pt x="133864" y="92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SMARTInkShape-2159"/>
            <p:cNvSpPr/>
            <p:nvPr/>
          </p:nvSpPr>
          <p:spPr>
            <a:xfrm>
              <a:off x="895865" y="3768811"/>
              <a:ext cx="102974" cy="10298"/>
            </a:xfrm>
            <a:custGeom>
              <a:avLst/>
              <a:gdLst/>
              <a:ahLst/>
              <a:cxnLst/>
              <a:rect l="0" t="0" r="0" b="0"/>
              <a:pathLst>
                <a:path w="102974" h="10298">
                  <a:moveTo>
                    <a:pt x="0" y="10297"/>
                  </a:moveTo>
                  <a:lnTo>
                    <a:pt x="63035" y="7246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8" name="SMARTInkShape-2160"/>
            <p:cNvSpPr/>
            <p:nvPr/>
          </p:nvSpPr>
          <p:spPr>
            <a:xfrm>
              <a:off x="927075" y="3604666"/>
              <a:ext cx="92359" cy="254501"/>
            </a:xfrm>
            <a:custGeom>
              <a:avLst/>
              <a:gdLst/>
              <a:ahLst/>
              <a:cxnLst/>
              <a:rect l="0" t="0" r="0" b="0"/>
              <a:pathLst>
                <a:path w="92359" h="254501">
                  <a:moveTo>
                    <a:pt x="92357" y="61172"/>
                  </a:moveTo>
                  <a:lnTo>
                    <a:pt x="92358" y="55706"/>
                  </a:lnTo>
                  <a:lnTo>
                    <a:pt x="86891" y="41373"/>
                  </a:lnTo>
                  <a:lnTo>
                    <a:pt x="71495" y="20539"/>
                  </a:lnTo>
                  <a:lnTo>
                    <a:pt x="63635" y="13365"/>
                  </a:lnTo>
                  <a:lnTo>
                    <a:pt x="47489" y="4038"/>
                  </a:lnTo>
                  <a:lnTo>
                    <a:pt x="31203" y="307"/>
                  </a:lnTo>
                  <a:lnTo>
                    <a:pt x="27561" y="0"/>
                  </a:lnTo>
                  <a:lnTo>
                    <a:pt x="23989" y="2084"/>
                  </a:lnTo>
                  <a:lnTo>
                    <a:pt x="16968" y="10503"/>
                  </a:lnTo>
                  <a:lnTo>
                    <a:pt x="3311" y="73263"/>
                  </a:lnTo>
                  <a:lnTo>
                    <a:pt x="0" y="133288"/>
                  </a:lnTo>
                  <a:lnTo>
                    <a:pt x="2796" y="161652"/>
                  </a:lnTo>
                  <a:lnTo>
                    <a:pt x="9699" y="225451"/>
                  </a:lnTo>
                  <a:lnTo>
                    <a:pt x="9968" y="254500"/>
                  </a:lnTo>
                  <a:lnTo>
                    <a:pt x="9979" y="246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9" name="SMARTInkShape-2161"/>
            <p:cNvSpPr/>
            <p:nvPr/>
          </p:nvSpPr>
          <p:spPr>
            <a:xfrm>
              <a:off x="835512" y="3676135"/>
              <a:ext cx="8867" cy="10299"/>
            </a:xfrm>
            <a:custGeom>
              <a:avLst/>
              <a:gdLst/>
              <a:ahLst/>
              <a:cxnLst/>
              <a:rect l="0" t="0" r="0" b="0"/>
              <a:pathLst>
                <a:path w="8867" h="10299">
                  <a:moveTo>
                    <a:pt x="8866" y="10298"/>
                  </a:moveTo>
                  <a:lnTo>
                    <a:pt x="0" y="10297"/>
                  </a:lnTo>
                  <a:lnTo>
                    <a:pt x="88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0" name="SMARTInkShape-2162"/>
            <p:cNvSpPr/>
            <p:nvPr/>
          </p:nvSpPr>
          <p:spPr>
            <a:xfrm>
              <a:off x="834081" y="3768811"/>
              <a:ext cx="1" cy="92676"/>
            </a:xfrm>
            <a:custGeom>
              <a:avLst/>
              <a:gdLst/>
              <a:ahLst/>
              <a:cxnLst/>
              <a:rect l="0" t="0" r="0" b="0"/>
              <a:pathLst>
                <a:path w="1" h="92676">
                  <a:moveTo>
                    <a:pt x="0" y="0"/>
                  </a:moveTo>
                  <a:lnTo>
                    <a:pt x="0" y="62075"/>
                  </a:lnTo>
                  <a:lnTo>
                    <a:pt x="0" y="92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1" name="SMARTInkShape-2163"/>
            <p:cNvSpPr/>
            <p:nvPr/>
          </p:nvSpPr>
          <p:spPr>
            <a:xfrm>
              <a:off x="679625" y="3634946"/>
              <a:ext cx="123565" cy="215563"/>
            </a:xfrm>
            <a:custGeom>
              <a:avLst/>
              <a:gdLst/>
              <a:ahLst/>
              <a:cxnLst/>
              <a:rect l="0" t="0" r="0" b="0"/>
              <a:pathLst>
                <a:path w="123565" h="215563">
                  <a:moveTo>
                    <a:pt x="10294" y="0"/>
                  </a:moveTo>
                  <a:lnTo>
                    <a:pt x="20466" y="0"/>
                  </a:lnTo>
                  <a:lnTo>
                    <a:pt x="17535" y="52927"/>
                  </a:lnTo>
                  <a:lnTo>
                    <a:pt x="10718" y="114785"/>
                  </a:lnTo>
                  <a:lnTo>
                    <a:pt x="1465" y="178587"/>
                  </a:lnTo>
                  <a:lnTo>
                    <a:pt x="8" y="215562"/>
                  </a:lnTo>
                  <a:lnTo>
                    <a:pt x="0" y="210575"/>
                  </a:lnTo>
                  <a:lnTo>
                    <a:pt x="1143" y="209032"/>
                  </a:lnTo>
                  <a:lnTo>
                    <a:pt x="8863" y="206352"/>
                  </a:lnTo>
                  <a:lnTo>
                    <a:pt x="69260" y="205946"/>
                  </a:lnTo>
                  <a:lnTo>
                    <a:pt x="89149" y="204802"/>
                  </a:lnTo>
                  <a:lnTo>
                    <a:pt x="123564" y="195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2" name="SMARTInkShape-2164"/>
            <p:cNvSpPr/>
            <p:nvPr/>
          </p:nvSpPr>
          <p:spPr>
            <a:xfrm>
              <a:off x="525162" y="3779108"/>
              <a:ext cx="51225" cy="20596"/>
            </a:xfrm>
            <a:custGeom>
              <a:avLst/>
              <a:gdLst/>
              <a:ahLst/>
              <a:cxnLst/>
              <a:rect l="0" t="0" r="0" b="0"/>
              <a:pathLst>
                <a:path w="51225" h="20596">
                  <a:moveTo>
                    <a:pt x="30892" y="0"/>
                  </a:moveTo>
                  <a:lnTo>
                    <a:pt x="25426" y="0"/>
                  </a:lnTo>
                  <a:lnTo>
                    <a:pt x="23815" y="1144"/>
                  </a:lnTo>
                  <a:lnTo>
                    <a:pt x="22742" y="3051"/>
                  </a:lnTo>
                  <a:lnTo>
                    <a:pt x="20878" y="10487"/>
                  </a:lnTo>
                  <a:lnTo>
                    <a:pt x="20632" y="19037"/>
                  </a:lnTo>
                  <a:lnTo>
                    <a:pt x="21764" y="19557"/>
                  </a:lnTo>
                  <a:lnTo>
                    <a:pt x="41402" y="20554"/>
                  </a:lnTo>
                  <a:lnTo>
                    <a:pt x="44763" y="19424"/>
                  </a:lnTo>
                  <a:lnTo>
                    <a:pt x="47004" y="17526"/>
                  </a:lnTo>
                  <a:lnTo>
                    <a:pt x="50601" y="11725"/>
                  </a:lnTo>
                  <a:lnTo>
                    <a:pt x="51224" y="5254"/>
                  </a:lnTo>
                  <a:lnTo>
                    <a:pt x="50168" y="3503"/>
                  </a:lnTo>
                  <a:lnTo>
                    <a:pt x="48319" y="2335"/>
                  </a:lnTo>
                  <a:lnTo>
                    <a:pt x="40251" y="692"/>
                  </a:lnTo>
                  <a:lnTo>
                    <a:pt x="37131" y="462"/>
                  </a:lnTo>
                  <a:lnTo>
                    <a:pt x="30614" y="3256"/>
                  </a:lnTo>
                  <a:lnTo>
                    <a:pt x="23904" y="7168"/>
                  </a:lnTo>
                  <a:lnTo>
                    <a:pt x="13693" y="10515"/>
                  </a:lnTo>
                  <a:lnTo>
                    <a:pt x="0" y="20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2" name="SMARTInkShape-Group323"/>
          <p:cNvGrpSpPr/>
          <p:nvPr/>
        </p:nvGrpSpPr>
        <p:grpSpPr>
          <a:xfrm>
            <a:off x="586946" y="4015946"/>
            <a:ext cx="2315653" cy="337583"/>
            <a:chOff x="586946" y="4015946"/>
            <a:chExt cx="2315653" cy="337583"/>
          </a:xfrm>
        </p:grpSpPr>
        <p:sp>
          <p:nvSpPr>
            <p:cNvPr id="1004" name="SMARTInkShape-2165"/>
            <p:cNvSpPr/>
            <p:nvPr/>
          </p:nvSpPr>
          <p:spPr>
            <a:xfrm>
              <a:off x="586946" y="4098324"/>
              <a:ext cx="45780" cy="29004"/>
            </a:xfrm>
            <a:custGeom>
              <a:avLst/>
              <a:gdLst/>
              <a:ahLst/>
              <a:cxnLst/>
              <a:rect l="0" t="0" r="0" b="0"/>
              <a:pathLst>
                <a:path w="45780" h="29004">
                  <a:moveTo>
                    <a:pt x="0" y="10298"/>
                  </a:moveTo>
                  <a:lnTo>
                    <a:pt x="0" y="20584"/>
                  </a:lnTo>
                  <a:lnTo>
                    <a:pt x="18739" y="20595"/>
                  </a:lnTo>
                  <a:lnTo>
                    <a:pt x="30420" y="10722"/>
                  </a:lnTo>
                  <a:lnTo>
                    <a:pt x="25285" y="4957"/>
                  </a:lnTo>
                  <a:lnTo>
                    <a:pt x="19628" y="2202"/>
                  </a:lnTo>
                  <a:lnTo>
                    <a:pt x="16518" y="1468"/>
                  </a:lnTo>
                  <a:lnTo>
                    <a:pt x="14444" y="2124"/>
                  </a:lnTo>
                  <a:lnTo>
                    <a:pt x="13062" y="3704"/>
                  </a:lnTo>
                  <a:lnTo>
                    <a:pt x="12140" y="5902"/>
                  </a:lnTo>
                  <a:lnTo>
                    <a:pt x="10382" y="7367"/>
                  </a:lnTo>
                  <a:lnTo>
                    <a:pt x="5377" y="8995"/>
                  </a:lnTo>
                  <a:lnTo>
                    <a:pt x="3585" y="10574"/>
                  </a:lnTo>
                  <a:lnTo>
                    <a:pt x="1593" y="15378"/>
                  </a:lnTo>
                  <a:lnTo>
                    <a:pt x="2206" y="18261"/>
                  </a:lnTo>
                  <a:lnTo>
                    <a:pt x="5939" y="24516"/>
                  </a:lnTo>
                  <a:lnTo>
                    <a:pt x="8535" y="26641"/>
                  </a:lnTo>
                  <a:lnTo>
                    <a:pt x="14472" y="29003"/>
                  </a:lnTo>
                  <a:lnTo>
                    <a:pt x="17657" y="28488"/>
                  </a:lnTo>
                  <a:lnTo>
                    <a:pt x="30990" y="22493"/>
                  </a:lnTo>
                  <a:lnTo>
                    <a:pt x="44641" y="20970"/>
                  </a:lnTo>
                  <a:lnTo>
                    <a:pt x="45779" y="19701"/>
                  </a:lnTo>
                  <a:lnTo>
                    <a:pt x="45393" y="17710"/>
                  </a:lnTo>
                  <a:lnTo>
                    <a:pt x="40598" y="10129"/>
                  </a:lnTo>
                  <a:lnTo>
                    <a:pt x="35969" y="5265"/>
                  </a:lnTo>
                  <a:lnTo>
                    <a:pt x="30097" y="2340"/>
                  </a:lnTo>
                  <a:lnTo>
                    <a:pt x="10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5" name="SMARTInkShape-2166"/>
            <p:cNvSpPr/>
            <p:nvPr/>
          </p:nvSpPr>
          <p:spPr>
            <a:xfrm>
              <a:off x="751703" y="4015946"/>
              <a:ext cx="154460" cy="199722"/>
            </a:xfrm>
            <a:custGeom>
              <a:avLst/>
              <a:gdLst/>
              <a:ahLst/>
              <a:cxnLst/>
              <a:rect l="0" t="0" r="0" b="0"/>
              <a:pathLst>
                <a:path w="154460" h="199722">
                  <a:moveTo>
                    <a:pt x="0" y="0"/>
                  </a:moveTo>
                  <a:lnTo>
                    <a:pt x="5466" y="5466"/>
                  </a:lnTo>
                  <a:lnTo>
                    <a:pt x="8150" y="14252"/>
                  </a:lnTo>
                  <a:lnTo>
                    <a:pt x="10260" y="74607"/>
                  </a:lnTo>
                  <a:lnTo>
                    <a:pt x="10295" y="135235"/>
                  </a:lnTo>
                  <a:lnTo>
                    <a:pt x="11440" y="153924"/>
                  </a:lnTo>
                  <a:lnTo>
                    <a:pt x="20311" y="199721"/>
                  </a:lnTo>
                  <a:lnTo>
                    <a:pt x="20406" y="199507"/>
                  </a:lnTo>
                  <a:lnTo>
                    <a:pt x="23640" y="168784"/>
                  </a:lnTo>
                  <a:lnTo>
                    <a:pt x="29459" y="132626"/>
                  </a:lnTo>
                  <a:lnTo>
                    <a:pt x="29464" y="86499"/>
                  </a:lnTo>
                  <a:lnTo>
                    <a:pt x="15541" y="24322"/>
                  </a:lnTo>
                  <a:lnTo>
                    <a:pt x="14937" y="19647"/>
                  </a:lnTo>
                  <a:lnTo>
                    <a:pt x="15679" y="16531"/>
                  </a:lnTo>
                  <a:lnTo>
                    <a:pt x="17317" y="14453"/>
                  </a:lnTo>
                  <a:lnTo>
                    <a:pt x="19138" y="9092"/>
                  </a:lnTo>
                  <a:lnTo>
                    <a:pt x="19623" y="6062"/>
                  </a:lnTo>
                  <a:lnTo>
                    <a:pt x="23379" y="4042"/>
                  </a:lnTo>
                  <a:lnTo>
                    <a:pt x="84320" y="158"/>
                  </a:lnTo>
                  <a:lnTo>
                    <a:pt x="148441" y="3"/>
                  </a:lnTo>
                  <a:lnTo>
                    <a:pt x="1544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6" name="SMARTInkShape-2167"/>
            <p:cNvSpPr/>
            <p:nvPr/>
          </p:nvSpPr>
          <p:spPr>
            <a:xfrm>
              <a:off x="772297" y="4118919"/>
              <a:ext cx="92677" cy="5933"/>
            </a:xfrm>
            <a:custGeom>
              <a:avLst/>
              <a:gdLst/>
              <a:ahLst/>
              <a:cxnLst/>
              <a:rect l="0" t="0" r="0" b="0"/>
              <a:pathLst>
                <a:path w="92677" h="5933">
                  <a:moveTo>
                    <a:pt x="0" y="0"/>
                  </a:moveTo>
                  <a:lnTo>
                    <a:pt x="5467" y="0"/>
                  </a:lnTo>
                  <a:lnTo>
                    <a:pt x="24641" y="5932"/>
                  </a:lnTo>
                  <a:lnTo>
                    <a:pt x="926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SMARTInkShape-2168"/>
            <p:cNvSpPr/>
            <p:nvPr/>
          </p:nvSpPr>
          <p:spPr>
            <a:xfrm>
              <a:off x="928953" y="4099756"/>
              <a:ext cx="131670" cy="132434"/>
            </a:xfrm>
            <a:custGeom>
              <a:avLst/>
              <a:gdLst/>
              <a:ahLst/>
              <a:cxnLst/>
              <a:rect l="0" t="0" r="0" b="0"/>
              <a:pathLst>
                <a:path w="131670" h="132434">
                  <a:moveTo>
                    <a:pt x="90479" y="8866"/>
                  </a:moveTo>
                  <a:lnTo>
                    <a:pt x="85013" y="8866"/>
                  </a:lnTo>
                  <a:lnTo>
                    <a:pt x="79278" y="5815"/>
                  </a:lnTo>
                  <a:lnTo>
                    <a:pt x="72915" y="1789"/>
                  </a:lnTo>
                  <a:lnTo>
                    <a:pt x="66274" y="0"/>
                  </a:lnTo>
                  <a:lnTo>
                    <a:pt x="50636" y="4459"/>
                  </a:lnTo>
                  <a:lnTo>
                    <a:pt x="31510" y="13027"/>
                  </a:lnTo>
                  <a:lnTo>
                    <a:pt x="21175" y="22537"/>
                  </a:lnTo>
                  <a:lnTo>
                    <a:pt x="5217" y="47289"/>
                  </a:lnTo>
                  <a:lnTo>
                    <a:pt x="0" y="67415"/>
                  </a:lnTo>
                  <a:lnTo>
                    <a:pt x="1831" y="81035"/>
                  </a:lnTo>
                  <a:lnTo>
                    <a:pt x="9294" y="98516"/>
                  </a:lnTo>
                  <a:lnTo>
                    <a:pt x="22066" y="114674"/>
                  </a:lnTo>
                  <a:lnTo>
                    <a:pt x="31852" y="118819"/>
                  </a:lnTo>
                  <a:lnTo>
                    <a:pt x="45846" y="121481"/>
                  </a:lnTo>
                  <a:lnTo>
                    <a:pt x="50810" y="118794"/>
                  </a:lnTo>
                  <a:lnTo>
                    <a:pt x="63320" y="107746"/>
                  </a:lnTo>
                  <a:lnTo>
                    <a:pt x="83641" y="64555"/>
                  </a:lnTo>
                  <a:lnTo>
                    <a:pt x="89579" y="32612"/>
                  </a:lnTo>
                  <a:lnTo>
                    <a:pt x="90427" y="19950"/>
                  </a:lnTo>
                  <a:lnTo>
                    <a:pt x="90478" y="43389"/>
                  </a:lnTo>
                  <a:lnTo>
                    <a:pt x="107769" y="106247"/>
                  </a:lnTo>
                  <a:lnTo>
                    <a:pt x="109605" y="119269"/>
                  </a:lnTo>
                  <a:lnTo>
                    <a:pt x="112383" y="123658"/>
                  </a:lnTo>
                  <a:lnTo>
                    <a:pt x="116523" y="126583"/>
                  </a:lnTo>
                  <a:lnTo>
                    <a:pt x="131669" y="132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8" name="SMARTInkShape-2169"/>
            <p:cNvSpPr/>
            <p:nvPr/>
          </p:nvSpPr>
          <p:spPr>
            <a:xfrm>
              <a:off x="1101811" y="4108622"/>
              <a:ext cx="113271" cy="131432"/>
            </a:xfrm>
            <a:custGeom>
              <a:avLst/>
              <a:gdLst/>
              <a:ahLst/>
              <a:cxnLst/>
              <a:rect l="0" t="0" r="0" b="0"/>
              <a:pathLst>
                <a:path w="113271" h="131432">
                  <a:moveTo>
                    <a:pt x="0" y="0"/>
                  </a:moveTo>
                  <a:lnTo>
                    <a:pt x="9873" y="0"/>
                  </a:lnTo>
                  <a:lnTo>
                    <a:pt x="37868" y="63377"/>
                  </a:lnTo>
                  <a:lnTo>
                    <a:pt x="59308" y="117107"/>
                  </a:lnTo>
                  <a:lnTo>
                    <a:pt x="70173" y="131431"/>
                  </a:lnTo>
                  <a:lnTo>
                    <a:pt x="70809" y="131098"/>
                  </a:lnTo>
                  <a:lnTo>
                    <a:pt x="71516" y="127678"/>
                  </a:lnTo>
                  <a:lnTo>
                    <a:pt x="73113" y="115014"/>
                  </a:lnTo>
                  <a:lnTo>
                    <a:pt x="91435" y="66439"/>
                  </a:lnTo>
                  <a:lnTo>
                    <a:pt x="93452" y="54137"/>
                  </a:lnTo>
                  <a:lnTo>
                    <a:pt x="103130" y="26157"/>
                  </a:lnTo>
                  <a:lnTo>
                    <a:pt x="113270" y="20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SMARTInkShape-2170"/>
            <p:cNvSpPr/>
            <p:nvPr/>
          </p:nvSpPr>
          <p:spPr>
            <a:xfrm>
              <a:off x="1278296" y="4129955"/>
              <a:ext cx="101485" cy="101587"/>
            </a:xfrm>
            <a:custGeom>
              <a:avLst/>
              <a:gdLst/>
              <a:ahLst/>
              <a:cxnLst/>
              <a:rect l="0" t="0" r="0" b="0"/>
              <a:pathLst>
                <a:path w="101485" h="101587">
                  <a:moveTo>
                    <a:pt x="8866" y="9558"/>
                  </a:moveTo>
                  <a:lnTo>
                    <a:pt x="8866" y="29357"/>
                  </a:lnTo>
                  <a:lnTo>
                    <a:pt x="7722" y="33054"/>
                  </a:lnTo>
                  <a:lnTo>
                    <a:pt x="5815" y="35520"/>
                  </a:lnTo>
                  <a:lnTo>
                    <a:pt x="3400" y="37164"/>
                  </a:lnTo>
                  <a:lnTo>
                    <a:pt x="716" y="45092"/>
                  </a:lnTo>
                  <a:lnTo>
                    <a:pt x="0" y="50410"/>
                  </a:lnTo>
                  <a:lnTo>
                    <a:pt x="4460" y="68826"/>
                  </a:lnTo>
                  <a:lnTo>
                    <a:pt x="13027" y="83309"/>
                  </a:lnTo>
                  <a:lnTo>
                    <a:pt x="28278" y="94847"/>
                  </a:lnTo>
                  <a:lnTo>
                    <a:pt x="47290" y="100045"/>
                  </a:lnTo>
                  <a:lnTo>
                    <a:pt x="67415" y="101586"/>
                  </a:lnTo>
                  <a:lnTo>
                    <a:pt x="77984" y="98895"/>
                  </a:lnTo>
                  <a:lnTo>
                    <a:pt x="94092" y="87845"/>
                  </a:lnTo>
                  <a:lnTo>
                    <a:pt x="98231" y="81346"/>
                  </a:lnTo>
                  <a:lnTo>
                    <a:pt x="100888" y="67852"/>
                  </a:lnTo>
                  <a:lnTo>
                    <a:pt x="101484" y="38444"/>
                  </a:lnTo>
                  <a:lnTo>
                    <a:pt x="95414" y="27736"/>
                  </a:lnTo>
                  <a:lnTo>
                    <a:pt x="78339" y="7684"/>
                  </a:lnTo>
                  <a:lnTo>
                    <a:pt x="67965" y="3004"/>
                  </a:lnTo>
                  <a:lnTo>
                    <a:pt x="42660" y="0"/>
                  </a:lnTo>
                  <a:lnTo>
                    <a:pt x="29225" y="5692"/>
                  </a:lnTo>
                  <a:lnTo>
                    <a:pt x="16770" y="15849"/>
                  </a:lnTo>
                  <a:lnTo>
                    <a:pt x="4470" y="33288"/>
                  </a:lnTo>
                  <a:lnTo>
                    <a:pt x="8866" y="610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SMARTInkShape-2171"/>
            <p:cNvSpPr/>
            <p:nvPr/>
          </p:nvSpPr>
          <p:spPr>
            <a:xfrm>
              <a:off x="1431324" y="4139513"/>
              <a:ext cx="123569" cy="101198"/>
            </a:xfrm>
            <a:custGeom>
              <a:avLst/>
              <a:gdLst/>
              <a:ahLst/>
              <a:cxnLst/>
              <a:rect l="0" t="0" r="0" b="0"/>
              <a:pathLst>
                <a:path w="123569" h="101198">
                  <a:moveTo>
                    <a:pt x="0" y="0"/>
                  </a:moveTo>
                  <a:lnTo>
                    <a:pt x="5467" y="0"/>
                  </a:lnTo>
                  <a:lnTo>
                    <a:pt x="7077" y="2288"/>
                  </a:lnTo>
                  <a:lnTo>
                    <a:pt x="9661" y="22403"/>
                  </a:lnTo>
                  <a:lnTo>
                    <a:pt x="8871" y="33985"/>
                  </a:lnTo>
                  <a:lnTo>
                    <a:pt x="2092" y="53793"/>
                  </a:lnTo>
                  <a:lnTo>
                    <a:pt x="123" y="88743"/>
                  </a:lnTo>
                  <a:lnTo>
                    <a:pt x="3106" y="93979"/>
                  </a:lnTo>
                  <a:lnTo>
                    <a:pt x="8877" y="101197"/>
                  </a:lnTo>
                  <a:lnTo>
                    <a:pt x="9351" y="100645"/>
                  </a:lnTo>
                  <a:lnTo>
                    <a:pt x="21482" y="51119"/>
                  </a:lnTo>
                  <a:lnTo>
                    <a:pt x="24619" y="44377"/>
                  </a:lnTo>
                  <a:lnTo>
                    <a:pt x="34206" y="33835"/>
                  </a:lnTo>
                  <a:lnTo>
                    <a:pt x="61408" y="15904"/>
                  </a:lnTo>
                  <a:lnTo>
                    <a:pt x="66110" y="15179"/>
                  </a:lnTo>
                  <a:lnTo>
                    <a:pt x="70389" y="15840"/>
                  </a:lnTo>
                  <a:lnTo>
                    <a:pt x="81877" y="19185"/>
                  </a:lnTo>
                  <a:lnTo>
                    <a:pt x="90165" y="21113"/>
                  </a:lnTo>
                  <a:lnTo>
                    <a:pt x="123568" y="30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SMARTInkShape-2172"/>
            <p:cNvSpPr/>
            <p:nvPr/>
          </p:nvSpPr>
          <p:spPr>
            <a:xfrm>
              <a:off x="1596081" y="4139513"/>
              <a:ext cx="20596" cy="108049"/>
            </a:xfrm>
            <a:custGeom>
              <a:avLst/>
              <a:gdLst/>
              <a:ahLst/>
              <a:cxnLst/>
              <a:rect l="0" t="0" r="0" b="0"/>
              <a:pathLst>
                <a:path w="20596" h="108049">
                  <a:moveTo>
                    <a:pt x="0" y="0"/>
                  </a:moveTo>
                  <a:lnTo>
                    <a:pt x="1144" y="49424"/>
                  </a:lnTo>
                  <a:lnTo>
                    <a:pt x="10109" y="104091"/>
                  </a:lnTo>
                  <a:lnTo>
                    <a:pt x="10172" y="107151"/>
                  </a:lnTo>
                  <a:lnTo>
                    <a:pt x="11358" y="108048"/>
                  </a:lnTo>
                  <a:lnTo>
                    <a:pt x="13292" y="107499"/>
                  </a:lnTo>
                  <a:lnTo>
                    <a:pt x="20595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SMARTInkShape-2173"/>
            <p:cNvSpPr/>
            <p:nvPr/>
          </p:nvSpPr>
          <p:spPr>
            <a:xfrm>
              <a:off x="1606378" y="4077730"/>
              <a:ext cx="10299" cy="20595"/>
            </a:xfrm>
            <a:custGeom>
              <a:avLst/>
              <a:gdLst/>
              <a:ahLst/>
              <a:cxnLst/>
              <a:rect l="0" t="0" r="0" b="0"/>
              <a:pathLst>
                <a:path w="10299" h="20595">
                  <a:moveTo>
                    <a:pt x="10298" y="20594"/>
                  </a:moveTo>
                  <a:lnTo>
                    <a:pt x="4831" y="20594"/>
                  </a:lnTo>
                  <a:lnTo>
                    <a:pt x="3221" y="19450"/>
                  </a:lnTo>
                  <a:lnTo>
                    <a:pt x="2147" y="17543"/>
                  </a:lnTo>
                  <a:lnTo>
                    <a:pt x="283" y="101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SMARTInkShape-2174"/>
            <p:cNvSpPr/>
            <p:nvPr/>
          </p:nvSpPr>
          <p:spPr>
            <a:xfrm>
              <a:off x="1679096" y="4077730"/>
              <a:ext cx="71445" cy="184559"/>
            </a:xfrm>
            <a:custGeom>
              <a:avLst/>
              <a:gdLst/>
              <a:ahLst/>
              <a:cxnLst/>
              <a:rect l="0" t="0" r="0" b="0"/>
              <a:pathLst>
                <a:path w="71445" h="184559">
                  <a:moveTo>
                    <a:pt x="9661" y="0"/>
                  </a:moveTo>
                  <a:lnTo>
                    <a:pt x="8516" y="49423"/>
                  </a:lnTo>
                  <a:lnTo>
                    <a:pt x="0" y="105601"/>
                  </a:lnTo>
                  <a:lnTo>
                    <a:pt x="790" y="123591"/>
                  </a:lnTo>
                  <a:lnTo>
                    <a:pt x="4956" y="139215"/>
                  </a:lnTo>
                  <a:lnTo>
                    <a:pt x="24029" y="166745"/>
                  </a:lnTo>
                  <a:lnTo>
                    <a:pt x="32446" y="176318"/>
                  </a:lnTo>
                  <a:lnTo>
                    <a:pt x="43052" y="181336"/>
                  </a:lnTo>
                  <a:lnTo>
                    <a:pt x="57573" y="184558"/>
                  </a:lnTo>
                  <a:lnTo>
                    <a:pt x="62610" y="181948"/>
                  </a:lnTo>
                  <a:lnTo>
                    <a:pt x="65554" y="179650"/>
                  </a:lnTo>
                  <a:lnTo>
                    <a:pt x="71444" y="164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4" name="SMARTInkShape-2175"/>
            <p:cNvSpPr/>
            <p:nvPr/>
          </p:nvSpPr>
          <p:spPr>
            <a:xfrm>
              <a:off x="1657865" y="4149811"/>
              <a:ext cx="102974" cy="1"/>
            </a:xfrm>
            <a:custGeom>
              <a:avLst/>
              <a:gdLst/>
              <a:ahLst/>
              <a:cxnLst/>
              <a:rect l="0" t="0" r="0" b="0"/>
              <a:pathLst>
                <a:path w="102974" h="1">
                  <a:moveTo>
                    <a:pt x="0" y="0"/>
                  </a:moveTo>
                  <a:lnTo>
                    <a:pt x="59642" y="0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" name="SMARTInkShape-2176"/>
            <p:cNvSpPr/>
            <p:nvPr/>
          </p:nvSpPr>
          <p:spPr>
            <a:xfrm>
              <a:off x="1802027" y="4149986"/>
              <a:ext cx="133866" cy="108236"/>
            </a:xfrm>
            <a:custGeom>
              <a:avLst/>
              <a:gdLst/>
              <a:ahLst/>
              <a:cxnLst/>
              <a:rect l="0" t="0" r="0" b="0"/>
              <a:pathLst>
                <a:path w="133866" h="108236">
                  <a:moveTo>
                    <a:pt x="0" y="51311"/>
                  </a:moveTo>
                  <a:lnTo>
                    <a:pt x="16442" y="44235"/>
                  </a:lnTo>
                  <a:lnTo>
                    <a:pt x="33984" y="40824"/>
                  </a:lnTo>
                  <a:lnTo>
                    <a:pt x="50741" y="33052"/>
                  </a:lnTo>
                  <a:lnTo>
                    <a:pt x="70535" y="25711"/>
                  </a:lnTo>
                  <a:lnTo>
                    <a:pt x="74483" y="22803"/>
                  </a:lnTo>
                  <a:lnTo>
                    <a:pt x="78869" y="16521"/>
                  </a:lnTo>
                  <a:lnTo>
                    <a:pt x="81339" y="6552"/>
                  </a:lnTo>
                  <a:lnTo>
                    <a:pt x="80541" y="4309"/>
                  </a:lnTo>
                  <a:lnTo>
                    <a:pt x="78865" y="2814"/>
                  </a:lnTo>
                  <a:lnTo>
                    <a:pt x="73952" y="1153"/>
                  </a:lnTo>
                  <a:lnTo>
                    <a:pt x="58146" y="0"/>
                  </a:lnTo>
                  <a:lnTo>
                    <a:pt x="48344" y="6004"/>
                  </a:lnTo>
                  <a:lnTo>
                    <a:pt x="23406" y="28505"/>
                  </a:lnTo>
                  <a:lnTo>
                    <a:pt x="16123" y="41557"/>
                  </a:lnTo>
                  <a:lnTo>
                    <a:pt x="14181" y="48241"/>
                  </a:lnTo>
                  <a:lnTo>
                    <a:pt x="14031" y="53840"/>
                  </a:lnTo>
                  <a:lnTo>
                    <a:pt x="19285" y="68333"/>
                  </a:lnTo>
                  <a:lnTo>
                    <a:pt x="34604" y="94332"/>
                  </a:lnTo>
                  <a:lnTo>
                    <a:pt x="44365" y="99035"/>
                  </a:lnTo>
                  <a:lnTo>
                    <a:pt x="77076" y="108235"/>
                  </a:lnTo>
                  <a:lnTo>
                    <a:pt x="133865" y="102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6" name="SMARTInkShape-2177"/>
            <p:cNvSpPr/>
            <p:nvPr/>
          </p:nvSpPr>
          <p:spPr>
            <a:xfrm>
              <a:off x="2152135" y="4180702"/>
              <a:ext cx="10298" cy="92677"/>
            </a:xfrm>
            <a:custGeom>
              <a:avLst/>
              <a:gdLst/>
              <a:ahLst/>
              <a:cxnLst/>
              <a:rect l="0" t="0" r="0" b="0"/>
              <a:pathLst>
                <a:path w="10298" h="92677">
                  <a:moveTo>
                    <a:pt x="0" y="0"/>
                  </a:moveTo>
                  <a:lnTo>
                    <a:pt x="0" y="14333"/>
                  </a:lnTo>
                  <a:lnTo>
                    <a:pt x="9661" y="62076"/>
                  </a:lnTo>
                  <a:lnTo>
                    <a:pt x="10297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7" name="SMARTInkShape-2178"/>
            <p:cNvSpPr/>
            <p:nvPr/>
          </p:nvSpPr>
          <p:spPr>
            <a:xfrm>
              <a:off x="2131541" y="4108622"/>
              <a:ext cx="20595" cy="20596"/>
            </a:xfrm>
            <a:custGeom>
              <a:avLst/>
              <a:gdLst/>
              <a:ahLst/>
              <a:cxnLst/>
              <a:rect l="0" t="0" r="0" b="0"/>
              <a:pathLst>
                <a:path w="20595" h="20596">
                  <a:moveTo>
                    <a:pt x="20594" y="20595"/>
                  </a:moveTo>
                  <a:lnTo>
                    <a:pt x="11729" y="117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8" name="SMARTInkShape-2179"/>
            <p:cNvSpPr/>
            <p:nvPr/>
          </p:nvSpPr>
          <p:spPr>
            <a:xfrm>
              <a:off x="2275703" y="4108622"/>
              <a:ext cx="20595" cy="185352"/>
            </a:xfrm>
            <a:custGeom>
              <a:avLst/>
              <a:gdLst/>
              <a:ahLst/>
              <a:cxnLst/>
              <a:rect l="0" t="0" r="0" b="0"/>
              <a:pathLst>
                <a:path w="20595" h="185352">
                  <a:moveTo>
                    <a:pt x="0" y="0"/>
                  </a:moveTo>
                  <a:lnTo>
                    <a:pt x="3051" y="43265"/>
                  </a:lnTo>
                  <a:lnTo>
                    <a:pt x="9661" y="100102"/>
                  </a:lnTo>
                  <a:lnTo>
                    <a:pt x="19126" y="163124"/>
                  </a:lnTo>
                  <a:lnTo>
                    <a:pt x="20594" y="185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9" name="SMARTInkShape-2180"/>
            <p:cNvSpPr/>
            <p:nvPr/>
          </p:nvSpPr>
          <p:spPr>
            <a:xfrm>
              <a:off x="2265406" y="4160286"/>
              <a:ext cx="185352" cy="102796"/>
            </a:xfrm>
            <a:custGeom>
              <a:avLst/>
              <a:gdLst/>
              <a:ahLst/>
              <a:cxnLst/>
              <a:rect l="0" t="0" r="0" b="0"/>
              <a:pathLst>
                <a:path w="185352" h="102796">
                  <a:moveTo>
                    <a:pt x="0" y="51308"/>
                  </a:moveTo>
                  <a:lnTo>
                    <a:pt x="60439" y="44232"/>
                  </a:lnTo>
                  <a:lnTo>
                    <a:pt x="113093" y="35968"/>
                  </a:lnTo>
                  <a:lnTo>
                    <a:pt x="133176" y="26805"/>
                  </a:lnTo>
                  <a:lnTo>
                    <a:pt x="146373" y="16843"/>
                  </a:lnTo>
                  <a:lnTo>
                    <a:pt x="150865" y="10058"/>
                  </a:lnTo>
                  <a:lnTo>
                    <a:pt x="153749" y="1844"/>
                  </a:lnTo>
                  <a:lnTo>
                    <a:pt x="152841" y="1170"/>
                  </a:lnTo>
                  <a:lnTo>
                    <a:pt x="140113" y="88"/>
                  </a:lnTo>
                  <a:lnTo>
                    <a:pt x="134598" y="0"/>
                  </a:lnTo>
                  <a:lnTo>
                    <a:pt x="125419" y="2952"/>
                  </a:lnTo>
                  <a:lnTo>
                    <a:pt x="121369" y="5340"/>
                  </a:lnTo>
                  <a:lnTo>
                    <a:pt x="110203" y="19637"/>
                  </a:lnTo>
                  <a:lnTo>
                    <a:pt x="105114" y="38365"/>
                  </a:lnTo>
                  <a:lnTo>
                    <a:pt x="103607" y="58406"/>
                  </a:lnTo>
                  <a:lnTo>
                    <a:pt x="109356" y="72007"/>
                  </a:lnTo>
                  <a:lnTo>
                    <a:pt x="114093" y="78837"/>
                  </a:lnTo>
                  <a:lnTo>
                    <a:pt x="128509" y="89477"/>
                  </a:lnTo>
                  <a:lnTo>
                    <a:pt x="152872" y="98849"/>
                  </a:lnTo>
                  <a:lnTo>
                    <a:pt x="185351" y="1027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0" name="SMARTInkShape-2181"/>
            <p:cNvSpPr/>
            <p:nvPr/>
          </p:nvSpPr>
          <p:spPr>
            <a:xfrm>
              <a:off x="2502280" y="4170406"/>
              <a:ext cx="205910" cy="144162"/>
            </a:xfrm>
            <a:custGeom>
              <a:avLst/>
              <a:gdLst/>
              <a:ahLst/>
              <a:cxnLst/>
              <a:rect l="0" t="0" r="0" b="0"/>
              <a:pathLst>
                <a:path w="205910" h="144162">
                  <a:moveTo>
                    <a:pt x="10261" y="0"/>
                  </a:moveTo>
                  <a:lnTo>
                    <a:pt x="9116" y="16442"/>
                  </a:lnTo>
                  <a:lnTo>
                    <a:pt x="1395" y="48411"/>
                  </a:lnTo>
                  <a:lnTo>
                    <a:pt x="0" y="95514"/>
                  </a:lnTo>
                  <a:lnTo>
                    <a:pt x="1132" y="96856"/>
                  </a:lnTo>
                  <a:lnTo>
                    <a:pt x="3031" y="96607"/>
                  </a:lnTo>
                  <a:lnTo>
                    <a:pt x="5441" y="95295"/>
                  </a:lnTo>
                  <a:lnTo>
                    <a:pt x="7048" y="93278"/>
                  </a:lnTo>
                  <a:lnTo>
                    <a:pt x="12677" y="81819"/>
                  </a:lnTo>
                  <a:lnTo>
                    <a:pt x="48046" y="18180"/>
                  </a:lnTo>
                  <a:lnTo>
                    <a:pt x="54895" y="8843"/>
                  </a:lnTo>
                  <a:lnTo>
                    <a:pt x="64804" y="3930"/>
                  </a:lnTo>
                  <a:lnTo>
                    <a:pt x="70650" y="2619"/>
                  </a:lnTo>
                  <a:lnTo>
                    <a:pt x="75691" y="2890"/>
                  </a:lnTo>
                  <a:lnTo>
                    <a:pt x="84344" y="6242"/>
                  </a:lnTo>
                  <a:lnTo>
                    <a:pt x="87109" y="8738"/>
                  </a:lnTo>
                  <a:lnTo>
                    <a:pt x="97377" y="29740"/>
                  </a:lnTo>
                  <a:lnTo>
                    <a:pt x="102610" y="83846"/>
                  </a:lnTo>
                  <a:lnTo>
                    <a:pt x="102932" y="112604"/>
                  </a:lnTo>
                  <a:lnTo>
                    <a:pt x="102935" y="107606"/>
                  </a:lnTo>
                  <a:lnTo>
                    <a:pt x="105987" y="101981"/>
                  </a:lnTo>
                  <a:lnTo>
                    <a:pt x="142780" y="63165"/>
                  </a:lnTo>
                  <a:lnTo>
                    <a:pt x="167421" y="46716"/>
                  </a:lnTo>
                  <a:lnTo>
                    <a:pt x="184492" y="42281"/>
                  </a:lnTo>
                  <a:lnTo>
                    <a:pt x="188199" y="41917"/>
                  </a:lnTo>
                  <a:lnTo>
                    <a:pt x="190670" y="42818"/>
                  </a:lnTo>
                  <a:lnTo>
                    <a:pt x="192317" y="44563"/>
                  </a:lnTo>
                  <a:lnTo>
                    <a:pt x="193415" y="46870"/>
                  </a:lnTo>
                  <a:lnTo>
                    <a:pt x="195555" y="94310"/>
                  </a:lnTo>
                  <a:lnTo>
                    <a:pt x="189668" y="116559"/>
                  </a:lnTo>
                  <a:lnTo>
                    <a:pt x="194603" y="136825"/>
                  </a:lnTo>
                  <a:lnTo>
                    <a:pt x="196083" y="139271"/>
                  </a:lnTo>
                  <a:lnTo>
                    <a:pt x="205909" y="1441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SMARTInkShape-2182"/>
            <p:cNvSpPr/>
            <p:nvPr/>
          </p:nvSpPr>
          <p:spPr>
            <a:xfrm>
              <a:off x="2790568" y="4181339"/>
              <a:ext cx="112031" cy="172190"/>
            </a:xfrm>
            <a:custGeom>
              <a:avLst/>
              <a:gdLst/>
              <a:ahLst/>
              <a:cxnLst/>
              <a:rect l="0" t="0" r="0" b="0"/>
              <a:pathLst>
                <a:path w="112031" h="172190">
                  <a:moveTo>
                    <a:pt x="61783" y="9661"/>
                  </a:moveTo>
                  <a:lnTo>
                    <a:pt x="61783" y="4195"/>
                  </a:lnTo>
                  <a:lnTo>
                    <a:pt x="60640" y="2584"/>
                  </a:lnTo>
                  <a:lnTo>
                    <a:pt x="58732" y="1511"/>
                  </a:lnTo>
                  <a:lnTo>
                    <a:pt x="47531" y="0"/>
                  </a:lnTo>
                  <a:lnTo>
                    <a:pt x="35998" y="791"/>
                  </a:lnTo>
                  <a:lnTo>
                    <a:pt x="23245" y="4956"/>
                  </a:lnTo>
                  <a:lnTo>
                    <a:pt x="18929" y="7668"/>
                  </a:lnTo>
                  <a:lnTo>
                    <a:pt x="11711" y="15808"/>
                  </a:lnTo>
                  <a:lnTo>
                    <a:pt x="5968" y="18114"/>
                  </a:lnTo>
                  <a:lnTo>
                    <a:pt x="3978" y="21017"/>
                  </a:lnTo>
                  <a:lnTo>
                    <a:pt x="1768" y="30344"/>
                  </a:lnTo>
                  <a:lnTo>
                    <a:pt x="3466" y="34891"/>
                  </a:lnTo>
                  <a:lnTo>
                    <a:pt x="62264" y="92595"/>
                  </a:lnTo>
                  <a:lnTo>
                    <a:pt x="103858" y="135264"/>
                  </a:lnTo>
                  <a:lnTo>
                    <a:pt x="109087" y="144811"/>
                  </a:lnTo>
                  <a:lnTo>
                    <a:pt x="112030" y="156620"/>
                  </a:lnTo>
                  <a:lnTo>
                    <a:pt x="111299" y="159120"/>
                  </a:lnTo>
                  <a:lnTo>
                    <a:pt x="109668" y="160787"/>
                  </a:lnTo>
                  <a:lnTo>
                    <a:pt x="86269" y="170757"/>
                  </a:lnTo>
                  <a:lnTo>
                    <a:pt x="59885" y="172189"/>
                  </a:lnTo>
                  <a:lnTo>
                    <a:pt x="0" y="164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3" name="SMARTInkShape-Group324"/>
          <p:cNvGrpSpPr/>
          <p:nvPr/>
        </p:nvGrpSpPr>
        <p:grpSpPr>
          <a:xfrm>
            <a:off x="649320" y="4386649"/>
            <a:ext cx="2892951" cy="370222"/>
            <a:chOff x="649320" y="4386649"/>
            <a:chExt cx="2892951" cy="370222"/>
          </a:xfrm>
        </p:grpSpPr>
        <p:sp>
          <p:nvSpPr>
            <p:cNvPr id="1023" name="SMARTInkShape-2183"/>
            <p:cNvSpPr/>
            <p:nvPr/>
          </p:nvSpPr>
          <p:spPr>
            <a:xfrm>
              <a:off x="649320" y="4458730"/>
              <a:ext cx="40176" cy="30419"/>
            </a:xfrm>
            <a:custGeom>
              <a:avLst/>
              <a:gdLst/>
              <a:ahLst/>
              <a:cxnLst/>
              <a:rect l="0" t="0" r="0" b="0"/>
              <a:pathLst>
                <a:path w="40176" h="30419">
                  <a:moveTo>
                    <a:pt x="30302" y="0"/>
                  </a:moveTo>
                  <a:lnTo>
                    <a:pt x="40175" y="0"/>
                  </a:lnTo>
                  <a:lnTo>
                    <a:pt x="31696" y="0"/>
                  </a:lnTo>
                  <a:lnTo>
                    <a:pt x="9494" y="17811"/>
                  </a:lnTo>
                  <a:lnTo>
                    <a:pt x="6132" y="18739"/>
                  </a:lnTo>
                  <a:lnTo>
                    <a:pt x="3891" y="20502"/>
                  </a:lnTo>
                  <a:lnTo>
                    <a:pt x="0" y="29298"/>
                  </a:lnTo>
                  <a:lnTo>
                    <a:pt x="947" y="29829"/>
                  </a:lnTo>
                  <a:lnTo>
                    <a:pt x="5051" y="30418"/>
                  </a:lnTo>
                  <a:lnTo>
                    <a:pt x="10689" y="27630"/>
                  </a:lnTo>
                  <a:lnTo>
                    <a:pt x="17008" y="23721"/>
                  </a:lnTo>
                  <a:lnTo>
                    <a:pt x="26999" y="20377"/>
                  </a:lnTo>
                  <a:lnTo>
                    <a:pt x="33792" y="15540"/>
                  </a:lnTo>
                  <a:lnTo>
                    <a:pt x="37573" y="9575"/>
                  </a:lnTo>
                  <a:lnTo>
                    <a:pt x="40001" y="1891"/>
                  </a:lnTo>
                  <a:lnTo>
                    <a:pt x="39056" y="1261"/>
                  </a:lnTo>
                  <a:lnTo>
                    <a:pt x="200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" name="SMARTInkShape-2184"/>
            <p:cNvSpPr/>
            <p:nvPr/>
          </p:nvSpPr>
          <p:spPr>
            <a:xfrm>
              <a:off x="803189" y="4407243"/>
              <a:ext cx="10298" cy="153627"/>
            </a:xfrm>
            <a:custGeom>
              <a:avLst/>
              <a:gdLst/>
              <a:ahLst/>
              <a:cxnLst/>
              <a:rect l="0" t="0" r="0" b="0"/>
              <a:pathLst>
                <a:path w="10298" h="153627">
                  <a:moveTo>
                    <a:pt x="0" y="0"/>
                  </a:moveTo>
                  <a:lnTo>
                    <a:pt x="5467" y="0"/>
                  </a:lnTo>
                  <a:lnTo>
                    <a:pt x="7077" y="1144"/>
                  </a:lnTo>
                  <a:lnTo>
                    <a:pt x="8150" y="3051"/>
                  </a:lnTo>
                  <a:lnTo>
                    <a:pt x="9873" y="14333"/>
                  </a:lnTo>
                  <a:lnTo>
                    <a:pt x="10260" y="71908"/>
                  </a:lnTo>
                  <a:lnTo>
                    <a:pt x="10295" y="134787"/>
                  </a:lnTo>
                  <a:lnTo>
                    <a:pt x="10297" y="153626"/>
                  </a:lnTo>
                  <a:lnTo>
                    <a:pt x="10297" y="144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5" name="SMARTInkShape-2185"/>
            <p:cNvSpPr/>
            <p:nvPr/>
          </p:nvSpPr>
          <p:spPr>
            <a:xfrm>
              <a:off x="1359243" y="4491828"/>
              <a:ext cx="101877" cy="95886"/>
            </a:xfrm>
            <a:custGeom>
              <a:avLst/>
              <a:gdLst/>
              <a:ahLst/>
              <a:cxnLst/>
              <a:rect l="0" t="0" r="0" b="0"/>
              <a:pathLst>
                <a:path w="101877" h="95886">
                  <a:moveTo>
                    <a:pt x="10298" y="8091"/>
                  </a:moveTo>
                  <a:lnTo>
                    <a:pt x="10298" y="13557"/>
                  </a:lnTo>
                  <a:lnTo>
                    <a:pt x="955" y="53234"/>
                  </a:lnTo>
                  <a:lnTo>
                    <a:pt x="424" y="66674"/>
                  </a:lnTo>
                  <a:lnTo>
                    <a:pt x="2571" y="72317"/>
                  </a:lnTo>
                  <a:lnTo>
                    <a:pt x="11059" y="81638"/>
                  </a:lnTo>
                  <a:lnTo>
                    <a:pt x="19408" y="86545"/>
                  </a:lnTo>
                  <a:lnTo>
                    <a:pt x="44677" y="95885"/>
                  </a:lnTo>
                  <a:lnTo>
                    <a:pt x="69497" y="89951"/>
                  </a:lnTo>
                  <a:lnTo>
                    <a:pt x="80849" y="85281"/>
                  </a:lnTo>
                  <a:lnTo>
                    <a:pt x="90470" y="76340"/>
                  </a:lnTo>
                  <a:lnTo>
                    <a:pt x="97416" y="64739"/>
                  </a:lnTo>
                  <a:lnTo>
                    <a:pt x="101876" y="38645"/>
                  </a:lnTo>
                  <a:lnTo>
                    <a:pt x="101341" y="26247"/>
                  </a:lnTo>
                  <a:lnTo>
                    <a:pt x="97290" y="16924"/>
                  </a:lnTo>
                  <a:lnTo>
                    <a:pt x="88624" y="8965"/>
                  </a:lnTo>
                  <a:lnTo>
                    <a:pt x="77145" y="2759"/>
                  </a:lnTo>
                  <a:lnTo>
                    <a:pt x="64416" y="0"/>
                  </a:lnTo>
                  <a:lnTo>
                    <a:pt x="51131" y="1825"/>
                  </a:lnTo>
                  <a:lnTo>
                    <a:pt x="37599" y="7595"/>
                  </a:lnTo>
                  <a:lnTo>
                    <a:pt x="8878" y="30922"/>
                  </a:lnTo>
                  <a:lnTo>
                    <a:pt x="3946" y="41503"/>
                  </a:lnTo>
                  <a:lnTo>
                    <a:pt x="0" y="69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" name="SMARTInkShape-2186"/>
            <p:cNvSpPr/>
            <p:nvPr/>
          </p:nvSpPr>
          <p:spPr>
            <a:xfrm>
              <a:off x="3326027" y="4500097"/>
              <a:ext cx="216244" cy="137760"/>
            </a:xfrm>
            <a:custGeom>
              <a:avLst/>
              <a:gdLst/>
              <a:ahLst/>
              <a:cxnLst/>
              <a:rect l="0" t="0" r="0" b="0"/>
              <a:pathLst>
                <a:path w="216244" h="137760">
                  <a:moveTo>
                    <a:pt x="0" y="41011"/>
                  </a:moveTo>
                  <a:lnTo>
                    <a:pt x="57172" y="41011"/>
                  </a:lnTo>
                  <a:lnTo>
                    <a:pt x="93799" y="37960"/>
                  </a:lnTo>
                  <a:lnTo>
                    <a:pt x="117798" y="29810"/>
                  </a:lnTo>
                  <a:lnTo>
                    <a:pt x="136157" y="16806"/>
                  </a:lnTo>
                  <a:lnTo>
                    <a:pt x="137682" y="13433"/>
                  </a:lnTo>
                  <a:lnTo>
                    <a:pt x="137553" y="10040"/>
                  </a:lnTo>
                  <a:lnTo>
                    <a:pt x="136324" y="6634"/>
                  </a:lnTo>
                  <a:lnTo>
                    <a:pt x="133216" y="4364"/>
                  </a:lnTo>
                  <a:lnTo>
                    <a:pt x="123660" y="1841"/>
                  </a:lnTo>
                  <a:lnTo>
                    <a:pt x="82118" y="0"/>
                  </a:lnTo>
                  <a:lnTo>
                    <a:pt x="58656" y="10808"/>
                  </a:lnTo>
                  <a:lnTo>
                    <a:pt x="45901" y="22248"/>
                  </a:lnTo>
                  <a:lnTo>
                    <a:pt x="40898" y="28502"/>
                  </a:lnTo>
                  <a:lnTo>
                    <a:pt x="35340" y="44605"/>
                  </a:lnTo>
                  <a:lnTo>
                    <a:pt x="34013" y="60915"/>
                  </a:lnTo>
                  <a:lnTo>
                    <a:pt x="37237" y="71977"/>
                  </a:lnTo>
                  <a:lnTo>
                    <a:pt x="56851" y="102555"/>
                  </a:lnTo>
                  <a:lnTo>
                    <a:pt x="69507" y="113366"/>
                  </a:lnTo>
                  <a:lnTo>
                    <a:pt x="118779" y="136842"/>
                  </a:lnTo>
                  <a:lnTo>
                    <a:pt x="136314" y="137759"/>
                  </a:lnTo>
                  <a:lnTo>
                    <a:pt x="155548" y="133208"/>
                  </a:lnTo>
                  <a:lnTo>
                    <a:pt x="183386" y="117781"/>
                  </a:lnTo>
                  <a:lnTo>
                    <a:pt x="216243" y="82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SMARTInkShape-2187"/>
            <p:cNvSpPr/>
            <p:nvPr/>
          </p:nvSpPr>
          <p:spPr>
            <a:xfrm>
              <a:off x="1514135" y="4479324"/>
              <a:ext cx="102542" cy="108107"/>
            </a:xfrm>
            <a:custGeom>
              <a:avLst/>
              <a:gdLst/>
              <a:ahLst/>
              <a:cxnLst/>
              <a:rect l="0" t="0" r="0" b="0"/>
              <a:pathLst>
                <a:path w="102542" h="108107">
                  <a:moveTo>
                    <a:pt x="9865" y="0"/>
                  </a:moveTo>
                  <a:lnTo>
                    <a:pt x="9865" y="15340"/>
                  </a:lnTo>
                  <a:lnTo>
                    <a:pt x="15798" y="35998"/>
                  </a:lnTo>
                  <a:lnTo>
                    <a:pt x="8920" y="93863"/>
                  </a:lnTo>
                  <a:lnTo>
                    <a:pt x="6947" y="96900"/>
                  </a:lnTo>
                  <a:lnTo>
                    <a:pt x="4487" y="98924"/>
                  </a:lnTo>
                  <a:lnTo>
                    <a:pt x="1754" y="104225"/>
                  </a:lnTo>
                  <a:lnTo>
                    <a:pt x="1025" y="107240"/>
                  </a:lnTo>
                  <a:lnTo>
                    <a:pt x="540" y="108106"/>
                  </a:lnTo>
                  <a:lnTo>
                    <a:pt x="216" y="107539"/>
                  </a:lnTo>
                  <a:lnTo>
                    <a:pt x="0" y="106017"/>
                  </a:lnTo>
                  <a:lnTo>
                    <a:pt x="1000" y="105003"/>
                  </a:lnTo>
                  <a:lnTo>
                    <a:pt x="5162" y="103875"/>
                  </a:lnTo>
                  <a:lnTo>
                    <a:pt x="6730" y="101286"/>
                  </a:lnTo>
                  <a:lnTo>
                    <a:pt x="24075" y="54586"/>
                  </a:lnTo>
                  <a:lnTo>
                    <a:pt x="33724" y="44092"/>
                  </a:lnTo>
                  <a:lnTo>
                    <a:pt x="44496" y="36758"/>
                  </a:lnTo>
                  <a:lnTo>
                    <a:pt x="56993" y="32630"/>
                  </a:lnTo>
                  <a:lnTo>
                    <a:pt x="102541" y="30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SMARTInkShape-2188"/>
            <p:cNvSpPr/>
            <p:nvPr/>
          </p:nvSpPr>
          <p:spPr>
            <a:xfrm>
              <a:off x="1668798" y="4407368"/>
              <a:ext cx="81743" cy="194342"/>
            </a:xfrm>
            <a:custGeom>
              <a:avLst/>
              <a:gdLst/>
              <a:ahLst/>
              <a:cxnLst/>
              <a:rect l="0" t="0" r="0" b="0"/>
              <a:pathLst>
                <a:path w="81743" h="194342">
                  <a:moveTo>
                    <a:pt x="9661" y="10172"/>
                  </a:moveTo>
                  <a:lnTo>
                    <a:pt x="9662" y="0"/>
                  </a:lnTo>
                  <a:lnTo>
                    <a:pt x="6611" y="53250"/>
                  </a:lnTo>
                  <a:lnTo>
                    <a:pt x="0" y="113311"/>
                  </a:lnTo>
                  <a:lnTo>
                    <a:pt x="791" y="131525"/>
                  </a:lnTo>
                  <a:lnTo>
                    <a:pt x="13734" y="162038"/>
                  </a:lnTo>
                  <a:lnTo>
                    <a:pt x="29047" y="182042"/>
                  </a:lnTo>
                  <a:lnTo>
                    <a:pt x="38490" y="189532"/>
                  </a:lnTo>
                  <a:lnTo>
                    <a:pt x="47646" y="192861"/>
                  </a:lnTo>
                  <a:lnTo>
                    <a:pt x="59342" y="194341"/>
                  </a:lnTo>
                  <a:lnTo>
                    <a:pt x="64520" y="192447"/>
                  </a:lnTo>
                  <a:lnTo>
                    <a:pt x="73326" y="184240"/>
                  </a:lnTo>
                  <a:lnTo>
                    <a:pt x="81742" y="164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SMARTInkShape-2189"/>
            <p:cNvSpPr/>
            <p:nvPr/>
          </p:nvSpPr>
          <p:spPr>
            <a:xfrm>
              <a:off x="762000" y="4572000"/>
              <a:ext cx="102974" cy="9662"/>
            </a:xfrm>
            <a:custGeom>
              <a:avLst/>
              <a:gdLst/>
              <a:ahLst/>
              <a:cxnLst/>
              <a:rect l="0" t="0" r="0" b="0"/>
              <a:pathLst>
                <a:path w="102974" h="9662">
                  <a:moveTo>
                    <a:pt x="0" y="0"/>
                  </a:moveTo>
                  <a:lnTo>
                    <a:pt x="14332" y="0"/>
                  </a:lnTo>
                  <a:lnTo>
                    <a:pt x="70225" y="9661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SMARTInkShape-2190"/>
            <p:cNvSpPr/>
            <p:nvPr/>
          </p:nvSpPr>
          <p:spPr>
            <a:xfrm>
              <a:off x="2481649" y="4495226"/>
              <a:ext cx="122836" cy="245355"/>
            </a:xfrm>
            <a:custGeom>
              <a:avLst/>
              <a:gdLst/>
              <a:ahLst/>
              <a:cxnLst/>
              <a:rect l="0" t="0" r="0" b="0"/>
              <a:pathLst>
                <a:path w="122836" h="245355">
                  <a:moveTo>
                    <a:pt x="0" y="25287"/>
                  </a:moveTo>
                  <a:lnTo>
                    <a:pt x="0" y="30755"/>
                  </a:lnTo>
                  <a:lnTo>
                    <a:pt x="8865" y="74758"/>
                  </a:lnTo>
                  <a:lnTo>
                    <a:pt x="10014" y="125787"/>
                  </a:lnTo>
                  <a:lnTo>
                    <a:pt x="10260" y="182670"/>
                  </a:lnTo>
                  <a:lnTo>
                    <a:pt x="10296" y="245354"/>
                  </a:lnTo>
                  <a:lnTo>
                    <a:pt x="13348" y="185649"/>
                  </a:lnTo>
                  <a:lnTo>
                    <a:pt x="19163" y="134257"/>
                  </a:lnTo>
                  <a:lnTo>
                    <a:pt x="29677" y="81179"/>
                  </a:lnTo>
                  <a:lnTo>
                    <a:pt x="59095" y="25868"/>
                  </a:lnTo>
                  <a:lnTo>
                    <a:pt x="69360" y="14104"/>
                  </a:lnTo>
                  <a:lnTo>
                    <a:pt x="85273" y="1086"/>
                  </a:lnTo>
                  <a:lnTo>
                    <a:pt x="90029" y="0"/>
                  </a:lnTo>
                  <a:lnTo>
                    <a:pt x="101415" y="1844"/>
                  </a:lnTo>
                  <a:lnTo>
                    <a:pt x="111052" y="9529"/>
                  </a:lnTo>
                  <a:lnTo>
                    <a:pt x="115224" y="14782"/>
                  </a:lnTo>
                  <a:lnTo>
                    <a:pt x="119859" y="29771"/>
                  </a:lnTo>
                  <a:lnTo>
                    <a:pt x="122835" y="67362"/>
                  </a:lnTo>
                  <a:lnTo>
                    <a:pt x="117139" y="84415"/>
                  </a:lnTo>
                  <a:lnTo>
                    <a:pt x="106981" y="98477"/>
                  </a:lnTo>
                  <a:lnTo>
                    <a:pt x="87252" y="112825"/>
                  </a:lnTo>
                  <a:lnTo>
                    <a:pt x="61321" y="123179"/>
                  </a:lnTo>
                  <a:lnTo>
                    <a:pt x="45942" y="126002"/>
                  </a:lnTo>
                  <a:lnTo>
                    <a:pt x="34529" y="124205"/>
                  </a:lnTo>
                  <a:lnTo>
                    <a:pt x="20594" y="117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SMARTInkShape-2191"/>
            <p:cNvSpPr/>
            <p:nvPr/>
          </p:nvSpPr>
          <p:spPr>
            <a:xfrm>
              <a:off x="751703" y="4391013"/>
              <a:ext cx="144163" cy="5934"/>
            </a:xfrm>
            <a:custGeom>
              <a:avLst/>
              <a:gdLst/>
              <a:ahLst/>
              <a:cxnLst/>
              <a:rect l="0" t="0" r="0" b="0"/>
              <a:pathLst>
                <a:path w="144163" h="5934">
                  <a:moveTo>
                    <a:pt x="0" y="5933"/>
                  </a:moveTo>
                  <a:lnTo>
                    <a:pt x="63615" y="5933"/>
                  </a:lnTo>
                  <a:lnTo>
                    <a:pt x="116182" y="4788"/>
                  </a:lnTo>
                  <a:lnTo>
                    <a:pt x="125243" y="466"/>
                  </a:lnTo>
                  <a:lnTo>
                    <a:pt x="129261" y="0"/>
                  </a:lnTo>
                  <a:lnTo>
                    <a:pt x="144162" y="5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SMARTInkShape-2192"/>
            <p:cNvSpPr/>
            <p:nvPr/>
          </p:nvSpPr>
          <p:spPr>
            <a:xfrm>
              <a:off x="3233353" y="4386649"/>
              <a:ext cx="102972" cy="235265"/>
            </a:xfrm>
            <a:custGeom>
              <a:avLst/>
              <a:gdLst/>
              <a:ahLst/>
              <a:cxnLst/>
              <a:rect l="0" t="0" r="0" b="0"/>
              <a:pathLst>
                <a:path w="102972" h="235265">
                  <a:moveTo>
                    <a:pt x="10296" y="0"/>
                  </a:moveTo>
                  <a:lnTo>
                    <a:pt x="15762" y="0"/>
                  </a:lnTo>
                  <a:lnTo>
                    <a:pt x="17372" y="1144"/>
                  </a:lnTo>
                  <a:lnTo>
                    <a:pt x="18445" y="3050"/>
                  </a:lnTo>
                  <a:lnTo>
                    <a:pt x="20310" y="10486"/>
                  </a:lnTo>
                  <a:lnTo>
                    <a:pt x="20582" y="39932"/>
                  </a:lnTo>
                  <a:lnTo>
                    <a:pt x="17537" y="49402"/>
                  </a:lnTo>
                  <a:lnTo>
                    <a:pt x="13513" y="58568"/>
                  </a:lnTo>
                  <a:lnTo>
                    <a:pt x="460" y="121608"/>
                  </a:lnTo>
                  <a:lnTo>
                    <a:pt x="4" y="182953"/>
                  </a:lnTo>
                  <a:lnTo>
                    <a:pt x="0" y="198608"/>
                  </a:lnTo>
                  <a:lnTo>
                    <a:pt x="3049" y="205735"/>
                  </a:lnTo>
                  <a:lnTo>
                    <a:pt x="15338" y="221095"/>
                  </a:lnTo>
                  <a:lnTo>
                    <a:pt x="21308" y="224120"/>
                  </a:lnTo>
                  <a:lnTo>
                    <a:pt x="24502" y="224926"/>
                  </a:lnTo>
                  <a:lnTo>
                    <a:pt x="41250" y="234478"/>
                  </a:lnTo>
                  <a:lnTo>
                    <a:pt x="44662" y="235264"/>
                  </a:lnTo>
                  <a:lnTo>
                    <a:pt x="48080" y="234645"/>
                  </a:lnTo>
                  <a:lnTo>
                    <a:pt x="59502" y="229449"/>
                  </a:lnTo>
                  <a:lnTo>
                    <a:pt x="75726" y="226258"/>
                  </a:lnTo>
                  <a:lnTo>
                    <a:pt x="90216" y="217788"/>
                  </a:lnTo>
                  <a:lnTo>
                    <a:pt x="102971" y="205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2193"/>
            <p:cNvSpPr/>
            <p:nvPr/>
          </p:nvSpPr>
          <p:spPr>
            <a:xfrm>
              <a:off x="3017145" y="4530811"/>
              <a:ext cx="133780" cy="226060"/>
            </a:xfrm>
            <a:custGeom>
              <a:avLst/>
              <a:gdLst/>
              <a:ahLst/>
              <a:cxnLst/>
              <a:rect l="0" t="0" r="0" b="0"/>
              <a:pathLst>
                <a:path w="133780" h="226060">
                  <a:moveTo>
                    <a:pt x="10261" y="0"/>
                  </a:moveTo>
                  <a:lnTo>
                    <a:pt x="19126" y="0"/>
                  </a:lnTo>
                  <a:lnTo>
                    <a:pt x="20520" y="30679"/>
                  </a:lnTo>
                  <a:lnTo>
                    <a:pt x="10683" y="89327"/>
                  </a:lnTo>
                  <a:lnTo>
                    <a:pt x="9141" y="137302"/>
                  </a:lnTo>
                  <a:lnTo>
                    <a:pt x="600" y="177201"/>
                  </a:lnTo>
                  <a:lnTo>
                    <a:pt x="0" y="208901"/>
                  </a:lnTo>
                  <a:lnTo>
                    <a:pt x="1132" y="211348"/>
                  </a:lnTo>
                  <a:lnTo>
                    <a:pt x="3031" y="212980"/>
                  </a:lnTo>
                  <a:lnTo>
                    <a:pt x="5441" y="214068"/>
                  </a:lnTo>
                  <a:lnTo>
                    <a:pt x="7047" y="215937"/>
                  </a:lnTo>
                  <a:lnTo>
                    <a:pt x="10135" y="226059"/>
                  </a:lnTo>
                  <a:lnTo>
                    <a:pt x="11402" y="197809"/>
                  </a:lnTo>
                  <a:lnTo>
                    <a:pt x="33081" y="133783"/>
                  </a:lnTo>
                  <a:lnTo>
                    <a:pt x="38761" y="113245"/>
                  </a:lnTo>
                  <a:lnTo>
                    <a:pt x="43495" y="92670"/>
                  </a:lnTo>
                  <a:lnTo>
                    <a:pt x="66651" y="32893"/>
                  </a:lnTo>
                  <a:lnTo>
                    <a:pt x="82536" y="11013"/>
                  </a:lnTo>
                  <a:lnTo>
                    <a:pt x="89292" y="4894"/>
                  </a:lnTo>
                  <a:lnTo>
                    <a:pt x="100913" y="644"/>
                  </a:lnTo>
                  <a:lnTo>
                    <a:pt x="111624" y="57"/>
                  </a:lnTo>
                  <a:lnTo>
                    <a:pt x="127424" y="14337"/>
                  </a:lnTo>
                  <a:lnTo>
                    <a:pt x="130982" y="20865"/>
                  </a:lnTo>
                  <a:lnTo>
                    <a:pt x="133267" y="34379"/>
                  </a:lnTo>
                  <a:lnTo>
                    <a:pt x="133779" y="63790"/>
                  </a:lnTo>
                  <a:lnTo>
                    <a:pt x="130755" y="71446"/>
                  </a:lnTo>
                  <a:lnTo>
                    <a:pt x="99450" y="106394"/>
                  </a:lnTo>
                  <a:lnTo>
                    <a:pt x="92615" y="110214"/>
                  </a:lnTo>
                  <a:lnTo>
                    <a:pt x="78905" y="112666"/>
                  </a:lnTo>
                  <a:lnTo>
                    <a:pt x="48017" y="113254"/>
                  </a:lnTo>
                  <a:lnTo>
                    <a:pt x="41152" y="110212"/>
                  </a:lnTo>
                  <a:lnTo>
                    <a:pt x="27422" y="98936"/>
                  </a:lnTo>
                  <a:lnTo>
                    <a:pt x="23609" y="89356"/>
                  </a:lnTo>
                  <a:lnTo>
                    <a:pt x="20558" y="61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SMARTInkShape-2194"/>
            <p:cNvSpPr/>
            <p:nvPr/>
          </p:nvSpPr>
          <p:spPr>
            <a:xfrm>
              <a:off x="2831797" y="4525196"/>
              <a:ext cx="143643" cy="106982"/>
            </a:xfrm>
            <a:custGeom>
              <a:avLst/>
              <a:gdLst/>
              <a:ahLst/>
              <a:cxnLst/>
              <a:rect l="0" t="0" r="0" b="0"/>
              <a:pathLst>
                <a:path w="143643" h="106982">
                  <a:moveTo>
                    <a:pt x="30852" y="26210"/>
                  </a:moveTo>
                  <a:lnTo>
                    <a:pt x="30852" y="17343"/>
                  </a:lnTo>
                  <a:lnTo>
                    <a:pt x="29708" y="16866"/>
                  </a:lnTo>
                  <a:lnTo>
                    <a:pt x="20978" y="15949"/>
                  </a:lnTo>
                  <a:lnTo>
                    <a:pt x="5226" y="31253"/>
                  </a:lnTo>
                  <a:lnTo>
                    <a:pt x="2300" y="37223"/>
                  </a:lnTo>
                  <a:lnTo>
                    <a:pt x="0" y="65377"/>
                  </a:lnTo>
                  <a:lnTo>
                    <a:pt x="20824" y="88182"/>
                  </a:lnTo>
                  <a:lnTo>
                    <a:pt x="27539" y="93798"/>
                  </a:lnTo>
                  <a:lnTo>
                    <a:pt x="41173" y="100454"/>
                  </a:lnTo>
                  <a:lnTo>
                    <a:pt x="44597" y="103165"/>
                  </a:lnTo>
                  <a:lnTo>
                    <a:pt x="54505" y="106178"/>
                  </a:lnTo>
                  <a:lnTo>
                    <a:pt x="60350" y="106981"/>
                  </a:lnTo>
                  <a:lnTo>
                    <a:pt x="69896" y="104823"/>
                  </a:lnTo>
                  <a:lnTo>
                    <a:pt x="77952" y="101194"/>
                  </a:lnTo>
                  <a:lnTo>
                    <a:pt x="111027" y="95410"/>
                  </a:lnTo>
                  <a:lnTo>
                    <a:pt x="126525" y="83992"/>
                  </a:lnTo>
                  <a:lnTo>
                    <a:pt x="130580" y="77444"/>
                  </a:lnTo>
                  <a:lnTo>
                    <a:pt x="133527" y="70719"/>
                  </a:lnTo>
                  <a:lnTo>
                    <a:pt x="140474" y="60500"/>
                  </a:lnTo>
                  <a:lnTo>
                    <a:pt x="143041" y="50226"/>
                  </a:lnTo>
                  <a:lnTo>
                    <a:pt x="143642" y="43367"/>
                  </a:lnTo>
                  <a:lnTo>
                    <a:pt x="140857" y="36504"/>
                  </a:lnTo>
                  <a:lnTo>
                    <a:pt x="129747" y="22776"/>
                  </a:lnTo>
                  <a:lnTo>
                    <a:pt x="123241" y="18963"/>
                  </a:lnTo>
                  <a:lnTo>
                    <a:pt x="86714" y="5544"/>
                  </a:lnTo>
                  <a:lnTo>
                    <a:pt x="79325" y="625"/>
                  </a:lnTo>
                  <a:lnTo>
                    <a:pt x="75753" y="0"/>
                  </a:lnTo>
                  <a:lnTo>
                    <a:pt x="72227" y="727"/>
                  </a:lnTo>
                  <a:lnTo>
                    <a:pt x="65258" y="3443"/>
                  </a:lnTo>
                  <a:lnTo>
                    <a:pt x="38656" y="6568"/>
                  </a:lnTo>
                  <a:lnTo>
                    <a:pt x="36055" y="8539"/>
                  </a:lnTo>
                  <a:lnTo>
                    <a:pt x="33164" y="13779"/>
                  </a:lnTo>
                  <a:lnTo>
                    <a:pt x="30392" y="23162"/>
                  </a:lnTo>
                  <a:lnTo>
                    <a:pt x="25690" y="29812"/>
                  </a:lnTo>
                  <a:lnTo>
                    <a:pt x="25122" y="33189"/>
                  </a:lnTo>
                  <a:lnTo>
                    <a:pt x="25888" y="36583"/>
                  </a:lnTo>
                  <a:lnTo>
                    <a:pt x="29871" y="44786"/>
                  </a:lnTo>
                  <a:lnTo>
                    <a:pt x="36028" y="51672"/>
                  </a:lnTo>
                  <a:lnTo>
                    <a:pt x="41924" y="54688"/>
                  </a:lnTo>
                  <a:lnTo>
                    <a:pt x="72041" y="57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SMARTInkShape-2195"/>
            <p:cNvSpPr/>
            <p:nvPr/>
          </p:nvSpPr>
          <p:spPr>
            <a:xfrm>
              <a:off x="2656703" y="4515728"/>
              <a:ext cx="102974" cy="107760"/>
            </a:xfrm>
            <a:custGeom>
              <a:avLst/>
              <a:gdLst/>
              <a:ahLst/>
              <a:cxnLst/>
              <a:rect l="0" t="0" r="0" b="0"/>
              <a:pathLst>
                <a:path w="102974" h="107760">
                  <a:moveTo>
                    <a:pt x="0" y="45974"/>
                  </a:moveTo>
                  <a:lnTo>
                    <a:pt x="39209" y="44830"/>
                  </a:lnTo>
                  <a:lnTo>
                    <a:pt x="55183" y="40508"/>
                  </a:lnTo>
                  <a:lnTo>
                    <a:pt x="67622" y="31723"/>
                  </a:lnTo>
                  <a:lnTo>
                    <a:pt x="79464" y="18369"/>
                  </a:lnTo>
                  <a:lnTo>
                    <a:pt x="81083" y="13492"/>
                  </a:lnTo>
                  <a:lnTo>
                    <a:pt x="81515" y="10590"/>
                  </a:lnTo>
                  <a:lnTo>
                    <a:pt x="78943" y="4314"/>
                  </a:lnTo>
                  <a:lnTo>
                    <a:pt x="76656" y="1039"/>
                  </a:lnTo>
                  <a:lnTo>
                    <a:pt x="73987" y="0"/>
                  </a:lnTo>
                  <a:lnTo>
                    <a:pt x="71063" y="451"/>
                  </a:lnTo>
                  <a:lnTo>
                    <a:pt x="63620" y="2859"/>
                  </a:lnTo>
                  <a:lnTo>
                    <a:pt x="52684" y="3929"/>
                  </a:lnTo>
                  <a:lnTo>
                    <a:pt x="47708" y="6503"/>
                  </a:lnTo>
                  <a:lnTo>
                    <a:pt x="39128" y="15464"/>
                  </a:lnTo>
                  <a:lnTo>
                    <a:pt x="17282" y="53175"/>
                  </a:lnTo>
                  <a:lnTo>
                    <a:pt x="16098" y="59927"/>
                  </a:lnTo>
                  <a:lnTo>
                    <a:pt x="17833" y="73533"/>
                  </a:lnTo>
                  <a:lnTo>
                    <a:pt x="25469" y="84156"/>
                  </a:lnTo>
                  <a:lnTo>
                    <a:pt x="37635" y="92692"/>
                  </a:lnTo>
                  <a:lnTo>
                    <a:pt x="67311" y="104443"/>
                  </a:lnTo>
                  <a:lnTo>
                    <a:pt x="102973" y="107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2196"/>
            <p:cNvSpPr/>
            <p:nvPr/>
          </p:nvSpPr>
          <p:spPr>
            <a:xfrm>
              <a:off x="2172730" y="4489621"/>
              <a:ext cx="113271" cy="2"/>
            </a:xfrm>
            <a:custGeom>
              <a:avLst/>
              <a:gdLst/>
              <a:ahLst/>
              <a:cxnLst/>
              <a:rect l="0" t="0" r="0" b="0"/>
              <a:pathLst>
                <a:path w="113271" h="2">
                  <a:moveTo>
                    <a:pt x="0" y="1"/>
                  </a:moveTo>
                  <a:lnTo>
                    <a:pt x="56425" y="0"/>
                  </a:lnTo>
                  <a:lnTo>
                    <a:pt x="113270" y="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7" name="SMARTInkShape-2197"/>
            <p:cNvSpPr/>
            <p:nvPr/>
          </p:nvSpPr>
          <p:spPr>
            <a:xfrm>
              <a:off x="2184478" y="4386649"/>
              <a:ext cx="101523" cy="225443"/>
            </a:xfrm>
            <a:custGeom>
              <a:avLst/>
              <a:gdLst/>
              <a:ahLst/>
              <a:cxnLst/>
              <a:rect l="0" t="0" r="0" b="0"/>
              <a:pathLst>
                <a:path w="101523" h="225443">
                  <a:moveTo>
                    <a:pt x="8846" y="0"/>
                  </a:moveTo>
                  <a:lnTo>
                    <a:pt x="17712" y="0"/>
                  </a:lnTo>
                  <a:lnTo>
                    <a:pt x="18190" y="1144"/>
                  </a:lnTo>
                  <a:lnTo>
                    <a:pt x="18720" y="5466"/>
                  </a:lnTo>
                  <a:lnTo>
                    <a:pt x="8632" y="62706"/>
                  </a:lnTo>
                  <a:lnTo>
                    <a:pt x="103" y="118858"/>
                  </a:lnTo>
                  <a:lnTo>
                    <a:pt x="0" y="162681"/>
                  </a:lnTo>
                  <a:lnTo>
                    <a:pt x="7456" y="196321"/>
                  </a:lnTo>
                  <a:lnTo>
                    <a:pt x="19367" y="214026"/>
                  </a:lnTo>
                  <a:lnTo>
                    <a:pt x="31065" y="220978"/>
                  </a:lnTo>
                  <a:lnTo>
                    <a:pt x="57221" y="225442"/>
                  </a:lnTo>
                  <a:lnTo>
                    <a:pt x="67722" y="223000"/>
                  </a:lnTo>
                  <a:lnTo>
                    <a:pt x="72123" y="220748"/>
                  </a:lnTo>
                  <a:lnTo>
                    <a:pt x="101522" y="195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8" name="SMARTInkShape-2198"/>
            <p:cNvSpPr/>
            <p:nvPr/>
          </p:nvSpPr>
          <p:spPr>
            <a:xfrm>
              <a:off x="1672527" y="4489621"/>
              <a:ext cx="150096" cy="2"/>
            </a:xfrm>
            <a:custGeom>
              <a:avLst/>
              <a:gdLst/>
              <a:ahLst/>
              <a:cxnLst/>
              <a:rect l="0" t="0" r="0" b="0"/>
              <a:pathLst>
                <a:path w="150096" h="2">
                  <a:moveTo>
                    <a:pt x="5932" y="1"/>
                  </a:moveTo>
                  <a:lnTo>
                    <a:pt x="0" y="0"/>
                  </a:lnTo>
                  <a:lnTo>
                    <a:pt x="55315" y="0"/>
                  </a:lnTo>
                  <a:lnTo>
                    <a:pt x="113728" y="0"/>
                  </a:lnTo>
                  <a:lnTo>
                    <a:pt x="150095" y="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2199"/>
            <p:cNvSpPr/>
            <p:nvPr/>
          </p:nvSpPr>
          <p:spPr>
            <a:xfrm>
              <a:off x="1998100" y="4486582"/>
              <a:ext cx="112847" cy="126608"/>
            </a:xfrm>
            <a:custGeom>
              <a:avLst/>
              <a:gdLst/>
              <a:ahLst/>
              <a:cxnLst/>
              <a:rect l="0" t="0" r="0" b="0"/>
              <a:pathLst>
                <a:path w="112847" h="126608">
                  <a:moveTo>
                    <a:pt x="9873" y="3040"/>
                  </a:moveTo>
                  <a:lnTo>
                    <a:pt x="8729" y="39983"/>
                  </a:lnTo>
                  <a:lnTo>
                    <a:pt x="0" y="102213"/>
                  </a:lnTo>
                  <a:lnTo>
                    <a:pt x="2815" y="113096"/>
                  </a:lnTo>
                  <a:lnTo>
                    <a:pt x="9459" y="125816"/>
                  </a:lnTo>
                  <a:lnTo>
                    <a:pt x="24195" y="73716"/>
                  </a:lnTo>
                  <a:lnTo>
                    <a:pt x="53115" y="18680"/>
                  </a:lnTo>
                  <a:lnTo>
                    <a:pt x="63798" y="6940"/>
                  </a:lnTo>
                  <a:lnTo>
                    <a:pt x="69850" y="2207"/>
                  </a:lnTo>
                  <a:lnTo>
                    <a:pt x="75028" y="196"/>
                  </a:lnTo>
                  <a:lnTo>
                    <a:pt x="79626" y="0"/>
                  </a:lnTo>
                  <a:lnTo>
                    <a:pt x="87784" y="2833"/>
                  </a:lnTo>
                  <a:lnTo>
                    <a:pt x="95224" y="7907"/>
                  </a:lnTo>
                  <a:lnTo>
                    <a:pt x="105845" y="22661"/>
                  </a:lnTo>
                  <a:lnTo>
                    <a:pt x="110772" y="46991"/>
                  </a:lnTo>
                  <a:lnTo>
                    <a:pt x="112765" y="109412"/>
                  </a:lnTo>
                  <a:lnTo>
                    <a:pt x="112846" y="126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SMARTInkShape-2200"/>
            <p:cNvSpPr/>
            <p:nvPr/>
          </p:nvSpPr>
          <p:spPr>
            <a:xfrm>
              <a:off x="1803261" y="4479324"/>
              <a:ext cx="142929" cy="122486"/>
            </a:xfrm>
            <a:custGeom>
              <a:avLst/>
              <a:gdLst/>
              <a:ahLst/>
              <a:cxnLst/>
              <a:rect l="0" t="0" r="0" b="0"/>
              <a:pathLst>
                <a:path w="142929" h="122486">
                  <a:moveTo>
                    <a:pt x="91442" y="0"/>
                  </a:moveTo>
                  <a:lnTo>
                    <a:pt x="96908" y="5467"/>
                  </a:lnTo>
                  <a:lnTo>
                    <a:pt x="98518" y="5932"/>
                  </a:lnTo>
                  <a:lnTo>
                    <a:pt x="99592" y="5099"/>
                  </a:lnTo>
                  <a:lnTo>
                    <a:pt x="100307" y="3400"/>
                  </a:lnTo>
                  <a:lnTo>
                    <a:pt x="99641" y="2266"/>
                  </a:lnTo>
                  <a:lnTo>
                    <a:pt x="92747" y="299"/>
                  </a:lnTo>
                  <a:lnTo>
                    <a:pt x="57425" y="14359"/>
                  </a:lnTo>
                  <a:lnTo>
                    <a:pt x="41617" y="26977"/>
                  </a:lnTo>
                  <a:lnTo>
                    <a:pt x="8138" y="64701"/>
                  </a:lnTo>
                  <a:lnTo>
                    <a:pt x="1543" y="84514"/>
                  </a:lnTo>
                  <a:lnTo>
                    <a:pt x="0" y="94007"/>
                  </a:lnTo>
                  <a:lnTo>
                    <a:pt x="4598" y="111249"/>
                  </a:lnTo>
                  <a:lnTo>
                    <a:pt x="9519" y="115356"/>
                  </a:lnTo>
                  <a:lnTo>
                    <a:pt x="24140" y="119918"/>
                  </a:lnTo>
                  <a:lnTo>
                    <a:pt x="46202" y="122485"/>
                  </a:lnTo>
                  <a:lnTo>
                    <a:pt x="60275" y="116985"/>
                  </a:lnTo>
                  <a:lnTo>
                    <a:pt x="73013" y="106912"/>
                  </a:lnTo>
                  <a:lnTo>
                    <a:pt x="86617" y="87233"/>
                  </a:lnTo>
                  <a:lnTo>
                    <a:pt x="108904" y="39628"/>
                  </a:lnTo>
                  <a:lnTo>
                    <a:pt x="111982" y="20926"/>
                  </a:lnTo>
                  <a:lnTo>
                    <a:pt x="106554" y="31626"/>
                  </a:lnTo>
                  <a:lnTo>
                    <a:pt x="101864" y="84893"/>
                  </a:lnTo>
                  <a:lnTo>
                    <a:pt x="107243" y="101303"/>
                  </a:lnTo>
                  <a:lnTo>
                    <a:pt x="109984" y="105292"/>
                  </a:lnTo>
                  <a:lnTo>
                    <a:pt x="116083" y="109725"/>
                  </a:lnTo>
                  <a:lnTo>
                    <a:pt x="142928" y="11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2201"/>
            <p:cNvSpPr/>
            <p:nvPr/>
          </p:nvSpPr>
          <p:spPr>
            <a:xfrm>
              <a:off x="937054" y="4492363"/>
              <a:ext cx="175055" cy="109762"/>
            </a:xfrm>
            <a:custGeom>
              <a:avLst/>
              <a:gdLst/>
              <a:ahLst/>
              <a:cxnLst/>
              <a:rect l="0" t="0" r="0" b="0"/>
              <a:pathLst>
                <a:path w="175055" h="109762">
                  <a:moveTo>
                    <a:pt x="0" y="17854"/>
                  </a:moveTo>
                  <a:lnTo>
                    <a:pt x="0" y="80376"/>
                  </a:lnTo>
                  <a:lnTo>
                    <a:pt x="0" y="101776"/>
                  </a:lnTo>
                  <a:lnTo>
                    <a:pt x="1144" y="104694"/>
                  </a:lnTo>
                  <a:lnTo>
                    <a:pt x="3051" y="106638"/>
                  </a:lnTo>
                  <a:lnTo>
                    <a:pt x="8866" y="109761"/>
                  </a:lnTo>
                  <a:lnTo>
                    <a:pt x="9343" y="108873"/>
                  </a:lnTo>
                  <a:lnTo>
                    <a:pt x="11358" y="85843"/>
                  </a:lnTo>
                  <a:lnTo>
                    <a:pt x="34657" y="29442"/>
                  </a:lnTo>
                  <a:lnTo>
                    <a:pt x="45151" y="17284"/>
                  </a:lnTo>
                  <a:lnTo>
                    <a:pt x="53629" y="11880"/>
                  </a:lnTo>
                  <a:lnTo>
                    <a:pt x="64834" y="8837"/>
                  </a:lnTo>
                  <a:lnTo>
                    <a:pt x="75400" y="7935"/>
                  </a:lnTo>
                  <a:lnTo>
                    <a:pt x="77726" y="10097"/>
                  </a:lnTo>
                  <a:lnTo>
                    <a:pt x="80311" y="18601"/>
                  </a:lnTo>
                  <a:lnTo>
                    <a:pt x="82343" y="80854"/>
                  </a:lnTo>
                  <a:lnTo>
                    <a:pt x="82374" y="88738"/>
                  </a:lnTo>
                  <a:lnTo>
                    <a:pt x="82377" y="84113"/>
                  </a:lnTo>
                  <a:lnTo>
                    <a:pt x="91743" y="62936"/>
                  </a:lnTo>
                  <a:lnTo>
                    <a:pt x="120444" y="16359"/>
                  </a:lnTo>
                  <a:lnTo>
                    <a:pt x="137262" y="3426"/>
                  </a:lnTo>
                  <a:lnTo>
                    <a:pt x="146054" y="0"/>
                  </a:lnTo>
                  <a:lnTo>
                    <a:pt x="150000" y="230"/>
                  </a:lnTo>
                  <a:lnTo>
                    <a:pt x="157435" y="3537"/>
                  </a:lnTo>
                  <a:lnTo>
                    <a:pt x="168054" y="11832"/>
                  </a:lnTo>
                  <a:lnTo>
                    <a:pt x="171943" y="21279"/>
                  </a:lnTo>
                  <a:lnTo>
                    <a:pt x="175054" y="89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SMARTInkShape-2202"/>
            <p:cNvSpPr/>
            <p:nvPr/>
          </p:nvSpPr>
          <p:spPr>
            <a:xfrm>
              <a:off x="1184189" y="4477021"/>
              <a:ext cx="100804" cy="227573"/>
            </a:xfrm>
            <a:custGeom>
              <a:avLst/>
              <a:gdLst/>
              <a:ahLst/>
              <a:cxnLst/>
              <a:rect l="0" t="0" r="0" b="0"/>
              <a:pathLst>
                <a:path w="100804" h="227573">
                  <a:moveTo>
                    <a:pt x="10297" y="12601"/>
                  </a:moveTo>
                  <a:lnTo>
                    <a:pt x="9153" y="67109"/>
                  </a:lnTo>
                  <a:lnTo>
                    <a:pt x="1432" y="130154"/>
                  </a:lnTo>
                  <a:lnTo>
                    <a:pt x="126" y="191957"/>
                  </a:lnTo>
                  <a:lnTo>
                    <a:pt x="4" y="227572"/>
                  </a:lnTo>
                  <a:lnTo>
                    <a:pt x="0" y="171534"/>
                  </a:lnTo>
                  <a:lnTo>
                    <a:pt x="8221" y="119721"/>
                  </a:lnTo>
                  <a:lnTo>
                    <a:pt x="24206" y="55917"/>
                  </a:lnTo>
                  <a:lnTo>
                    <a:pt x="49363" y="8685"/>
                  </a:lnTo>
                  <a:lnTo>
                    <a:pt x="53503" y="3126"/>
                  </a:lnTo>
                  <a:lnTo>
                    <a:pt x="58552" y="563"/>
                  </a:lnTo>
                  <a:lnTo>
                    <a:pt x="64206" y="0"/>
                  </a:lnTo>
                  <a:lnTo>
                    <a:pt x="75446" y="2423"/>
                  </a:lnTo>
                  <a:lnTo>
                    <a:pt x="84255" y="7315"/>
                  </a:lnTo>
                  <a:lnTo>
                    <a:pt x="95647" y="27434"/>
                  </a:lnTo>
                  <a:lnTo>
                    <a:pt x="100803" y="55134"/>
                  </a:lnTo>
                  <a:lnTo>
                    <a:pt x="96864" y="79613"/>
                  </a:lnTo>
                  <a:lnTo>
                    <a:pt x="88435" y="91201"/>
                  </a:lnTo>
                  <a:lnTo>
                    <a:pt x="64379" y="107963"/>
                  </a:lnTo>
                  <a:lnTo>
                    <a:pt x="49840" y="113318"/>
                  </a:lnTo>
                  <a:lnTo>
                    <a:pt x="20595" y="115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2" name="SMARTInkShape-Group325"/>
          <p:cNvGrpSpPr/>
          <p:nvPr/>
        </p:nvGrpSpPr>
        <p:grpSpPr>
          <a:xfrm>
            <a:off x="4674973" y="3902676"/>
            <a:ext cx="1163595" cy="245511"/>
            <a:chOff x="4674973" y="3902676"/>
            <a:chExt cx="1163595" cy="245511"/>
          </a:xfrm>
        </p:grpSpPr>
        <p:sp>
          <p:nvSpPr>
            <p:cNvPr id="1044" name="SMARTInkShape-2203"/>
            <p:cNvSpPr/>
            <p:nvPr/>
          </p:nvSpPr>
          <p:spPr>
            <a:xfrm>
              <a:off x="4674973" y="4015946"/>
              <a:ext cx="61743" cy="30892"/>
            </a:xfrm>
            <a:custGeom>
              <a:avLst/>
              <a:gdLst/>
              <a:ahLst/>
              <a:cxnLst/>
              <a:rect l="0" t="0" r="0" b="0"/>
              <a:pathLst>
                <a:path w="61743" h="30892">
                  <a:moveTo>
                    <a:pt x="10297" y="20594"/>
                  </a:moveTo>
                  <a:lnTo>
                    <a:pt x="4830" y="20594"/>
                  </a:lnTo>
                  <a:lnTo>
                    <a:pt x="4365" y="21739"/>
                  </a:lnTo>
                  <a:lnTo>
                    <a:pt x="10208" y="30766"/>
                  </a:lnTo>
                  <a:lnTo>
                    <a:pt x="45061" y="30891"/>
                  </a:lnTo>
                  <a:lnTo>
                    <a:pt x="47203" y="29747"/>
                  </a:lnTo>
                  <a:lnTo>
                    <a:pt x="48631" y="27841"/>
                  </a:lnTo>
                  <a:lnTo>
                    <a:pt x="49583" y="25426"/>
                  </a:lnTo>
                  <a:lnTo>
                    <a:pt x="51362" y="23815"/>
                  </a:lnTo>
                  <a:lnTo>
                    <a:pt x="60185" y="21018"/>
                  </a:lnTo>
                  <a:lnTo>
                    <a:pt x="61073" y="17732"/>
                  </a:lnTo>
                  <a:lnTo>
                    <a:pt x="61742" y="10733"/>
                  </a:lnTo>
                  <a:lnTo>
                    <a:pt x="12290" y="10297"/>
                  </a:lnTo>
                  <a:lnTo>
                    <a:pt x="476" y="20170"/>
                  </a:lnTo>
                  <a:lnTo>
                    <a:pt x="42" y="29423"/>
                  </a:lnTo>
                  <a:lnTo>
                    <a:pt x="1172" y="29913"/>
                  </a:lnTo>
                  <a:lnTo>
                    <a:pt x="34465" y="30888"/>
                  </a:lnTo>
                  <a:lnTo>
                    <a:pt x="36707" y="29745"/>
                  </a:lnTo>
                  <a:lnTo>
                    <a:pt x="38201" y="27839"/>
                  </a:lnTo>
                  <a:lnTo>
                    <a:pt x="39197" y="25424"/>
                  </a:lnTo>
                  <a:lnTo>
                    <a:pt x="41005" y="23814"/>
                  </a:lnTo>
                  <a:lnTo>
                    <a:pt x="49880" y="21018"/>
                  </a:lnTo>
                  <a:lnTo>
                    <a:pt x="50773" y="17732"/>
                  </a:lnTo>
                  <a:lnTo>
                    <a:pt x="51474" y="4960"/>
                  </a:lnTo>
                  <a:lnTo>
                    <a:pt x="50334" y="3306"/>
                  </a:lnTo>
                  <a:lnTo>
                    <a:pt x="48430" y="2204"/>
                  </a:lnTo>
                  <a:lnTo>
                    <a:pt x="40999" y="290"/>
                  </a:lnTo>
                  <a:lnTo>
                    <a:pt x="1606" y="0"/>
                  </a:lnTo>
                  <a:lnTo>
                    <a:pt x="1071" y="1144"/>
                  </a:lnTo>
                  <a:lnTo>
                    <a:pt x="0" y="10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SMARTInkShape-2204"/>
            <p:cNvSpPr/>
            <p:nvPr/>
          </p:nvSpPr>
          <p:spPr>
            <a:xfrm>
              <a:off x="5313406" y="3902676"/>
              <a:ext cx="20595" cy="236838"/>
            </a:xfrm>
            <a:custGeom>
              <a:avLst/>
              <a:gdLst/>
              <a:ahLst/>
              <a:cxnLst/>
              <a:rect l="0" t="0" r="0" b="0"/>
              <a:pathLst>
                <a:path w="20595" h="236838">
                  <a:moveTo>
                    <a:pt x="0" y="0"/>
                  </a:moveTo>
                  <a:lnTo>
                    <a:pt x="0" y="14332"/>
                  </a:lnTo>
                  <a:lnTo>
                    <a:pt x="9344" y="64721"/>
                  </a:lnTo>
                  <a:lnTo>
                    <a:pt x="10171" y="127838"/>
                  </a:lnTo>
                  <a:lnTo>
                    <a:pt x="10289" y="191438"/>
                  </a:lnTo>
                  <a:lnTo>
                    <a:pt x="11438" y="215759"/>
                  </a:lnTo>
                  <a:lnTo>
                    <a:pt x="20594" y="236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SMARTInkShape-2205"/>
            <p:cNvSpPr/>
            <p:nvPr/>
          </p:nvSpPr>
          <p:spPr>
            <a:xfrm>
              <a:off x="5727034" y="4026284"/>
              <a:ext cx="111534" cy="121903"/>
            </a:xfrm>
            <a:custGeom>
              <a:avLst/>
              <a:gdLst/>
              <a:ahLst/>
              <a:cxnLst/>
              <a:rect l="0" t="0" r="0" b="0"/>
              <a:pathLst>
                <a:path w="111534" h="121903">
                  <a:moveTo>
                    <a:pt x="111533" y="20553"/>
                  </a:moveTo>
                  <a:lnTo>
                    <a:pt x="111533" y="5214"/>
                  </a:lnTo>
                  <a:lnTo>
                    <a:pt x="110390" y="3463"/>
                  </a:lnTo>
                  <a:lnTo>
                    <a:pt x="108482" y="2295"/>
                  </a:lnTo>
                  <a:lnTo>
                    <a:pt x="102168" y="997"/>
                  </a:lnTo>
                  <a:lnTo>
                    <a:pt x="58418" y="0"/>
                  </a:lnTo>
                  <a:lnTo>
                    <a:pt x="50551" y="3029"/>
                  </a:lnTo>
                  <a:lnTo>
                    <a:pt x="20303" y="24166"/>
                  </a:lnTo>
                  <a:lnTo>
                    <a:pt x="16389" y="28682"/>
                  </a:lnTo>
                  <a:lnTo>
                    <a:pt x="2172" y="58511"/>
                  </a:lnTo>
                  <a:lnTo>
                    <a:pt x="0" y="70223"/>
                  </a:lnTo>
                  <a:lnTo>
                    <a:pt x="2086" y="80004"/>
                  </a:lnTo>
                  <a:lnTo>
                    <a:pt x="22513" y="115094"/>
                  </a:lnTo>
                  <a:lnTo>
                    <a:pt x="32305" y="119778"/>
                  </a:lnTo>
                  <a:lnTo>
                    <a:pt x="46046" y="1219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2206"/>
            <p:cNvSpPr/>
            <p:nvPr/>
          </p:nvSpPr>
          <p:spPr>
            <a:xfrm>
              <a:off x="4829432" y="3954162"/>
              <a:ext cx="185157" cy="193389"/>
            </a:xfrm>
            <a:custGeom>
              <a:avLst/>
              <a:gdLst/>
              <a:ahLst/>
              <a:cxnLst/>
              <a:rect l="0" t="0" r="0" b="0"/>
              <a:pathLst>
                <a:path w="185157" h="193389">
                  <a:moveTo>
                    <a:pt x="0" y="0"/>
                  </a:moveTo>
                  <a:lnTo>
                    <a:pt x="1" y="15340"/>
                  </a:lnTo>
                  <a:lnTo>
                    <a:pt x="9874" y="54537"/>
                  </a:lnTo>
                  <a:lnTo>
                    <a:pt x="11358" y="69717"/>
                  </a:lnTo>
                  <a:lnTo>
                    <a:pt x="19153" y="94666"/>
                  </a:lnTo>
                  <a:lnTo>
                    <a:pt x="21454" y="116630"/>
                  </a:lnTo>
                  <a:lnTo>
                    <a:pt x="33290" y="143957"/>
                  </a:lnTo>
                  <a:lnTo>
                    <a:pt x="37679" y="150936"/>
                  </a:lnTo>
                  <a:lnTo>
                    <a:pt x="41293" y="161297"/>
                  </a:lnTo>
                  <a:lnTo>
                    <a:pt x="51022" y="174450"/>
                  </a:lnTo>
                  <a:lnTo>
                    <a:pt x="56816" y="169408"/>
                  </a:lnTo>
                  <a:lnTo>
                    <a:pt x="59576" y="157672"/>
                  </a:lnTo>
                  <a:lnTo>
                    <a:pt x="61947" y="143301"/>
                  </a:lnTo>
                  <a:lnTo>
                    <a:pt x="79538" y="94270"/>
                  </a:lnTo>
                  <a:lnTo>
                    <a:pt x="84589" y="72553"/>
                  </a:lnTo>
                  <a:lnTo>
                    <a:pt x="93331" y="54677"/>
                  </a:lnTo>
                  <a:lnTo>
                    <a:pt x="102409" y="41978"/>
                  </a:lnTo>
                  <a:lnTo>
                    <a:pt x="108390" y="61058"/>
                  </a:lnTo>
                  <a:lnTo>
                    <a:pt x="133943" y="124577"/>
                  </a:lnTo>
                  <a:lnTo>
                    <a:pt x="151038" y="165822"/>
                  </a:lnTo>
                  <a:lnTo>
                    <a:pt x="173021" y="193388"/>
                  </a:lnTo>
                  <a:lnTo>
                    <a:pt x="173698" y="192997"/>
                  </a:lnTo>
                  <a:lnTo>
                    <a:pt x="183125" y="160446"/>
                  </a:lnTo>
                  <a:lnTo>
                    <a:pt x="185156" y="102595"/>
                  </a:lnTo>
                  <a:lnTo>
                    <a:pt x="184182" y="59658"/>
                  </a:lnTo>
                  <a:lnTo>
                    <a:pt x="175055" y="20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8" name="SMARTInkShape-2207"/>
            <p:cNvSpPr/>
            <p:nvPr/>
          </p:nvSpPr>
          <p:spPr>
            <a:xfrm>
              <a:off x="5303108" y="3985655"/>
              <a:ext cx="185353" cy="148799"/>
            </a:xfrm>
            <a:custGeom>
              <a:avLst/>
              <a:gdLst/>
              <a:ahLst/>
              <a:cxnLst/>
              <a:rect l="0" t="0" r="0" b="0"/>
              <a:pathLst>
                <a:path w="185353" h="148799">
                  <a:moveTo>
                    <a:pt x="0" y="61182"/>
                  </a:moveTo>
                  <a:lnTo>
                    <a:pt x="62905" y="60038"/>
                  </a:lnTo>
                  <a:lnTo>
                    <a:pt x="121007" y="51309"/>
                  </a:lnTo>
                  <a:lnTo>
                    <a:pt x="140988" y="45545"/>
                  </a:lnTo>
                  <a:lnTo>
                    <a:pt x="155934" y="36591"/>
                  </a:lnTo>
                  <a:lnTo>
                    <a:pt x="160836" y="30039"/>
                  </a:lnTo>
                  <a:lnTo>
                    <a:pt x="163596" y="19919"/>
                  </a:lnTo>
                  <a:lnTo>
                    <a:pt x="163983" y="16512"/>
                  </a:lnTo>
                  <a:lnTo>
                    <a:pt x="161362" y="9674"/>
                  </a:lnTo>
                  <a:lnTo>
                    <a:pt x="159062" y="6249"/>
                  </a:lnTo>
                  <a:lnTo>
                    <a:pt x="155239" y="3966"/>
                  </a:lnTo>
                  <a:lnTo>
                    <a:pt x="138926" y="752"/>
                  </a:lnTo>
                  <a:lnTo>
                    <a:pt x="126199" y="0"/>
                  </a:lnTo>
                  <a:lnTo>
                    <a:pt x="115965" y="2717"/>
                  </a:lnTo>
                  <a:lnTo>
                    <a:pt x="100721" y="13730"/>
                  </a:lnTo>
                  <a:lnTo>
                    <a:pt x="75069" y="43419"/>
                  </a:lnTo>
                  <a:lnTo>
                    <a:pt x="67689" y="59389"/>
                  </a:lnTo>
                  <a:lnTo>
                    <a:pt x="62951" y="88288"/>
                  </a:lnTo>
                  <a:lnTo>
                    <a:pt x="65353" y="99163"/>
                  </a:lnTo>
                  <a:lnTo>
                    <a:pt x="73139" y="111719"/>
                  </a:lnTo>
                  <a:lnTo>
                    <a:pt x="91486" y="131679"/>
                  </a:lnTo>
                  <a:lnTo>
                    <a:pt x="103970" y="138279"/>
                  </a:lnTo>
                  <a:lnTo>
                    <a:pt x="136286" y="148798"/>
                  </a:lnTo>
                  <a:lnTo>
                    <a:pt x="145619" y="146651"/>
                  </a:lnTo>
                  <a:lnTo>
                    <a:pt x="162773" y="139011"/>
                  </a:lnTo>
                  <a:lnTo>
                    <a:pt x="172647" y="129716"/>
                  </a:lnTo>
                  <a:lnTo>
                    <a:pt x="185352" y="1023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9" name="SMARTInkShape-2208"/>
            <p:cNvSpPr/>
            <p:nvPr/>
          </p:nvSpPr>
          <p:spPr>
            <a:xfrm>
              <a:off x="5076567" y="3985054"/>
              <a:ext cx="92677" cy="158624"/>
            </a:xfrm>
            <a:custGeom>
              <a:avLst/>
              <a:gdLst/>
              <a:ahLst/>
              <a:cxnLst/>
              <a:rect l="0" t="0" r="0" b="0"/>
              <a:pathLst>
                <a:path w="92677" h="158624">
                  <a:moveTo>
                    <a:pt x="0" y="10297"/>
                  </a:moveTo>
                  <a:lnTo>
                    <a:pt x="0" y="15763"/>
                  </a:lnTo>
                  <a:lnTo>
                    <a:pt x="3051" y="21499"/>
                  </a:lnTo>
                  <a:lnTo>
                    <a:pt x="5467" y="24630"/>
                  </a:lnTo>
                  <a:lnTo>
                    <a:pt x="8151" y="34212"/>
                  </a:lnTo>
                  <a:lnTo>
                    <a:pt x="10015" y="92816"/>
                  </a:lnTo>
                  <a:lnTo>
                    <a:pt x="10293" y="153528"/>
                  </a:lnTo>
                  <a:lnTo>
                    <a:pt x="10296" y="158623"/>
                  </a:lnTo>
                  <a:lnTo>
                    <a:pt x="13349" y="99605"/>
                  </a:lnTo>
                  <a:lnTo>
                    <a:pt x="31160" y="46996"/>
                  </a:lnTo>
                  <a:lnTo>
                    <a:pt x="50142" y="23140"/>
                  </a:lnTo>
                  <a:lnTo>
                    <a:pt x="59661" y="16004"/>
                  </a:lnTo>
                  <a:lnTo>
                    <a:pt x="71453" y="11988"/>
                  </a:lnTo>
                  <a:lnTo>
                    <a:pt x="75095" y="11424"/>
                  </a:lnTo>
                  <a:lnTo>
                    <a:pt x="82193" y="7748"/>
                  </a:lnTo>
                  <a:lnTo>
                    <a:pt x="926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2209"/>
            <p:cNvSpPr/>
            <p:nvPr/>
          </p:nvSpPr>
          <p:spPr>
            <a:xfrm>
              <a:off x="5231027" y="4005649"/>
              <a:ext cx="10298" cy="137291"/>
            </a:xfrm>
            <a:custGeom>
              <a:avLst/>
              <a:gdLst/>
              <a:ahLst/>
              <a:cxnLst/>
              <a:rect l="0" t="0" r="0" b="0"/>
              <a:pathLst>
                <a:path w="10298" h="137291">
                  <a:moveTo>
                    <a:pt x="0" y="0"/>
                  </a:moveTo>
                  <a:lnTo>
                    <a:pt x="0" y="5467"/>
                  </a:lnTo>
                  <a:lnTo>
                    <a:pt x="9343" y="45142"/>
                  </a:lnTo>
                  <a:lnTo>
                    <a:pt x="10272" y="108686"/>
                  </a:lnTo>
                  <a:lnTo>
                    <a:pt x="10296" y="137290"/>
                  </a:lnTo>
                  <a:lnTo>
                    <a:pt x="10297" y="1235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2210"/>
            <p:cNvSpPr/>
            <p:nvPr/>
          </p:nvSpPr>
          <p:spPr>
            <a:xfrm>
              <a:off x="5241324" y="3923270"/>
              <a:ext cx="20596" cy="20596"/>
            </a:xfrm>
            <a:custGeom>
              <a:avLst/>
              <a:gdLst/>
              <a:ahLst/>
              <a:cxnLst/>
              <a:rect l="0" t="0" r="0" b="0"/>
              <a:pathLst>
                <a:path w="20596" h="20596">
                  <a:moveTo>
                    <a:pt x="20595" y="2059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1" name="SMARTInkShape-Group326"/>
          <p:cNvGrpSpPr/>
          <p:nvPr/>
        </p:nvGrpSpPr>
        <p:grpSpPr>
          <a:xfrm>
            <a:off x="5762320" y="3902676"/>
            <a:ext cx="1631141" cy="411181"/>
            <a:chOff x="5762320" y="3902676"/>
            <a:chExt cx="1631141" cy="411181"/>
          </a:xfrm>
        </p:grpSpPr>
        <p:sp>
          <p:nvSpPr>
            <p:cNvPr id="1053" name="SMARTInkShape-2211"/>
            <p:cNvSpPr/>
            <p:nvPr/>
          </p:nvSpPr>
          <p:spPr>
            <a:xfrm>
              <a:off x="6456406" y="4040103"/>
              <a:ext cx="154460" cy="117382"/>
            </a:xfrm>
            <a:custGeom>
              <a:avLst/>
              <a:gdLst/>
              <a:ahLst/>
              <a:cxnLst/>
              <a:rect l="0" t="0" r="0" b="0"/>
              <a:pathLst>
                <a:path w="154460" h="117382">
                  <a:moveTo>
                    <a:pt x="0" y="89114"/>
                  </a:moveTo>
                  <a:lnTo>
                    <a:pt x="10932" y="89113"/>
                  </a:lnTo>
                  <a:lnTo>
                    <a:pt x="19352" y="86062"/>
                  </a:lnTo>
                  <a:lnTo>
                    <a:pt x="80467" y="46941"/>
                  </a:lnTo>
                  <a:lnTo>
                    <a:pt x="92969" y="34902"/>
                  </a:lnTo>
                  <a:lnTo>
                    <a:pt x="98526" y="25737"/>
                  </a:lnTo>
                  <a:lnTo>
                    <a:pt x="97945" y="14799"/>
                  </a:lnTo>
                  <a:lnTo>
                    <a:pt x="96189" y="8678"/>
                  </a:lnTo>
                  <a:lnTo>
                    <a:pt x="93873" y="4598"/>
                  </a:lnTo>
                  <a:lnTo>
                    <a:pt x="91186" y="1878"/>
                  </a:lnTo>
                  <a:lnTo>
                    <a:pt x="88250" y="66"/>
                  </a:lnTo>
                  <a:lnTo>
                    <a:pt x="84004" y="0"/>
                  </a:lnTo>
                  <a:lnTo>
                    <a:pt x="73185" y="2979"/>
                  </a:lnTo>
                  <a:lnTo>
                    <a:pt x="59695" y="11088"/>
                  </a:lnTo>
                  <a:lnTo>
                    <a:pt x="38955" y="31156"/>
                  </a:lnTo>
                  <a:lnTo>
                    <a:pt x="34476" y="39708"/>
                  </a:lnTo>
                  <a:lnTo>
                    <a:pt x="31954" y="56423"/>
                  </a:lnTo>
                  <a:lnTo>
                    <a:pt x="36673" y="75868"/>
                  </a:lnTo>
                  <a:lnTo>
                    <a:pt x="50783" y="96122"/>
                  </a:lnTo>
                  <a:lnTo>
                    <a:pt x="69457" y="111149"/>
                  </a:lnTo>
                  <a:lnTo>
                    <a:pt x="94948" y="117381"/>
                  </a:lnTo>
                  <a:lnTo>
                    <a:pt x="154459" y="109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2212"/>
            <p:cNvSpPr/>
            <p:nvPr/>
          </p:nvSpPr>
          <p:spPr>
            <a:xfrm>
              <a:off x="5762320" y="4082095"/>
              <a:ext cx="158627" cy="119203"/>
            </a:xfrm>
            <a:custGeom>
              <a:avLst/>
              <a:gdLst/>
              <a:ahLst/>
              <a:cxnLst/>
              <a:rect l="0" t="0" r="0" b="0"/>
              <a:pathLst>
                <a:path w="158627" h="119203">
                  <a:moveTo>
                    <a:pt x="117437" y="5932"/>
                  </a:moveTo>
                  <a:lnTo>
                    <a:pt x="86842" y="0"/>
                  </a:lnTo>
                  <a:lnTo>
                    <a:pt x="63622" y="4811"/>
                  </a:lnTo>
                  <a:lnTo>
                    <a:pt x="42251" y="14625"/>
                  </a:lnTo>
                  <a:lnTo>
                    <a:pt x="22570" y="31517"/>
                  </a:lnTo>
                  <a:lnTo>
                    <a:pt x="1349" y="59022"/>
                  </a:lnTo>
                  <a:lnTo>
                    <a:pt x="0" y="64208"/>
                  </a:lnTo>
                  <a:lnTo>
                    <a:pt x="3392" y="90151"/>
                  </a:lnTo>
                  <a:lnTo>
                    <a:pt x="6872" y="97900"/>
                  </a:lnTo>
                  <a:lnTo>
                    <a:pt x="9403" y="101569"/>
                  </a:lnTo>
                  <a:lnTo>
                    <a:pt x="15266" y="105645"/>
                  </a:lnTo>
                  <a:lnTo>
                    <a:pt x="22829" y="107455"/>
                  </a:lnTo>
                  <a:lnTo>
                    <a:pt x="33818" y="108261"/>
                  </a:lnTo>
                  <a:lnTo>
                    <a:pt x="52870" y="103248"/>
                  </a:lnTo>
                  <a:lnTo>
                    <a:pt x="94780" y="76816"/>
                  </a:lnTo>
                  <a:lnTo>
                    <a:pt x="113775" y="57064"/>
                  </a:lnTo>
                  <a:lnTo>
                    <a:pt x="123598" y="39770"/>
                  </a:lnTo>
                  <a:lnTo>
                    <a:pt x="127492" y="18436"/>
                  </a:lnTo>
                  <a:lnTo>
                    <a:pt x="130783" y="76801"/>
                  </a:lnTo>
                  <a:lnTo>
                    <a:pt x="158626" y="119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2213"/>
            <p:cNvSpPr/>
            <p:nvPr/>
          </p:nvSpPr>
          <p:spPr>
            <a:xfrm>
              <a:off x="6157783" y="4044650"/>
              <a:ext cx="110526" cy="269207"/>
            </a:xfrm>
            <a:custGeom>
              <a:avLst/>
              <a:gdLst/>
              <a:ahLst/>
              <a:cxnLst/>
              <a:rect l="0" t="0" r="0" b="0"/>
              <a:pathLst>
                <a:path w="110526" h="269207">
                  <a:moveTo>
                    <a:pt x="10298" y="63972"/>
                  </a:moveTo>
                  <a:lnTo>
                    <a:pt x="10298" y="126716"/>
                  </a:lnTo>
                  <a:lnTo>
                    <a:pt x="10298" y="185518"/>
                  </a:lnTo>
                  <a:lnTo>
                    <a:pt x="10298" y="248569"/>
                  </a:lnTo>
                  <a:lnTo>
                    <a:pt x="10298" y="267516"/>
                  </a:lnTo>
                  <a:lnTo>
                    <a:pt x="9153" y="268316"/>
                  </a:lnTo>
                  <a:lnTo>
                    <a:pt x="4832" y="269206"/>
                  </a:lnTo>
                  <a:lnTo>
                    <a:pt x="3222" y="267155"/>
                  </a:lnTo>
                  <a:lnTo>
                    <a:pt x="954" y="252192"/>
                  </a:lnTo>
                  <a:lnTo>
                    <a:pt x="84" y="191252"/>
                  </a:lnTo>
                  <a:lnTo>
                    <a:pt x="5478" y="134324"/>
                  </a:lnTo>
                  <a:lnTo>
                    <a:pt x="20865" y="70298"/>
                  </a:lnTo>
                  <a:lnTo>
                    <a:pt x="39844" y="21363"/>
                  </a:lnTo>
                  <a:lnTo>
                    <a:pt x="47158" y="11538"/>
                  </a:lnTo>
                  <a:lnTo>
                    <a:pt x="64437" y="624"/>
                  </a:lnTo>
                  <a:lnTo>
                    <a:pt x="72706" y="0"/>
                  </a:lnTo>
                  <a:lnTo>
                    <a:pt x="87996" y="5411"/>
                  </a:lnTo>
                  <a:lnTo>
                    <a:pt x="99367" y="18495"/>
                  </a:lnTo>
                  <a:lnTo>
                    <a:pt x="107091" y="34606"/>
                  </a:lnTo>
                  <a:lnTo>
                    <a:pt x="110525" y="49395"/>
                  </a:lnTo>
                  <a:lnTo>
                    <a:pt x="108998" y="63595"/>
                  </a:lnTo>
                  <a:lnTo>
                    <a:pt x="103364" y="77534"/>
                  </a:lnTo>
                  <a:lnTo>
                    <a:pt x="74661" y="112004"/>
                  </a:lnTo>
                  <a:lnTo>
                    <a:pt x="54667" y="127147"/>
                  </a:lnTo>
                  <a:lnTo>
                    <a:pt x="34251" y="133414"/>
                  </a:lnTo>
                  <a:lnTo>
                    <a:pt x="0" y="115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SMARTInkShape-2214"/>
            <p:cNvSpPr/>
            <p:nvPr/>
          </p:nvSpPr>
          <p:spPr>
            <a:xfrm>
              <a:off x="6332837" y="4026243"/>
              <a:ext cx="102975" cy="142914"/>
            </a:xfrm>
            <a:custGeom>
              <a:avLst/>
              <a:gdLst/>
              <a:ahLst/>
              <a:cxnLst/>
              <a:rect l="0" t="0" r="0" b="0"/>
              <a:pathLst>
                <a:path w="102975" h="142914">
                  <a:moveTo>
                    <a:pt x="0" y="0"/>
                  </a:moveTo>
                  <a:lnTo>
                    <a:pt x="0" y="5466"/>
                  </a:lnTo>
                  <a:lnTo>
                    <a:pt x="17092" y="64248"/>
                  </a:lnTo>
                  <a:lnTo>
                    <a:pt x="20390" y="122806"/>
                  </a:lnTo>
                  <a:lnTo>
                    <a:pt x="20584" y="142913"/>
                  </a:lnTo>
                  <a:lnTo>
                    <a:pt x="20595" y="124254"/>
                  </a:lnTo>
                  <a:lnTo>
                    <a:pt x="23647" y="115102"/>
                  </a:lnTo>
                  <a:lnTo>
                    <a:pt x="62768" y="51902"/>
                  </a:lnTo>
                  <a:lnTo>
                    <a:pt x="102974" y="10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7" name="SMARTInkShape-2215"/>
            <p:cNvSpPr/>
            <p:nvPr/>
          </p:nvSpPr>
          <p:spPr>
            <a:xfrm>
              <a:off x="6662351" y="3902676"/>
              <a:ext cx="41190" cy="298622"/>
            </a:xfrm>
            <a:custGeom>
              <a:avLst/>
              <a:gdLst/>
              <a:ahLst/>
              <a:cxnLst/>
              <a:rect l="0" t="0" r="0" b="0"/>
              <a:pathLst>
                <a:path w="41190" h="298622">
                  <a:moveTo>
                    <a:pt x="0" y="0"/>
                  </a:moveTo>
                  <a:lnTo>
                    <a:pt x="0" y="15339"/>
                  </a:lnTo>
                  <a:lnTo>
                    <a:pt x="3051" y="21310"/>
                  </a:lnTo>
                  <a:lnTo>
                    <a:pt x="5467" y="24504"/>
                  </a:lnTo>
                  <a:lnTo>
                    <a:pt x="9660" y="77907"/>
                  </a:lnTo>
                  <a:lnTo>
                    <a:pt x="15638" y="136414"/>
                  </a:lnTo>
                  <a:lnTo>
                    <a:pt x="26693" y="197974"/>
                  </a:lnTo>
                  <a:lnTo>
                    <a:pt x="30339" y="256382"/>
                  </a:lnTo>
                  <a:lnTo>
                    <a:pt x="41189" y="298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2216"/>
            <p:cNvSpPr/>
            <p:nvPr/>
          </p:nvSpPr>
          <p:spPr>
            <a:xfrm>
              <a:off x="6785919" y="4046837"/>
              <a:ext cx="164758" cy="154461"/>
            </a:xfrm>
            <a:custGeom>
              <a:avLst/>
              <a:gdLst/>
              <a:ahLst/>
              <a:cxnLst/>
              <a:rect l="0" t="0" r="0" b="0"/>
              <a:pathLst>
                <a:path w="164758" h="154461">
                  <a:moveTo>
                    <a:pt x="0" y="0"/>
                  </a:moveTo>
                  <a:lnTo>
                    <a:pt x="1144" y="46072"/>
                  </a:lnTo>
                  <a:lnTo>
                    <a:pt x="18235" y="106444"/>
                  </a:lnTo>
                  <a:lnTo>
                    <a:pt x="24505" y="120152"/>
                  </a:lnTo>
                  <a:lnTo>
                    <a:pt x="28922" y="124723"/>
                  </a:lnTo>
                  <a:lnTo>
                    <a:pt x="39932" y="129802"/>
                  </a:lnTo>
                  <a:lnTo>
                    <a:pt x="58997" y="132662"/>
                  </a:lnTo>
                  <a:lnTo>
                    <a:pt x="69316" y="130280"/>
                  </a:lnTo>
                  <a:lnTo>
                    <a:pt x="84610" y="119455"/>
                  </a:lnTo>
                  <a:lnTo>
                    <a:pt x="94811" y="109155"/>
                  </a:lnTo>
                  <a:lnTo>
                    <a:pt x="116410" y="70755"/>
                  </a:lnTo>
                  <a:lnTo>
                    <a:pt x="133714" y="20960"/>
                  </a:lnTo>
                  <a:lnTo>
                    <a:pt x="133821" y="26169"/>
                  </a:lnTo>
                  <a:lnTo>
                    <a:pt x="127924" y="47545"/>
                  </a:lnTo>
                  <a:lnTo>
                    <a:pt x="139032" y="111551"/>
                  </a:lnTo>
                  <a:lnTo>
                    <a:pt x="147984" y="126999"/>
                  </a:lnTo>
                  <a:lnTo>
                    <a:pt x="157302" y="137678"/>
                  </a:lnTo>
                  <a:lnTo>
                    <a:pt x="164757" y="154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SMARTInkShape-2217"/>
            <p:cNvSpPr/>
            <p:nvPr/>
          </p:nvSpPr>
          <p:spPr>
            <a:xfrm>
              <a:off x="7013228" y="3968693"/>
              <a:ext cx="143394" cy="232605"/>
            </a:xfrm>
            <a:custGeom>
              <a:avLst/>
              <a:gdLst/>
              <a:ahLst/>
              <a:cxnLst/>
              <a:rect l="0" t="0" r="0" b="0"/>
              <a:pathLst>
                <a:path w="143394" h="232605">
                  <a:moveTo>
                    <a:pt x="91908" y="150226"/>
                  </a:moveTo>
                  <a:lnTo>
                    <a:pt x="86441" y="144760"/>
                  </a:lnTo>
                  <a:lnTo>
                    <a:pt x="83757" y="139024"/>
                  </a:lnTo>
                  <a:lnTo>
                    <a:pt x="82032" y="131486"/>
                  </a:lnTo>
                  <a:lnTo>
                    <a:pt x="70802" y="124714"/>
                  </a:lnTo>
                  <a:lnTo>
                    <a:pt x="58450" y="120929"/>
                  </a:lnTo>
                  <a:lnTo>
                    <a:pt x="48053" y="123094"/>
                  </a:lnTo>
                  <a:lnTo>
                    <a:pt x="35803" y="129014"/>
                  </a:lnTo>
                  <a:lnTo>
                    <a:pt x="17187" y="145212"/>
                  </a:lnTo>
                  <a:lnTo>
                    <a:pt x="7974" y="157914"/>
                  </a:lnTo>
                  <a:lnTo>
                    <a:pt x="3118" y="171186"/>
                  </a:lnTo>
                  <a:lnTo>
                    <a:pt x="0" y="198352"/>
                  </a:lnTo>
                  <a:lnTo>
                    <a:pt x="2626" y="208991"/>
                  </a:lnTo>
                  <a:lnTo>
                    <a:pt x="13631" y="225143"/>
                  </a:lnTo>
                  <a:lnTo>
                    <a:pt x="23175" y="229288"/>
                  </a:lnTo>
                  <a:lnTo>
                    <a:pt x="28923" y="230393"/>
                  </a:lnTo>
                  <a:lnTo>
                    <a:pt x="41412" y="228570"/>
                  </a:lnTo>
                  <a:lnTo>
                    <a:pt x="73544" y="218077"/>
                  </a:lnTo>
                  <a:lnTo>
                    <a:pt x="89847" y="205553"/>
                  </a:lnTo>
                  <a:lnTo>
                    <a:pt x="103577" y="187402"/>
                  </a:lnTo>
                  <a:lnTo>
                    <a:pt x="121713" y="135407"/>
                  </a:lnTo>
                  <a:lnTo>
                    <a:pt x="131597" y="77042"/>
                  </a:lnTo>
                  <a:lnTo>
                    <a:pt x="131507" y="48070"/>
                  </a:lnTo>
                  <a:lnTo>
                    <a:pt x="122571" y="5293"/>
                  </a:lnTo>
                  <a:lnTo>
                    <a:pt x="120359" y="2117"/>
                  </a:lnTo>
                  <a:lnTo>
                    <a:pt x="117739" y="0"/>
                  </a:lnTo>
                  <a:lnTo>
                    <a:pt x="115993" y="877"/>
                  </a:lnTo>
                  <a:lnTo>
                    <a:pt x="105732" y="39364"/>
                  </a:lnTo>
                  <a:lnTo>
                    <a:pt x="102669" y="94226"/>
                  </a:lnTo>
                  <a:lnTo>
                    <a:pt x="110517" y="147258"/>
                  </a:lnTo>
                  <a:lnTo>
                    <a:pt x="126422" y="204570"/>
                  </a:lnTo>
                  <a:lnTo>
                    <a:pt x="143393" y="2326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0" name="SMARTInkShape-2218"/>
            <p:cNvSpPr/>
            <p:nvPr/>
          </p:nvSpPr>
          <p:spPr>
            <a:xfrm>
              <a:off x="7197811" y="4078331"/>
              <a:ext cx="195650" cy="142908"/>
            </a:xfrm>
            <a:custGeom>
              <a:avLst/>
              <a:gdLst/>
              <a:ahLst/>
              <a:cxnLst/>
              <a:rect l="0" t="0" r="0" b="0"/>
              <a:pathLst>
                <a:path w="195650" h="142908">
                  <a:moveTo>
                    <a:pt x="0" y="61182"/>
                  </a:moveTo>
                  <a:lnTo>
                    <a:pt x="5467" y="61182"/>
                  </a:lnTo>
                  <a:lnTo>
                    <a:pt x="66116" y="45843"/>
                  </a:lnTo>
                  <a:lnTo>
                    <a:pt x="102727" y="33405"/>
                  </a:lnTo>
                  <a:lnTo>
                    <a:pt x="126064" y="16519"/>
                  </a:lnTo>
                  <a:lnTo>
                    <a:pt x="127521" y="13101"/>
                  </a:lnTo>
                  <a:lnTo>
                    <a:pt x="127347" y="9678"/>
                  </a:lnTo>
                  <a:lnTo>
                    <a:pt x="124314" y="1429"/>
                  </a:lnTo>
                  <a:lnTo>
                    <a:pt x="112857" y="0"/>
                  </a:lnTo>
                  <a:lnTo>
                    <a:pt x="104315" y="2717"/>
                  </a:lnTo>
                  <a:lnTo>
                    <a:pt x="55825" y="29086"/>
                  </a:lnTo>
                  <a:lnTo>
                    <a:pt x="40060" y="53580"/>
                  </a:lnTo>
                  <a:lnTo>
                    <a:pt x="33608" y="71643"/>
                  </a:lnTo>
                  <a:lnTo>
                    <a:pt x="34991" y="77309"/>
                  </a:lnTo>
                  <a:lnTo>
                    <a:pt x="42630" y="89706"/>
                  </a:lnTo>
                  <a:lnTo>
                    <a:pt x="65261" y="109552"/>
                  </a:lnTo>
                  <a:lnTo>
                    <a:pt x="123872" y="136121"/>
                  </a:lnTo>
                  <a:lnTo>
                    <a:pt x="165580" y="142907"/>
                  </a:lnTo>
                  <a:lnTo>
                    <a:pt x="169881" y="140836"/>
                  </a:lnTo>
                  <a:lnTo>
                    <a:pt x="177712" y="132434"/>
                  </a:lnTo>
                  <a:lnTo>
                    <a:pt x="195649" y="92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0" name="SMARTInkShape-Group327"/>
          <p:cNvGrpSpPr/>
          <p:nvPr/>
        </p:nvGrpSpPr>
        <p:grpSpPr>
          <a:xfrm>
            <a:off x="7486136" y="4015946"/>
            <a:ext cx="1254713" cy="468613"/>
            <a:chOff x="7486136" y="4015946"/>
            <a:chExt cx="1254713" cy="468613"/>
          </a:xfrm>
        </p:grpSpPr>
        <p:sp>
          <p:nvSpPr>
            <p:cNvPr id="1062" name="SMARTInkShape-2219"/>
            <p:cNvSpPr/>
            <p:nvPr/>
          </p:nvSpPr>
          <p:spPr>
            <a:xfrm>
              <a:off x="8587946" y="4172487"/>
              <a:ext cx="152903" cy="312072"/>
            </a:xfrm>
            <a:custGeom>
              <a:avLst/>
              <a:gdLst/>
              <a:ahLst/>
              <a:cxnLst/>
              <a:rect l="0" t="0" r="0" b="0"/>
              <a:pathLst>
                <a:path w="152903" h="312072">
                  <a:moveTo>
                    <a:pt x="133865" y="8215"/>
                  </a:moveTo>
                  <a:lnTo>
                    <a:pt x="117423" y="7072"/>
                  </a:lnTo>
                  <a:lnTo>
                    <a:pt x="105201" y="2749"/>
                  </a:lnTo>
                  <a:lnTo>
                    <a:pt x="92140" y="3116"/>
                  </a:lnTo>
                  <a:lnTo>
                    <a:pt x="47991" y="13383"/>
                  </a:lnTo>
                  <a:lnTo>
                    <a:pt x="35440" y="22336"/>
                  </a:lnTo>
                  <a:lnTo>
                    <a:pt x="30492" y="27926"/>
                  </a:lnTo>
                  <a:lnTo>
                    <a:pt x="18062" y="57661"/>
                  </a:lnTo>
                  <a:lnTo>
                    <a:pt x="16618" y="65206"/>
                  </a:lnTo>
                  <a:lnTo>
                    <a:pt x="16799" y="70236"/>
                  </a:lnTo>
                  <a:lnTo>
                    <a:pt x="18064" y="73590"/>
                  </a:lnTo>
                  <a:lnTo>
                    <a:pt x="25572" y="80366"/>
                  </a:lnTo>
                  <a:lnTo>
                    <a:pt x="36537" y="86048"/>
                  </a:lnTo>
                  <a:lnTo>
                    <a:pt x="49038" y="88573"/>
                  </a:lnTo>
                  <a:lnTo>
                    <a:pt x="74407" y="84529"/>
                  </a:lnTo>
                  <a:lnTo>
                    <a:pt x="98197" y="76084"/>
                  </a:lnTo>
                  <a:lnTo>
                    <a:pt x="119736" y="60869"/>
                  </a:lnTo>
                  <a:lnTo>
                    <a:pt x="127586" y="48398"/>
                  </a:lnTo>
                  <a:lnTo>
                    <a:pt x="133038" y="23169"/>
                  </a:lnTo>
                  <a:lnTo>
                    <a:pt x="133833" y="0"/>
                  </a:lnTo>
                  <a:lnTo>
                    <a:pt x="135008" y="57251"/>
                  </a:lnTo>
                  <a:lnTo>
                    <a:pt x="142730" y="118550"/>
                  </a:lnTo>
                  <a:lnTo>
                    <a:pt x="149204" y="175154"/>
                  </a:lnTo>
                  <a:lnTo>
                    <a:pt x="152902" y="229937"/>
                  </a:lnTo>
                  <a:lnTo>
                    <a:pt x="147665" y="258929"/>
                  </a:lnTo>
                  <a:lnTo>
                    <a:pt x="131852" y="291498"/>
                  </a:lnTo>
                  <a:lnTo>
                    <a:pt x="119241" y="305740"/>
                  </a:lnTo>
                  <a:lnTo>
                    <a:pt x="106008" y="312071"/>
                  </a:lnTo>
                  <a:lnTo>
                    <a:pt x="0" y="306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3" name="SMARTInkShape-2220"/>
            <p:cNvSpPr/>
            <p:nvPr/>
          </p:nvSpPr>
          <p:spPr>
            <a:xfrm>
              <a:off x="8413029" y="4149811"/>
              <a:ext cx="133728" cy="131942"/>
            </a:xfrm>
            <a:custGeom>
              <a:avLst/>
              <a:gdLst/>
              <a:ahLst/>
              <a:cxnLst/>
              <a:rect l="0" t="0" r="0" b="0"/>
              <a:pathLst>
                <a:path w="133728" h="131942">
                  <a:moveTo>
                    <a:pt x="30756" y="0"/>
                  </a:moveTo>
                  <a:lnTo>
                    <a:pt x="30756" y="5466"/>
                  </a:lnTo>
                  <a:lnTo>
                    <a:pt x="27704" y="11201"/>
                  </a:lnTo>
                  <a:lnTo>
                    <a:pt x="25288" y="14332"/>
                  </a:lnTo>
                  <a:lnTo>
                    <a:pt x="22603" y="23913"/>
                  </a:lnTo>
                  <a:lnTo>
                    <a:pt x="10053" y="86130"/>
                  </a:lnTo>
                  <a:lnTo>
                    <a:pt x="0" y="131941"/>
                  </a:lnTo>
                  <a:lnTo>
                    <a:pt x="1098" y="131438"/>
                  </a:lnTo>
                  <a:lnTo>
                    <a:pt x="8741" y="124830"/>
                  </a:lnTo>
                  <a:lnTo>
                    <a:pt x="53341" y="62569"/>
                  </a:lnTo>
                  <a:lnTo>
                    <a:pt x="84669" y="34480"/>
                  </a:lnTo>
                  <a:lnTo>
                    <a:pt x="102918" y="24707"/>
                  </a:lnTo>
                  <a:lnTo>
                    <a:pt x="107468" y="24481"/>
                  </a:lnTo>
                  <a:lnTo>
                    <a:pt x="115572" y="27280"/>
                  </a:lnTo>
                  <a:lnTo>
                    <a:pt x="118193" y="29628"/>
                  </a:lnTo>
                  <a:lnTo>
                    <a:pt x="121101" y="35288"/>
                  </a:lnTo>
                  <a:lnTo>
                    <a:pt x="122970" y="51677"/>
                  </a:lnTo>
                  <a:lnTo>
                    <a:pt x="124534" y="96695"/>
                  </a:lnTo>
                  <a:lnTo>
                    <a:pt x="133727" y="123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2221"/>
            <p:cNvSpPr/>
            <p:nvPr/>
          </p:nvSpPr>
          <p:spPr>
            <a:xfrm>
              <a:off x="8212969" y="4149811"/>
              <a:ext cx="155722" cy="122354"/>
            </a:xfrm>
            <a:custGeom>
              <a:avLst/>
              <a:gdLst/>
              <a:ahLst/>
              <a:cxnLst/>
              <a:rect l="0" t="0" r="0" b="0"/>
              <a:pathLst>
                <a:path w="155722" h="122354">
                  <a:moveTo>
                    <a:pt x="24868" y="0"/>
                  </a:moveTo>
                  <a:lnTo>
                    <a:pt x="16647" y="9365"/>
                  </a:lnTo>
                  <a:lnTo>
                    <a:pt x="664" y="44004"/>
                  </a:lnTo>
                  <a:lnTo>
                    <a:pt x="0" y="59984"/>
                  </a:lnTo>
                  <a:lnTo>
                    <a:pt x="8895" y="88887"/>
                  </a:lnTo>
                  <a:lnTo>
                    <a:pt x="29288" y="109732"/>
                  </a:lnTo>
                  <a:lnTo>
                    <a:pt x="44377" y="117418"/>
                  </a:lnTo>
                  <a:lnTo>
                    <a:pt x="78175" y="122353"/>
                  </a:lnTo>
                  <a:lnTo>
                    <a:pt x="107786" y="117741"/>
                  </a:lnTo>
                  <a:lnTo>
                    <a:pt x="132833" y="103662"/>
                  </a:lnTo>
                  <a:lnTo>
                    <a:pt x="149279" y="90465"/>
                  </a:lnTo>
                  <a:lnTo>
                    <a:pt x="154532" y="76819"/>
                  </a:lnTo>
                  <a:lnTo>
                    <a:pt x="155721" y="60456"/>
                  </a:lnTo>
                  <a:lnTo>
                    <a:pt x="147163" y="31307"/>
                  </a:lnTo>
                  <a:lnTo>
                    <a:pt x="144155" y="24304"/>
                  </a:lnTo>
                  <a:lnTo>
                    <a:pt x="139861" y="19635"/>
                  </a:lnTo>
                  <a:lnTo>
                    <a:pt x="128988" y="14448"/>
                  </a:lnTo>
                  <a:lnTo>
                    <a:pt x="110003" y="11527"/>
                  </a:lnTo>
                  <a:lnTo>
                    <a:pt x="84419" y="16128"/>
                  </a:lnTo>
                  <a:lnTo>
                    <a:pt x="55100" y="30204"/>
                  </a:lnTo>
                  <a:lnTo>
                    <a:pt x="40974" y="45460"/>
                  </a:lnTo>
                  <a:lnTo>
                    <a:pt x="24868" y="82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5" name="SMARTInkShape-2222"/>
            <p:cNvSpPr/>
            <p:nvPr/>
          </p:nvSpPr>
          <p:spPr>
            <a:xfrm>
              <a:off x="8105400" y="4015946"/>
              <a:ext cx="19168" cy="257433"/>
            </a:xfrm>
            <a:custGeom>
              <a:avLst/>
              <a:gdLst/>
              <a:ahLst/>
              <a:cxnLst/>
              <a:rect l="0" t="0" r="0" b="0"/>
              <a:pathLst>
                <a:path w="19168" h="257433">
                  <a:moveTo>
                    <a:pt x="8871" y="0"/>
                  </a:moveTo>
                  <a:lnTo>
                    <a:pt x="8871" y="57644"/>
                  </a:lnTo>
                  <a:lnTo>
                    <a:pt x="7726" y="118265"/>
                  </a:lnTo>
                  <a:lnTo>
                    <a:pt x="719" y="174346"/>
                  </a:lnTo>
                  <a:lnTo>
                    <a:pt x="0" y="233100"/>
                  </a:lnTo>
                  <a:lnTo>
                    <a:pt x="4165" y="245855"/>
                  </a:lnTo>
                  <a:lnTo>
                    <a:pt x="6877" y="249715"/>
                  </a:lnTo>
                  <a:lnTo>
                    <a:pt x="19167" y="257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6" name="SMARTInkShape-2223"/>
            <p:cNvSpPr/>
            <p:nvPr/>
          </p:nvSpPr>
          <p:spPr>
            <a:xfrm>
              <a:off x="7879003" y="4149811"/>
              <a:ext cx="142414" cy="133812"/>
            </a:xfrm>
            <a:custGeom>
              <a:avLst/>
              <a:gdLst/>
              <a:ahLst/>
              <a:cxnLst/>
              <a:rect l="0" t="0" r="0" b="0"/>
              <a:pathLst>
                <a:path w="142414" h="133812">
                  <a:moveTo>
                    <a:pt x="39619" y="0"/>
                  </a:moveTo>
                  <a:lnTo>
                    <a:pt x="23198" y="17564"/>
                  </a:lnTo>
                  <a:lnTo>
                    <a:pt x="16798" y="30971"/>
                  </a:lnTo>
                  <a:lnTo>
                    <a:pt x="14108" y="34379"/>
                  </a:lnTo>
                  <a:lnTo>
                    <a:pt x="11118" y="44264"/>
                  </a:lnTo>
                  <a:lnTo>
                    <a:pt x="8647" y="55141"/>
                  </a:lnTo>
                  <a:lnTo>
                    <a:pt x="1966" y="68841"/>
                  </a:lnTo>
                  <a:lnTo>
                    <a:pt x="0" y="80558"/>
                  </a:lnTo>
                  <a:lnTo>
                    <a:pt x="2178" y="90340"/>
                  </a:lnTo>
                  <a:lnTo>
                    <a:pt x="5815" y="98502"/>
                  </a:lnTo>
                  <a:lnTo>
                    <a:pt x="9009" y="109530"/>
                  </a:lnTo>
                  <a:lnTo>
                    <a:pt x="22945" y="126959"/>
                  </a:lnTo>
                  <a:lnTo>
                    <a:pt x="29538" y="130795"/>
                  </a:lnTo>
                  <a:lnTo>
                    <a:pt x="42734" y="132955"/>
                  </a:lnTo>
                  <a:lnTo>
                    <a:pt x="78988" y="133811"/>
                  </a:lnTo>
                  <a:lnTo>
                    <a:pt x="88771" y="130790"/>
                  </a:lnTo>
                  <a:lnTo>
                    <a:pt x="96933" y="126777"/>
                  </a:lnTo>
                  <a:lnTo>
                    <a:pt x="104374" y="124994"/>
                  </a:lnTo>
                  <a:lnTo>
                    <a:pt x="111495" y="118099"/>
                  </a:lnTo>
                  <a:lnTo>
                    <a:pt x="138008" y="84855"/>
                  </a:lnTo>
                  <a:lnTo>
                    <a:pt x="141987" y="59806"/>
                  </a:lnTo>
                  <a:lnTo>
                    <a:pt x="142413" y="43019"/>
                  </a:lnTo>
                  <a:lnTo>
                    <a:pt x="139460" y="33230"/>
                  </a:lnTo>
                  <a:lnTo>
                    <a:pt x="135479" y="25066"/>
                  </a:lnTo>
                  <a:lnTo>
                    <a:pt x="133708" y="17623"/>
                  </a:lnTo>
                  <a:lnTo>
                    <a:pt x="132093" y="15181"/>
                  </a:lnTo>
                  <a:lnTo>
                    <a:pt x="129872" y="13553"/>
                  </a:lnTo>
                  <a:lnTo>
                    <a:pt x="99260" y="1622"/>
                  </a:lnTo>
                  <a:lnTo>
                    <a:pt x="67112" y="42"/>
                  </a:lnTo>
                  <a:lnTo>
                    <a:pt x="60228" y="3070"/>
                  </a:lnTo>
                  <a:lnTo>
                    <a:pt x="46487" y="14336"/>
                  </a:lnTo>
                  <a:lnTo>
                    <a:pt x="42671" y="20863"/>
                  </a:lnTo>
                  <a:lnTo>
                    <a:pt x="41654" y="24207"/>
                  </a:lnTo>
                  <a:lnTo>
                    <a:pt x="39831" y="26434"/>
                  </a:lnTo>
                  <a:lnTo>
                    <a:pt x="30930" y="30306"/>
                  </a:lnTo>
                  <a:lnTo>
                    <a:pt x="30037" y="33682"/>
                  </a:lnTo>
                  <a:lnTo>
                    <a:pt x="29321" y="41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2224"/>
            <p:cNvSpPr/>
            <p:nvPr/>
          </p:nvSpPr>
          <p:spPr>
            <a:xfrm>
              <a:off x="7764162" y="4118919"/>
              <a:ext cx="102975" cy="164741"/>
            </a:xfrm>
            <a:custGeom>
              <a:avLst/>
              <a:gdLst/>
              <a:ahLst/>
              <a:cxnLst/>
              <a:rect l="0" t="0" r="0" b="0"/>
              <a:pathLst>
                <a:path w="102975" h="164741">
                  <a:moveTo>
                    <a:pt x="0" y="20594"/>
                  </a:moveTo>
                  <a:lnTo>
                    <a:pt x="0" y="26061"/>
                  </a:lnTo>
                  <a:lnTo>
                    <a:pt x="3052" y="31796"/>
                  </a:lnTo>
                  <a:lnTo>
                    <a:pt x="7079" y="38159"/>
                  </a:lnTo>
                  <a:lnTo>
                    <a:pt x="9661" y="51566"/>
                  </a:lnTo>
                  <a:lnTo>
                    <a:pt x="10294" y="115497"/>
                  </a:lnTo>
                  <a:lnTo>
                    <a:pt x="10297" y="164740"/>
                  </a:lnTo>
                  <a:lnTo>
                    <a:pt x="10297" y="140550"/>
                  </a:lnTo>
                  <a:lnTo>
                    <a:pt x="20786" y="107349"/>
                  </a:lnTo>
                  <a:lnTo>
                    <a:pt x="36930" y="78817"/>
                  </a:lnTo>
                  <a:lnTo>
                    <a:pt x="41070" y="66195"/>
                  </a:lnTo>
                  <a:lnTo>
                    <a:pt x="78076" y="25006"/>
                  </a:lnTo>
                  <a:lnTo>
                    <a:pt x="88986" y="15163"/>
                  </a:lnTo>
                  <a:lnTo>
                    <a:pt x="100906" y="10938"/>
                  </a:lnTo>
                  <a:lnTo>
                    <a:pt x="101594" y="9581"/>
                  </a:lnTo>
                  <a:lnTo>
                    <a:pt x="1029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2225"/>
            <p:cNvSpPr/>
            <p:nvPr/>
          </p:nvSpPr>
          <p:spPr>
            <a:xfrm>
              <a:off x="7609703" y="4108678"/>
              <a:ext cx="102496" cy="318978"/>
            </a:xfrm>
            <a:custGeom>
              <a:avLst/>
              <a:gdLst/>
              <a:ahLst/>
              <a:cxnLst/>
              <a:rect l="0" t="0" r="0" b="0"/>
              <a:pathLst>
                <a:path w="102496" h="318978">
                  <a:moveTo>
                    <a:pt x="10297" y="51430"/>
                  </a:moveTo>
                  <a:lnTo>
                    <a:pt x="10297" y="65762"/>
                  </a:lnTo>
                  <a:lnTo>
                    <a:pt x="13349" y="72292"/>
                  </a:lnTo>
                  <a:lnTo>
                    <a:pt x="15764" y="75636"/>
                  </a:lnTo>
                  <a:lnTo>
                    <a:pt x="19164" y="91274"/>
                  </a:lnTo>
                  <a:lnTo>
                    <a:pt x="20558" y="151025"/>
                  </a:lnTo>
                  <a:lnTo>
                    <a:pt x="20591" y="206497"/>
                  </a:lnTo>
                  <a:lnTo>
                    <a:pt x="21739" y="260442"/>
                  </a:lnTo>
                  <a:lnTo>
                    <a:pt x="30468" y="301381"/>
                  </a:lnTo>
                  <a:lnTo>
                    <a:pt x="30887" y="318977"/>
                  </a:lnTo>
                  <a:lnTo>
                    <a:pt x="30890" y="313639"/>
                  </a:lnTo>
                  <a:lnTo>
                    <a:pt x="27841" y="307934"/>
                  </a:lnTo>
                  <a:lnTo>
                    <a:pt x="23815" y="301585"/>
                  </a:lnTo>
                  <a:lnTo>
                    <a:pt x="11854" y="260189"/>
                  </a:lnTo>
                  <a:lnTo>
                    <a:pt x="7451" y="218252"/>
                  </a:lnTo>
                  <a:lnTo>
                    <a:pt x="1471" y="189136"/>
                  </a:lnTo>
                  <a:lnTo>
                    <a:pt x="86" y="131354"/>
                  </a:lnTo>
                  <a:lnTo>
                    <a:pt x="3067" y="100059"/>
                  </a:lnTo>
                  <a:lnTo>
                    <a:pt x="13160" y="39179"/>
                  </a:lnTo>
                  <a:lnTo>
                    <a:pt x="22994" y="10973"/>
                  </a:lnTo>
                  <a:lnTo>
                    <a:pt x="25626" y="7297"/>
                  </a:lnTo>
                  <a:lnTo>
                    <a:pt x="31602" y="3212"/>
                  </a:lnTo>
                  <a:lnTo>
                    <a:pt x="41400" y="912"/>
                  </a:lnTo>
                  <a:lnTo>
                    <a:pt x="65229" y="0"/>
                  </a:lnTo>
                  <a:lnTo>
                    <a:pt x="72086" y="3020"/>
                  </a:lnTo>
                  <a:lnTo>
                    <a:pt x="75520" y="5427"/>
                  </a:lnTo>
                  <a:lnTo>
                    <a:pt x="85811" y="19747"/>
                  </a:lnTo>
                  <a:lnTo>
                    <a:pt x="99349" y="55971"/>
                  </a:lnTo>
                  <a:lnTo>
                    <a:pt x="102495" y="89333"/>
                  </a:lnTo>
                  <a:lnTo>
                    <a:pt x="97365" y="109825"/>
                  </a:lnTo>
                  <a:lnTo>
                    <a:pt x="82093" y="141060"/>
                  </a:lnTo>
                  <a:lnTo>
                    <a:pt x="58334" y="167954"/>
                  </a:lnTo>
                  <a:lnTo>
                    <a:pt x="37542" y="180683"/>
                  </a:lnTo>
                  <a:lnTo>
                    <a:pt x="21229" y="184385"/>
                  </a:lnTo>
                  <a:lnTo>
                    <a:pt x="17586" y="184689"/>
                  </a:lnTo>
                  <a:lnTo>
                    <a:pt x="10485" y="181974"/>
                  </a:lnTo>
                  <a:lnTo>
                    <a:pt x="0" y="1749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SMARTInkShape-2226"/>
            <p:cNvSpPr/>
            <p:nvPr/>
          </p:nvSpPr>
          <p:spPr>
            <a:xfrm>
              <a:off x="7486136" y="4283676"/>
              <a:ext cx="15947" cy="185352"/>
            </a:xfrm>
            <a:custGeom>
              <a:avLst/>
              <a:gdLst/>
              <a:ahLst/>
              <a:cxnLst/>
              <a:rect l="0" t="0" r="0" b="0"/>
              <a:pathLst>
                <a:path w="15947" h="185352">
                  <a:moveTo>
                    <a:pt x="0" y="0"/>
                  </a:moveTo>
                  <a:lnTo>
                    <a:pt x="0" y="5466"/>
                  </a:lnTo>
                  <a:lnTo>
                    <a:pt x="12710" y="63035"/>
                  </a:lnTo>
                  <a:lnTo>
                    <a:pt x="15946" y="84078"/>
                  </a:lnTo>
                  <a:lnTo>
                    <a:pt x="11266" y="142804"/>
                  </a:lnTo>
                  <a:lnTo>
                    <a:pt x="10382" y="171695"/>
                  </a:lnTo>
                  <a:lnTo>
                    <a:pt x="0" y="185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7" name="SMARTInkShape-Group328"/>
          <p:cNvGrpSpPr/>
          <p:nvPr/>
        </p:nvGrpSpPr>
        <p:grpSpPr>
          <a:xfrm>
            <a:off x="4948531" y="4346891"/>
            <a:ext cx="972416" cy="289606"/>
            <a:chOff x="4948531" y="4346891"/>
            <a:chExt cx="972416" cy="289606"/>
          </a:xfrm>
        </p:grpSpPr>
        <p:sp>
          <p:nvSpPr>
            <p:cNvPr id="1071" name="SMARTInkShape-2227"/>
            <p:cNvSpPr/>
            <p:nvPr/>
          </p:nvSpPr>
          <p:spPr>
            <a:xfrm>
              <a:off x="4948531" y="4347066"/>
              <a:ext cx="130507" cy="183584"/>
            </a:xfrm>
            <a:custGeom>
              <a:avLst/>
              <a:gdLst/>
              <a:ahLst/>
              <a:cxnLst/>
              <a:rect l="0" t="0" r="0" b="0"/>
              <a:pathLst>
                <a:path w="130507" h="183584">
                  <a:moveTo>
                    <a:pt x="4469" y="39583"/>
                  </a:moveTo>
                  <a:lnTo>
                    <a:pt x="9936" y="39583"/>
                  </a:lnTo>
                  <a:lnTo>
                    <a:pt x="11546" y="40727"/>
                  </a:lnTo>
                  <a:lnTo>
                    <a:pt x="12619" y="42633"/>
                  </a:lnTo>
                  <a:lnTo>
                    <a:pt x="13336" y="45049"/>
                  </a:lnTo>
                  <a:lnTo>
                    <a:pt x="14956" y="46659"/>
                  </a:lnTo>
                  <a:lnTo>
                    <a:pt x="19809" y="48449"/>
                  </a:lnTo>
                  <a:lnTo>
                    <a:pt x="38935" y="49755"/>
                  </a:lnTo>
                  <a:lnTo>
                    <a:pt x="45721" y="46774"/>
                  </a:lnTo>
                  <a:lnTo>
                    <a:pt x="49132" y="44376"/>
                  </a:lnTo>
                  <a:lnTo>
                    <a:pt x="74408" y="37163"/>
                  </a:lnTo>
                  <a:lnTo>
                    <a:pt x="78555" y="34537"/>
                  </a:lnTo>
                  <a:lnTo>
                    <a:pt x="83162" y="28568"/>
                  </a:lnTo>
                  <a:lnTo>
                    <a:pt x="86354" y="22102"/>
                  </a:lnTo>
                  <a:lnTo>
                    <a:pt x="91587" y="15414"/>
                  </a:lnTo>
                  <a:lnTo>
                    <a:pt x="92294" y="13173"/>
                  </a:lnTo>
                  <a:lnTo>
                    <a:pt x="91623" y="11678"/>
                  </a:lnTo>
                  <a:lnTo>
                    <a:pt x="76064" y="803"/>
                  </a:lnTo>
                  <a:lnTo>
                    <a:pt x="72795" y="0"/>
                  </a:lnTo>
                  <a:lnTo>
                    <a:pt x="57258" y="4336"/>
                  </a:lnTo>
                  <a:lnTo>
                    <a:pt x="15587" y="21233"/>
                  </a:lnTo>
                  <a:lnTo>
                    <a:pt x="8266" y="27995"/>
                  </a:lnTo>
                  <a:lnTo>
                    <a:pt x="1199" y="38628"/>
                  </a:lnTo>
                  <a:lnTo>
                    <a:pt x="0" y="43523"/>
                  </a:lnTo>
                  <a:lnTo>
                    <a:pt x="346" y="47929"/>
                  </a:lnTo>
                  <a:lnTo>
                    <a:pt x="7158" y="70303"/>
                  </a:lnTo>
                  <a:lnTo>
                    <a:pt x="9693" y="73792"/>
                  </a:lnTo>
                  <a:lnTo>
                    <a:pt x="36502" y="91054"/>
                  </a:lnTo>
                  <a:lnTo>
                    <a:pt x="93735" y="119672"/>
                  </a:lnTo>
                  <a:lnTo>
                    <a:pt x="123295" y="137357"/>
                  </a:lnTo>
                  <a:lnTo>
                    <a:pt x="128308" y="139090"/>
                  </a:lnTo>
                  <a:lnTo>
                    <a:pt x="130506" y="143678"/>
                  </a:lnTo>
                  <a:lnTo>
                    <a:pt x="129897" y="157928"/>
                  </a:lnTo>
                  <a:lnTo>
                    <a:pt x="128133" y="163102"/>
                  </a:lnTo>
                  <a:lnTo>
                    <a:pt x="125812" y="166550"/>
                  </a:lnTo>
                  <a:lnTo>
                    <a:pt x="108400" y="177552"/>
                  </a:lnTo>
                  <a:lnTo>
                    <a:pt x="95013" y="181909"/>
                  </a:lnTo>
                  <a:lnTo>
                    <a:pt x="55500" y="183583"/>
                  </a:lnTo>
                  <a:lnTo>
                    <a:pt x="46981" y="180622"/>
                  </a:lnTo>
                  <a:lnTo>
                    <a:pt x="37657" y="174865"/>
                  </a:lnTo>
                  <a:lnTo>
                    <a:pt x="38036" y="173248"/>
                  </a:lnTo>
                  <a:lnTo>
                    <a:pt x="45658" y="1631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2228"/>
            <p:cNvSpPr/>
            <p:nvPr/>
          </p:nvSpPr>
          <p:spPr>
            <a:xfrm>
              <a:off x="5139539" y="4387335"/>
              <a:ext cx="112084" cy="133179"/>
            </a:xfrm>
            <a:custGeom>
              <a:avLst/>
              <a:gdLst/>
              <a:ahLst/>
              <a:cxnLst/>
              <a:rect l="0" t="0" r="0" b="0"/>
              <a:pathLst>
                <a:path w="112084" h="133179">
                  <a:moveTo>
                    <a:pt x="9110" y="50800"/>
                  </a:moveTo>
                  <a:lnTo>
                    <a:pt x="17976" y="50800"/>
                  </a:lnTo>
                  <a:lnTo>
                    <a:pt x="37012" y="41934"/>
                  </a:lnTo>
                  <a:lnTo>
                    <a:pt x="47632" y="33709"/>
                  </a:lnTo>
                  <a:lnTo>
                    <a:pt x="58535" y="28955"/>
                  </a:lnTo>
                  <a:lnTo>
                    <a:pt x="73461" y="15216"/>
                  </a:lnTo>
                  <a:lnTo>
                    <a:pt x="77756" y="7144"/>
                  </a:lnTo>
                  <a:lnTo>
                    <a:pt x="77756" y="4534"/>
                  </a:lnTo>
                  <a:lnTo>
                    <a:pt x="76613" y="2793"/>
                  </a:lnTo>
                  <a:lnTo>
                    <a:pt x="74706" y="1633"/>
                  </a:lnTo>
                  <a:lnTo>
                    <a:pt x="66557" y="0"/>
                  </a:lnTo>
                  <a:lnTo>
                    <a:pt x="38979" y="10605"/>
                  </a:lnTo>
                  <a:lnTo>
                    <a:pt x="19104" y="23254"/>
                  </a:lnTo>
                  <a:lnTo>
                    <a:pt x="12340" y="29004"/>
                  </a:lnTo>
                  <a:lnTo>
                    <a:pt x="4825" y="44545"/>
                  </a:lnTo>
                  <a:lnTo>
                    <a:pt x="0" y="77024"/>
                  </a:lnTo>
                  <a:lnTo>
                    <a:pt x="2391" y="88389"/>
                  </a:lnTo>
                  <a:lnTo>
                    <a:pt x="8412" y="98398"/>
                  </a:lnTo>
                  <a:lnTo>
                    <a:pt x="31915" y="124671"/>
                  </a:lnTo>
                  <a:lnTo>
                    <a:pt x="42509" y="129397"/>
                  </a:lnTo>
                  <a:lnTo>
                    <a:pt x="112083" y="1331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2229"/>
            <p:cNvSpPr/>
            <p:nvPr/>
          </p:nvSpPr>
          <p:spPr>
            <a:xfrm>
              <a:off x="5294880" y="4419559"/>
              <a:ext cx="183284" cy="216938"/>
            </a:xfrm>
            <a:custGeom>
              <a:avLst/>
              <a:gdLst/>
              <a:ahLst/>
              <a:cxnLst/>
              <a:rect l="0" t="0" r="0" b="0"/>
              <a:pathLst>
                <a:path w="183284" h="216938">
                  <a:moveTo>
                    <a:pt x="70012" y="39171"/>
                  </a:moveTo>
                  <a:lnTo>
                    <a:pt x="70012" y="14965"/>
                  </a:lnTo>
                  <a:lnTo>
                    <a:pt x="66962" y="8198"/>
                  </a:lnTo>
                  <a:lnTo>
                    <a:pt x="64546" y="4793"/>
                  </a:lnTo>
                  <a:lnTo>
                    <a:pt x="58810" y="1009"/>
                  </a:lnTo>
                  <a:lnTo>
                    <a:pt x="55679" y="0"/>
                  </a:lnTo>
                  <a:lnTo>
                    <a:pt x="46097" y="1930"/>
                  </a:lnTo>
                  <a:lnTo>
                    <a:pt x="26768" y="7025"/>
                  </a:lnTo>
                  <a:lnTo>
                    <a:pt x="19139" y="13824"/>
                  </a:lnTo>
                  <a:lnTo>
                    <a:pt x="4915" y="36833"/>
                  </a:lnTo>
                  <a:lnTo>
                    <a:pt x="0" y="56658"/>
                  </a:lnTo>
                  <a:lnTo>
                    <a:pt x="1901" y="67156"/>
                  </a:lnTo>
                  <a:lnTo>
                    <a:pt x="9405" y="79499"/>
                  </a:lnTo>
                  <a:lnTo>
                    <a:pt x="16760" y="86842"/>
                  </a:lnTo>
                  <a:lnTo>
                    <a:pt x="27657" y="93920"/>
                  </a:lnTo>
                  <a:lnTo>
                    <a:pt x="33766" y="95120"/>
                  </a:lnTo>
                  <a:lnTo>
                    <a:pt x="61313" y="91470"/>
                  </a:lnTo>
                  <a:lnTo>
                    <a:pt x="72247" y="81865"/>
                  </a:lnTo>
                  <a:lnTo>
                    <a:pt x="85166" y="63262"/>
                  </a:lnTo>
                  <a:lnTo>
                    <a:pt x="88188" y="52167"/>
                  </a:lnTo>
                  <a:lnTo>
                    <a:pt x="91034" y="28910"/>
                  </a:lnTo>
                  <a:lnTo>
                    <a:pt x="100452" y="9150"/>
                  </a:lnTo>
                  <a:lnTo>
                    <a:pt x="91998" y="17222"/>
                  </a:lnTo>
                  <a:lnTo>
                    <a:pt x="83804" y="42971"/>
                  </a:lnTo>
                  <a:lnTo>
                    <a:pt x="75303" y="96624"/>
                  </a:lnTo>
                  <a:lnTo>
                    <a:pt x="77046" y="136030"/>
                  </a:lnTo>
                  <a:lnTo>
                    <a:pt x="84809" y="171224"/>
                  </a:lnTo>
                  <a:lnTo>
                    <a:pt x="99821" y="197924"/>
                  </a:lnTo>
                  <a:lnTo>
                    <a:pt x="118348" y="210031"/>
                  </a:lnTo>
                  <a:lnTo>
                    <a:pt x="138405" y="216937"/>
                  </a:lnTo>
                  <a:lnTo>
                    <a:pt x="151132" y="216193"/>
                  </a:lnTo>
                  <a:lnTo>
                    <a:pt x="160603" y="212048"/>
                  </a:lnTo>
                  <a:lnTo>
                    <a:pt x="183283" y="1936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4" name="SMARTInkShape-2230"/>
            <p:cNvSpPr/>
            <p:nvPr/>
          </p:nvSpPr>
          <p:spPr>
            <a:xfrm>
              <a:off x="5498767" y="4407243"/>
              <a:ext cx="133856" cy="144164"/>
            </a:xfrm>
            <a:custGeom>
              <a:avLst/>
              <a:gdLst/>
              <a:ahLst/>
              <a:cxnLst/>
              <a:rect l="0" t="0" r="0" b="0"/>
              <a:pathLst>
                <a:path w="133856" h="144164">
                  <a:moveTo>
                    <a:pt x="20584" y="0"/>
                  </a:moveTo>
                  <a:lnTo>
                    <a:pt x="10711" y="0"/>
                  </a:lnTo>
                  <a:lnTo>
                    <a:pt x="10413" y="5466"/>
                  </a:lnTo>
                  <a:lnTo>
                    <a:pt x="7292" y="11202"/>
                  </a:lnTo>
                  <a:lnTo>
                    <a:pt x="3235" y="17564"/>
                  </a:lnTo>
                  <a:lnTo>
                    <a:pt x="630" y="30972"/>
                  </a:lnTo>
                  <a:lnTo>
                    <a:pt x="0" y="70684"/>
                  </a:lnTo>
                  <a:lnTo>
                    <a:pt x="3045" y="80232"/>
                  </a:lnTo>
                  <a:lnTo>
                    <a:pt x="7069" y="88290"/>
                  </a:lnTo>
                  <a:lnTo>
                    <a:pt x="10477" y="99258"/>
                  </a:lnTo>
                  <a:lnTo>
                    <a:pt x="25590" y="118123"/>
                  </a:lnTo>
                  <a:lnTo>
                    <a:pt x="31581" y="121148"/>
                  </a:lnTo>
                  <a:lnTo>
                    <a:pt x="51536" y="123356"/>
                  </a:lnTo>
                  <a:lnTo>
                    <a:pt x="65218" y="123525"/>
                  </a:lnTo>
                  <a:lnTo>
                    <a:pt x="72077" y="120498"/>
                  </a:lnTo>
                  <a:lnTo>
                    <a:pt x="75507" y="118089"/>
                  </a:lnTo>
                  <a:lnTo>
                    <a:pt x="79318" y="112361"/>
                  </a:lnTo>
                  <a:lnTo>
                    <a:pt x="82157" y="106001"/>
                  </a:lnTo>
                  <a:lnTo>
                    <a:pt x="98669" y="85775"/>
                  </a:lnTo>
                  <a:lnTo>
                    <a:pt x="111661" y="49484"/>
                  </a:lnTo>
                  <a:lnTo>
                    <a:pt x="113259" y="1611"/>
                  </a:lnTo>
                  <a:lnTo>
                    <a:pt x="113259" y="14474"/>
                  </a:lnTo>
                  <a:lnTo>
                    <a:pt x="112115" y="16514"/>
                  </a:lnTo>
                  <a:lnTo>
                    <a:pt x="110209" y="17874"/>
                  </a:lnTo>
                  <a:lnTo>
                    <a:pt x="107793" y="18781"/>
                  </a:lnTo>
                  <a:lnTo>
                    <a:pt x="106183" y="20529"/>
                  </a:lnTo>
                  <a:lnTo>
                    <a:pt x="104394" y="25524"/>
                  </a:lnTo>
                  <a:lnTo>
                    <a:pt x="102974" y="84266"/>
                  </a:lnTo>
                  <a:lnTo>
                    <a:pt x="106018" y="91989"/>
                  </a:lnTo>
                  <a:lnTo>
                    <a:pt x="110042" y="99235"/>
                  </a:lnTo>
                  <a:lnTo>
                    <a:pt x="123097" y="132835"/>
                  </a:lnTo>
                  <a:lnTo>
                    <a:pt x="133855" y="144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5" name="SMARTInkShape-2231"/>
            <p:cNvSpPr/>
            <p:nvPr/>
          </p:nvSpPr>
          <p:spPr>
            <a:xfrm>
              <a:off x="5684108" y="4427878"/>
              <a:ext cx="185353" cy="112627"/>
            </a:xfrm>
            <a:custGeom>
              <a:avLst/>
              <a:gdLst/>
              <a:ahLst/>
              <a:cxnLst/>
              <a:rect l="0" t="0" r="0" b="0"/>
              <a:pathLst>
                <a:path w="185353" h="112627">
                  <a:moveTo>
                    <a:pt x="0" y="41149"/>
                  </a:moveTo>
                  <a:lnTo>
                    <a:pt x="19798" y="41149"/>
                  </a:lnTo>
                  <a:lnTo>
                    <a:pt x="29013" y="38098"/>
                  </a:lnTo>
                  <a:lnTo>
                    <a:pt x="33072" y="35682"/>
                  </a:lnTo>
                  <a:lnTo>
                    <a:pt x="54883" y="31806"/>
                  </a:lnTo>
                  <a:lnTo>
                    <a:pt x="105941" y="30863"/>
                  </a:lnTo>
                  <a:lnTo>
                    <a:pt x="113064" y="27805"/>
                  </a:lnTo>
                  <a:lnTo>
                    <a:pt x="122953" y="20979"/>
                  </a:lnTo>
                  <a:lnTo>
                    <a:pt x="123513" y="11725"/>
                  </a:lnTo>
                  <a:lnTo>
                    <a:pt x="118086" y="5227"/>
                  </a:lnTo>
                  <a:lnTo>
                    <a:pt x="112359" y="2300"/>
                  </a:lnTo>
                  <a:lnTo>
                    <a:pt x="89191" y="96"/>
                  </a:lnTo>
                  <a:lnTo>
                    <a:pt x="78930" y="0"/>
                  </a:lnTo>
                  <a:lnTo>
                    <a:pt x="72074" y="3028"/>
                  </a:lnTo>
                  <a:lnTo>
                    <a:pt x="65213" y="7044"/>
                  </a:lnTo>
                  <a:lnTo>
                    <a:pt x="54918" y="10449"/>
                  </a:lnTo>
                  <a:lnTo>
                    <a:pt x="48053" y="15300"/>
                  </a:lnTo>
                  <a:lnTo>
                    <a:pt x="44241" y="21270"/>
                  </a:lnTo>
                  <a:lnTo>
                    <a:pt x="41793" y="34427"/>
                  </a:lnTo>
                  <a:lnTo>
                    <a:pt x="41243" y="63757"/>
                  </a:lnTo>
                  <a:lnTo>
                    <a:pt x="44264" y="71411"/>
                  </a:lnTo>
                  <a:lnTo>
                    <a:pt x="55527" y="85646"/>
                  </a:lnTo>
                  <a:lnTo>
                    <a:pt x="84433" y="106354"/>
                  </a:lnTo>
                  <a:lnTo>
                    <a:pt x="95115" y="110174"/>
                  </a:lnTo>
                  <a:lnTo>
                    <a:pt x="120616" y="112626"/>
                  </a:lnTo>
                  <a:lnTo>
                    <a:pt x="140872" y="107584"/>
                  </a:lnTo>
                  <a:lnTo>
                    <a:pt x="173495" y="93862"/>
                  </a:lnTo>
                  <a:lnTo>
                    <a:pt x="185352" y="92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6" name="SMARTInkShape-2232"/>
            <p:cNvSpPr/>
            <p:nvPr/>
          </p:nvSpPr>
          <p:spPr>
            <a:xfrm>
              <a:off x="5900477" y="4346891"/>
              <a:ext cx="20470" cy="235407"/>
            </a:xfrm>
            <a:custGeom>
              <a:avLst/>
              <a:gdLst/>
              <a:ahLst/>
              <a:cxnLst/>
              <a:rect l="0" t="0" r="0" b="0"/>
              <a:pathLst>
                <a:path w="20470" h="235407">
                  <a:moveTo>
                    <a:pt x="20469" y="8866"/>
                  </a:moveTo>
                  <a:lnTo>
                    <a:pt x="15003" y="8866"/>
                  </a:lnTo>
                  <a:lnTo>
                    <a:pt x="13392" y="7721"/>
                  </a:lnTo>
                  <a:lnTo>
                    <a:pt x="12319" y="5815"/>
                  </a:lnTo>
                  <a:lnTo>
                    <a:pt x="10596" y="0"/>
                  </a:lnTo>
                  <a:lnTo>
                    <a:pt x="9034" y="26172"/>
                  </a:lnTo>
                  <a:lnTo>
                    <a:pt x="3096" y="37512"/>
                  </a:lnTo>
                  <a:lnTo>
                    <a:pt x="0" y="93458"/>
                  </a:lnTo>
                  <a:lnTo>
                    <a:pt x="9225" y="152967"/>
                  </a:lnTo>
                  <a:lnTo>
                    <a:pt x="19490" y="213343"/>
                  </a:lnTo>
                  <a:lnTo>
                    <a:pt x="20469" y="235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7" name="SMARTInkShape-Group329"/>
          <p:cNvGrpSpPr/>
          <p:nvPr/>
        </p:nvGrpSpPr>
        <p:grpSpPr>
          <a:xfrm>
            <a:off x="6075406" y="4355757"/>
            <a:ext cx="1184190" cy="398995"/>
            <a:chOff x="6075406" y="4355757"/>
            <a:chExt cx="1184190" cy="398995"/>
          </a:xfrm>
        </p:grpSpPr>
        <p:sp>
          <p:nvSpPr>
            <p:cNvPr id="1078" name="SMARTInkShape-2233"/>
            <p:cNvSpPr/>
            <p:nvPr/>
          </p:nvSpPr>
          <p:spPr>
            <a:xfrm>
              <a:off x="6075406" y="4623487"/>
              <a:ext cx="30892" cy="92676"/>
            </a:xfrm>
            <a:custGeom>
              <a:avLst/>
              <a:gdLst/>
              <a:ahLst/>
              <a:cxnLst/>
              <a:rect l="0" t="0" r="0" b="0"/>
              <a:pathLst>
                <a:path w="30892" h="92676">
                  <a:moveTo>
                    <a:pt x="30891" y="0"/>
                  </a:moveTo>
                  <a:lnTo>
                    <a:pt x="29747" y="35798"/>
                  </a:lnTo>
                  <a:lnTo>
                    <a:pt x="15552" y="80434"/>
                  </a:lnTo>
                  <a:lnTo>
                    <a:pt x="12656" y="84516"/>
                  </a:lnTo>
                  <a:lnTo>
                    <a:pt x="0" y="92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2234"/>
            <p:cNvSpPr/>
            <p:nvPr/>
          </p:nvSpPr>
          <p:spPr>
            <a:xfrm>
              <a:off x="6178378" y="4481021"/>
              <a:ext cx="133071" cy="141863"/>
            </a:xfrm>
            <a:custGeom>
              <a:avLst/>
              <a:gdLst/>
              <a:ahLst/>
              <a:cxnLst/>
              <a:rect l="0" t="0" r="0" b="0"/>
              <a:pathLst>
                <a:path w="133071" h="141863">
                  <a:moveTo>
                    <a:pt x="0" y="49790"/>
                  </a:moveTo>
                  <a:lnTo>
                    <a:pt x="53506" y="46739"/>
                  </a:lnTo>
                  <a:lnTo>
                    <a:pt x="115236" y="28143"/>
                  </a:lnTo>
                  <a:lnTo>
                    <a:pt x="131186" y="11625"/>
                  </a:lnTo>
                  <a:lnTo>
                    <a:pt x="132673" y="6894"/>
                  </a:lnTo>
                  <a:lnTo>
                    <a:pt x="133070" y="4030"/>
                  </a:lnTo>
                  <a:lnTo>
                    <a:pt x="131047" y="2121"/>
                  </a:lnTo>
                  <a:lnTo>
                    <a:pt x="122697" y="0"/>
                  </a:lnTo>
                  <a:lnTo>
                    <a:pt x="111359" y="2109"/>
                  </a:lnTo>
                  <a:lnTo>
                    <a:pt x="83482" y="11178"/>
                  </a:lnTo>
                  <a:lnTo>
                    <a:pt x="55753" y="30722"/>
                  </a:lnTo>
                  <a:lnTo>
                    <a:pt x="35390" y="56186"/>
                  </a:lnTo>
                  <a:lnTo>
                    <a:pt x="32891" y="63311"/>
                  </a:lnTo>
                  <a:lnTo>
                    <a:pt x="31484" y="79222"/>
                  </a:lnTo>
                  <a:lnTo>
                    <a:pt x="34206" y="88805"/>
                  </a:lnTo>
                  <a:lnTo>
                    <a:pt x="38085" y="96877"/>
                  </a:lnTo>
                  <a:lnTo>
                    <a:pt x="41414" y="107855"/>
                  </a:lnTo>
                  <a:lnTo>
                    <a:pt x="46247" y="114879"/>
                  </a:lnTo>
                  <a:lnTo>
                    <a:pt x="88575" y="137881"/>
                  </a:lnTo>
                  <a:lnTo>
                    <a:pt x="109566" y="141862"/>
                  </a:lnTo>
                  <a:lnTo>
                    <a:pt x="114675" y="139146"/>
                  </a:lnTo>
                  <a:lnTo>
                    <a:pt x="123568" y="132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2235"/>
            <p:cNvSpPr/>
            <p:nvPr/>
          </p:nvSpPr>
          <p:spPr>
            <a:xfrm>
              <a:off x="6404919" y="4453143"/>
              <a:ext cx="113229" cy="281691"/>
            </a:xfrm>
            <a:custGeom>
              <a:avLst/>
              <a:gdLst/>
              <a:ahLst/>
              <a:cxnLst/>
              <a:rect l="0" t="0" r="0" b="0"/>
              <a:pathLst>
                <a:path w="113229" h="281691">
                  <a:moveTo>
                    <a:pt x="0" y="57074"/>
                  </a:moveTo>
                  <a:lnTo>
                    <a:pt x="1143" y="113358"/>
                  </a:lnTo>
                  <a:lnTo>
                    <a:pt x="9343" y="153302"/>
                  </a:lnTo>
                  <a:lnTo>
                    <a:pt x="10280" y="212171"/>
                  </a:lnTo>
                  <a:lnTo>
                    <a:pt x="10296" y="273875"/>
                  </a:lnTo>
                  <a:lnTo>
                    <a:pt x="10296" y="281690"/>
                  </a:lnTo>
                  <a:lnTo>
                    <a:pt x="10296" y="220917"/>
                  </a:lnTo>
                  <a:lnTo>
                    <a:pt x="10296" y="156971"/>
                  </a:lnTo>
                  <a:lnTo>
                    <a:pt x="11440" y="139229"/>
                  </a:lnTo>
                  <a:lnTo>
                    <a:pt x="25637" y="81226"/>
                  </a:lnTo>
                  <a:lnTo>
                    <a:pt x="33250" y="49844"/>
                  </a:lnTo>
                  <a:lnTo>
                    <a:pt x="48364" y="24085"/>
                  </a:lnTo>
                  <a:lnTo>
                    <a:pt x="76949" y="639"/>
                  </a:lnTo>
                  <a:lnTo>
                    <a:pt x="79903" y="0"/>
                  </a:lnTo>
                  <a:lnTo>
                    <a:pt x="83016" y="718"/>
                  </a:lnTo>
                  <a:lnTo>
                    <a:pt x="89527" y="3423"/>
                  </a:lnTo>
                  <a:lnTo>
                    <a:pt x="96235" y="4625"/>
                  </a:lnTo>
                  <a:lnTo>
                    <a:pt x="98482" y="6090"/>
                  </a:lnTo>
                  <a:lnTo>
                    <a:pt x="99978" y="8211"/>
                  </a:lnTo>
                  <a:lnTo>
                    <a:pt x="102785" y="13617"/>
                  </a:lnTo>
                  <a:lnTo>
                    <a:pt x="107847" y="19835"/>
                  </a:lnTo>
                  <a:lnTo>
                    <a:pt x="110861" y="29462"/>
                  </a:lnTo>
                  <a:lnTo>
                    <a:pt x="113228" y="76148"/>
                  </a:lnTo>
                  <a:lnTo>
                    <a:pt x="110200" y="85764"/>
                  </a:lnTo>
                  <a:lnTo>
                    <a:pt x="95704" y="104837"/>
                  </a:lnTo>
                  <a:lnTo>
                    <a:pt x="68632" y="132575"/>
                  </a:lnTo>
                  <a:lnTo>
                    <a:pt x="61775" y="136395"/>
                  </a:lnTo>
                  <a:lnTo>
                    <a:pt x="48052" y="138848"/>
                  </a:lnTo>
                  <a:lnTo>
                    <a:pt x="26030" y="139436"/>
                  </a:lnTo>
                  <a:lnTo>
                    <a:pt x="24216" y="138297"/>
                  </a:lnTo>
                  <a:lnTo>
                    <a:pt x="23009" y="136394"/>
                  </a:lnTo>
                  <a:lnTo>
                    <a:pt x="20913" y="128964"/>
                  </a:lnTo>
                  <a:lnTo>
                    <a:pt x="20594" y="118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2236"/>
            <p:cNvSpPr/>
            <p:nvPr/>
          </p:nvSpPr>
          <p:spPr>
            <a:xfrm>
              <a:off x="6559378" y="4469027"/>
              <a:ext cx="10299" cy="133866"/>
            </a:xfrm>
            <a:custGeom>
              <a:avLst/>
              <a:gdLst/>
              <a:ahLst/>
              <a:cxnLst/>
              <a:rect l="0" t="0" r="0" b="0"/>
              <a:pathLst>
                <a:path w="10299" h="133866">
                  <a:moveTo>
                    <a:pt x="0" y="0"/>
                  </a:moveTo>
                  <a:lnTo>
                    <a:pt x="0" y="8866"/>
                  </a:lnTo>
                  <a:lnTo>
                    <a:pt x="8866" y="19038"/>
                  </a:lnTo>
                  <a:lnTo>
                    <a:pt x="10280" y="79916"/>
                  </a:lnTo>
                  <a:lnTo>
                    <a:pt x="10298" y="133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2237"/>
            <p:cNvSpPr/>
            <p:nvPr/>
          </p:nvSpPr>
          <p:spPr>
            <a:xfrm>
              <a:off x="6590270" y="4448432"/>
              <a:ext cx="10299" cy="10299"/>
            </a:xfrm>
            <a:custGeom>
              <a:avLst/>
              <a:gdLst/>
              <a:ahLst/>
              <a:cxnLst/>
              <a:rect l="0" t="0" r="0" b="0"/>
              <a:pathLst>
                <a:path w="10299" h="10299">
                  <a:moveTo>
                    <a:pt x="10298" y="10298"/>
                  </a:moveTo>
                  <a:lnTo>
                    <a:pt x="4831" y="10298"/>
                  </a:lnTo>
                  <a:lnTo>
                    <a:pt x="3221" y="9153"/>
                  </a:lnTo>
                  <a:lnTo>
                    <a:pt x="2147" y="72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3" name="SMARTInkShape-2238"/>
            <p:cNvSpPr/>
            <p:nvPr/>
          </p:nvSpPr>
          <p:spPr>
            <a:xfrm>
              <a:off x="6652532" y="4499919"/>
              <a:ext cx="112793" cy="92635"/>
            </a:xfrm>
            <a:custGeom>
              <a:avLst/>
              <a:gdLst/>
              <a:ahLst/>
              <a:cxnLst/>
              <a:rect l="0" t="0" r="0" b="0"/>
              <a:pathLst>
                <a:path w="112793" h="92635">
                  <a:moveTo>
                    <a:pt x="112792" y="30892"/>
                  </a:moveTo>
                  <a:lnTo>
                    <a:pt x="97154" y="15254"/>
                  </a:lnTo>
                  <a:lnTo>
                    <a:pt x="91349" y="12500"/>
                  </a:lnTo>
                  <a:lnTo>
                    <a:pt x="67894" y="10355"/>
                  </a:lnTo>
                  <a:lnTo>
                    <a:pt x="48878" y="10308"/>
                  </a:lnTo>
                  <a:lnTo>
                    <a:pt x="41290" y="13353"/>
                  </a:lnTo>
                  <a:lnTo>
                    <a:pt x="16718" y="34503"/>
                  </a:lnTo>
                  <a:lnTo>
                    <a:pt x="12885" y="41269"/>
                  </a:lnTo>
                  <a:lnTo>
                    <a:pt x="11863" y="44675"/>
                  </a:lnTo>
                  <a:lnTo>
                    <a:pt x="10037" y="46945"/>
                  </a:lnTo>
                  <a:lnTo>
                    <a:pt x="3147" y="51286"/>
                  </a:lnTo>
                  <a:lnTo>
                    <a:pt x="1132" y="56355"/>
                  </a:lnTo>
                  <a:lnTo>
                    <a:pt x="0" y="65642"/>
                  </a:lnTo>
                  <a:lnTo>
                    <a:pt x="2786" y="72271"/>
                  </a:lnTo>
                  <a:lnTo>
                    <a:pt x="14873" y="87253"/>
                  </a:lnTo>
                  <a:lnTo>
                    <a:pt x="20837" y="90266"/>
                  </a:lnTo>
                  <a:lnTo>
                    <a:pt x="40775" y="92464"/>
                  </a:lnTo>
                  <a:lnTo>
                    <a:pt x="54453" y="92634"/>
                  </a:lnTo>
                  <a:lnTo>
                    <a:pt x="61312" y="89606"/>
                  </a:lnTo>
                  <a:lnTo>
                    <a:pt x="96055" y="57912"/>
                  </a:lnTo>
                  <a:lnTo>
                    <a:pt x="99633" y="51291"/>
                  </a:lnTo>
                  <a:lnTo>
                    <a:pt x="112789" y="56"/>
                  </a:lnTo>
                  <a:lnTo>
                    <a:pt x="1127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4" name="SMARTInkShape-2239"/>
            <p:cNvSpPr/>
            <p:nvPr/>
          </p:nvSpPr>
          <p:spPr>
            <a:xfrm>
              <a:off x="6693243" y="4355757"/>
              <a:ext cx="10298" cy="298622"/>
            </a:xfrm>
            <a:custGeom>
              <a:avLst/>
              <a:gdLst/>
              <a:ahLst/>
              <a:cxnLst/>
              <a:rect l="0" t="0" r="0" b="0"/>
              <a:pathLst>
                <a:path w="10298" h="298622">
                  <a:moveTo>
                    <a:pt x="10297" y="0"/>
                  </a:moveTo>
                  <a:lnTo>
                    <a:pt x="10297" y="63803"/>
                  </a:lnTo>
                  <a:lnTo>
                    <a:pt x="10297" y="120429"/>
                  </a:lnTo>
                  <a:lnTo>
                    <a:pt x="4831" y="183333"/>
                  </a:lnTo>
                  <a:lnTo>
                    <a:pt x="424" y="242019"/>
                  </a:lnTo>
                  <a:lnTo>
                    <a:pt x="0" y="298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5" name="SMARTInkShape-2240"/>
            <p:cNvSpPr/>
            <p:nvPr/>
          </p:nvSpPr>
          <p:spPr>
            <a:xfrm>
              <a:off x="6827220" y="4541245"/>
              <a:ext cx="144052" cy="213507"/>
            </a:xfrm>
            <a:custGeom>
              <a:avLst/>
              <a:gdLst/>
              <a:ahLst/>
              <a:cxnLst/>
              <a:rect l="0" t="0" r="0" b="0"/>
              <a:pathLst>
                <a:path w="144052" h="213507">
                  <a:moveTo>
                    <a:pt x="71969" y="20457"/>
                  </a:moveTo>
                  <a:lnTo>
                    <a:pt x="77436" y="20457"/>
                  </a:lnTo>
                  <a:lnTo>
                    <a:pt x="79046" y="19313"/>
                  </a:lnTo>
                  <a:lnTo>
                    <a:pt x="80120" y="17406"/>
                  </a:lnTo>
                  <a:lnTo>
                    <a:pt x="81843" y="11592"/>
                  </a:lnTo>
                  <a:lnTo>
                    <a:pt x="73363" y="1420"/>
                  </a:lnTo>
                  <a:lnTo>
                    <a:pt x="69539" y="555"/>
                  </a:lnTo>
                  <a:lnTo>
                    <a:pt x="57759" y="0"/>
                  </a:lnTo>
                  <a:lnTo>
                    <a:pt x="36867" y="5369"/>
                  </a:lnTo>
                  <a:lnTo>
                    <a:pt x="14404" y="19674"/>
                  </a:lnTo>
                  <a:lnTo>
                    <a:pt x="6339" y="28881"/>
                  </a:lnTo>
                  <a:lnTo>
                    <a:pt x="1162" y="38648"/>
                  </a:lnTo>
                  <a:lnTo>
                    <a:pt x="0" y="60640"/>
                  </a:lnTo>
                  <a:lnTo>
                    <a:pt x="2989" y="69971"/>
                  </a:lnTo>
                  <a:lnTo>
                    <a:pt x="5389" y="74060"/>
                  </a:lnTo>
                  <a:lnTo>
                    <a:pt x="9275" y="76788"/>
                  </a:lnTo>
                  <a:lnTo>
                    <a:pt x="19697" y="79818"/>
                  </a:lnTo>
                  <a:lnTo>
                    <a:pt x="31956" y="78113"/>
                  </a:lnTo>
                  <a:lnTo>
                    <a:pt x="43888" y="73542"/>
                  </a:lnTo>
                  <a:lnTo>
                    <a:pt x="60872" y="64336"/>
                  </a:lnTo>
                  <a:lnTo>
                    <a:pt x="64572" y="63439"/>
                  </a:lnTo>
                  <a:lnTo>
                    <a:pt x="71733" y="56342"/>
                  </a:lnTo>
                  <a:lnTo>
                    <a:pt x="99804" y="20587"/>
                  </a:lnTo>
                  <a:lnTo>
                    <a:pt x="102680" y="10771"/>
                  </a:lnTo>
                  <a:lnTo>
                    <a:pt x="102807" y="15808"/>
                  </a:lnTo>
                  <a:lnTo>
                    <a:pt x="90147" y="73202"/>
                  </a:lnTo>
                  <a:lnTo>
                    <a:pt x="83305" y="124740"/>
                  </a:lnTo>
                  <a:lnTo>
                    <a:pt x="83718" y="159160"/>
                  </a:lnTo>
                  <a:lnTo>
                    <a:pt x="96640" y="192490"/>
                  </a:lnTo>
                  <a:lnTo>
                    <a:pt x="106199" y="202941"/>
                  </a:lnTo>
                  <a:lnTo>
                    <a:pt x="116931" y="210255"/>
                  </a:lnTo>
                  <a:lnTo>
                    <a:pt x="125512" y="213506"/>
                  </a:lnTo>
                  <a:lnTo>
                    <a:pt x="129405" y="213227"/>
                  </a:lnTo>
                  <a:lnTo>
                    <a:pt x="144051" y="205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2241"/>
            <p:cNvSpPr/>
            <p:nvPr/>
          </p:nvSpPr>
          <p:spPr>
            <a:xfrm>
              <a:off x="7014017" y="4530811"/>
              <a:ext cx="245579" cy="205947"/>
            </a:xfrm>
            <a:custGeom>
              <a:avLst/>
              <a:gdLst/>
              <a:ahLst/>
              <a:cxnLst/>
              <a:rect l="0" t="0" r="0" b="0"/>
              <a:pathLst>
                <a:path w="245579" h="205947">
                  <a:moveTo>
                    <a:pt x="19037" y="0"/>
                  </a:moveTo>
                  <a:lnTo>
                    <a:pt x="19037" y="5466"/>
                  </a:lnTo>
                  <a:lnTo>
                    <a:pt x="15984" y="11201"/>
                  </a:lnTo>
                  <a:lnTo>
                    <a:pt x="10171" y="18739"/>
                  </a:lnTo>
                  <a:lnTo>
                    <a:pt x="0" y="61362"/>
                  </a:lnTo>
                  <a:lnTo>
                    <a:pt x="4371" y="79839"/>
                  </a:lnTo>
                  <a:lnTo>
                    <a:pt x="16097" y="98360"/>
                  </a:lnTo>
                  <a:lnTo>
                    <a:pt x="22688" y="105881"/>
                  </a:lnTo>
                  <a:lnTo>
                    <a:pt x="29431" y="109986"/>
                  </a:lnTo>
                  <a:lnTo>
                    <a:pt x="32830" y="111080"/>
                  </a:lnTo>
                  <a:lnTo>
                    <a:pt x="59483" y="101688"/>
                  </a:lnTo>
                  <a:lnTo>
                    <a:pt x="74387" y="90579"/>
                  </a:lnTo>
                  <a:lnTo>
                    <a:pt x="104472" y="53364"/>
                  </a:lnTo>
                  <a:lnTo>
                    <a:pt x="111525" y="21760"/>
                  </a:lnTo>
                  <a:lnTo>
                    <a:pt x="108578" y="21112"/>
                  </a:lnTo>
                  <a:lnTo>
                    <a:pt x="106191" y="20940"/>
                  </a:lnTo>
                  <a:lnTo>
                    <a:pt x="104599" y="21968"/>
                  </a:lnTo>
                  <a:lnTo>
                    <a:pt x="103539" y="23799"/>
                  </a:lnTo>
                  <a:lnTo>
                    <a:pt x="102359" y="30027"/>
                  </a:lnTo>
                  <a:lnTo>
                    <a:pt x="101836" y="40424"/>
                  </a:lnTo>
                  <a:lnTo>
                    <a:pt x="102840" y="44111"/>
                  </a:lnTo>
                  <a:lnTo>
                    <a:pt x="104652" y="46570"/>
                  </a:lnTo>
                  <a:lnTo>
                    <a:pt x="107005" y="48208"/>
                  </a:lnTo>
                  <a:lnTo>
                    <a:pt x="119004" y="64993"/>
                  </a:lnTo>
                  <a:lnTo>
                    <a:pt x="125631" y="68931"/>
                  </a:lnTo>
                  <a:lnTo>
                    <a:pt x="135797" y="71148"/>
                  </a:lnTo>
                  <a:lnTo>
                    <a:pt x="184411" y="70882"/>
                  </a:lnTo>
                  <a:lnTo>
                    <a:pt x="205843" y="63844"/>
                  </a:lnTo>
                  <a:lnTo>
                    <a:pt x="215714" y="57741"/>
                  </a:lnTo>
                  <a:lnTo>
                    <a:pt x="227702" y="36940"/>
                  </a:lnTo>
                  <a:lnTo>
                    <a:pt x="233033" y="19971"/>
                  </a:lnTo>
                  <a:lnTo>
                    <a:pt x="232639" y="16746"/>
                  </a:lnTo>
                  <a:lnTo>
                    <a:pt x="231231" y="14597"/>
                  </a:lnTo>
                  <a:lnTo>
                    <a:pt x="229148" y="13164"/>
                  </a:lnTo>
                  <a:lnTo>
                    <a:pt x="215284" y="11147"/>
                  </a:lnTo>
                  <a:lnTo>
                    <a:pt x="203129" y="16776"/>
                  </a:lnTo>
                  <a:lnTo>
                    <a:pt x="191243" y="26906"/>
                  </a:lnTo>
                  <a:lnTo>
                    <a:pt x="182146" y="39037"/>
                  </a:lnTo>
                  <a:lnTo>
                    <a:pt x="170592" y="69663"/>
                  </a:lnTo>
                  <a:lnTo>
                    <a:pt x="169536" y="88550"/>
                  </a:lnTo>
                  <a:lnTo>
                    <a:pt x="178180" y="119320"/>
                  </a:lnTo>
                  <a:lnTo>
                    <a:pt x="200271" y="161587"/>
                  </a:lnTo>
                  <a:lnTo>
                    <a:pt x="245578" y="205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80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Handwriting Practice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564" y="1447799"/>
            <a:ext cx="6781800" cy="5095564"/>
          </a:xfrm>
        </p:spPr>
      </p:pic>
      <p:grpSp>
        <p:nvGrpSpPr>
          <p:cNvPr id="114" name="SMARTInkShape-Group17"/>
          <p:cNvGrpSpPr/>
          <p:nvPr/>
        </p:nvGrpSpPr>
        <p:grpSpPr>
          <a:xfrm>
            <a:off x="123642" y="1648999"/>
            <a:ext cx="689845" cy="781160"/>
            <a:chOff x="123642" y="1648999"/>
            <a:chExt cx="689845" cy="781160"/>
          </a:xfrm>
        </p:grpSpPr>
        <p:sp>
          <p:nvSpPr>
            <p:cNvPr id="100" name="SMARTInkShape-55"/>
            <p:cNvSpPr/>
            <p:nvPr/>
          </p:nvSpPr>
          <p:spPr>
            <a:xfrm>
              <a:off x="123642" y="1648999"/>
              <a:ext cx="20521" cy="204516"/>
            </a:xfrm>
            <a:custGeom>
              <a:avLst/>
              <a:gdLst/>
              <a:ahLst/>
              <a:cxnLst/>
              <a:rect l="0" t="0" r="0" b="0"/>
              <a:pathLst>
                <a:path w="20521" h="204516">
                  <a:moveTo>
                    <a:pt x="20520" y="8866"/>
                  </a:moveTo>
                  <a:lnTo>
                    <a:pt x="20520" y="0"/>
                  </a:lnTo>
                  <a:lnTo>
                    <a:pt x="6367" y="21226"/>
                  </a:lnTo>
                  <a:lnTo>
                    <a:pt x="1834" y="34902"/>
                  </a:lnTo>
                  <a:lnTo>
                    <a:pt x="0" y="78062"/>
                  </a:lnTo>
                  <a:lnTo>
                    <a:pt x="3010" y="88436"/>
                  </a:lnTo>
                  <a:lnTo>
                    <a:pt x="7017" y="98005"/>
                  </a:lnTo>
                  <a:lnTo>
                    <a:pt x="10216" y="159865"/>
                  </a:lnTo>
                  <a:lnTo>
                    <a:pt x="10223" y="204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56"/>
            <p:cNvSpPr/>
            <p:nvPr/>
          </p:nvSpPr>
          <p:spPr>
            <a:xfrm>
              <a:off x="205957" y="1740295"/>
              <a:ext cx="92625" cy="102918"/>
            </a:xfrm>
            <a:custGeom>
              <a:avLst/>
              <a:gdLst/>
              <a:ahLst/>
              <a:cxnLst/>
              <a:rect l="0" t="0" r="0" b="0"/>
              <a:pathLst>
                <a:path w="92625" h="102918">
                  <a:moveTo>
                    <a:pt x="10286" y="10245"/>
                  </a:moveTo>
                  <a:lnTo>
                    <a:pt x="10286" y="19111"/>
                  </a:lnTo>
                  <a:lnTo>
                    <a:pt x="4820" y="25585"/>
                  </a:lnTo>
                  <a:lnTo>
                    <a:pt x="2136" y="34607"/>
                  </a:lnTo>
                  <a:lnTo>
                    <a:pt x="0" y="76860"/>
                  </a:lnTo>
                  <a:lnTo>
                    <a:pt x="3045" y="82948"/>
                  </a:lnTo>
                  <a:lnTo>
                    <a:pt x="14322" y="96179"/>
                  </a:lnTo>
                  <a:lnTo>
                    <a:pt x="20852" y="99925"/>
                  </a:lnTo>
                  <a:lnTo>
                    <a:pt x="30704" y="102526"/>
                  </a:lnTo>
                  <a:lnTo>
                    <a:pt x="59776" y="102917"/>
                  </a:lnTo>
                  <a:lnTo>
                    <a:pt x="77060" y="87581"/>
                  </a:lnTo>
                  <a:lnTo>
                    <a:pt x="80009" y="81611"/>
                  </a:lnTo>
                  <a:lnTo>
                    <a:pt x="80795" y="78417"/>
                  </a:lnTo>
                  <a:lnTo>
                    <a:pt x="89133" y="63926"/>
                  </a:lnTo>
                  <a:lnTo>
                    <a:pt x="92624" y="26101"/>
                  </a:lnTo>
                  <a:lnTo>
                    <a:pt x="89595" y="19962"/>
                  </a:lnTo>
                  <a:lnTo>
                    <a:pt x="78329" y="6698"/>
                  </a:lnTo>
                  <a:lnTo>
                    <a:pt x="71801" y="2948"/>
                  </a:lnTo>
                  <a:lnTo>
                    <a:pt x="61949" y="343"/>
                  </a:lnTo>
                  <a:lnTo>
                    <a:pt x="42148" y="0"/>
                  </a:lnTo>
                  <a:lnTo>
                    <a:pt x="38392" y="1127"/>
                  </a:lnTo>
                  <a:lnTo>
                    <a:pt x="35889" y="3022"/>
                  </a:lnTo>
                  <a:lnTo>
                    <a:pt x="34219" y="5430"/>
                  </a:lnTo>
                  <a:lnTo>
                    <a:pt x="31962" y="7035"/>
                  </a:lnTo>
                  <a:lnTo>
                    <a:pt x="20584" y="102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57"/>
            <p:cNvSpPr/>
            <p:nvPr/>
          </p:nvSpPr>
          <p:spPr>
            <a:xfrm>
              <a:off x="339811" y="1729946"/>
              <a:ext cx="144163" cy="132389"/>
            </a:xfrm>
            <a:custGeom>
              <a:avLst/>
              <a:gdLst/>
              <a:ahLst/>
              <a:cxnLst/>
              <a:rect l="0" t="0" r="0" b="0"/>
              <a:pathLst>
                <a:path w="144163" h="132389">
                  <a:moveTo>
                    <a:pt x="0" y="0"/>
                  </a:moveTo>
                  <a:lnTo>
                    <a:pt x="0" y="8866"/>
                  </a:lnTo>
                  <a:lnTo>
                    <a:pt x="1144" y="9343"/>
                  </a:lnTo>
                  <a:lnTo>
                    <a:pt x="5466" y="9873"/>
                  </a:lnTo>
                  <a:lnTo>
                    <a:pt x="7076" y="11158"/>
                  </a:lnTo>
                  <a:lnTo>
                    <a:pt x="8866" y="15638"/>
                  </a:lnTo>
                  <a:lnTo>
                    <a:pt x="11439" y="68652"/>
                  </a:lnTo>
                  <a:lnTo>
                    <a:pt x="19163" y="80345"/>
                  </a:lnTo>
                  <a:lnTo>
                    <a:pt x="20469" y="91066"/>
                  </a:lnTo>
                  <a:lnTo>
                    <a:pt x="20594" y="102835"/>
                  </a:lnTo>
                  <a:lnTo>
                    <a:pt x="20594" y="97466"/>
                  </a:lnTo>
                  <a:lnTo>
                    <a:pt x="21738" y="95869"/>
                  </a:lnTo>
                  <a:lnTo>
                    <a:pt x="26061" y="94095"/>
                  </a:lnTo>
                  <a:lnTo>
                    <a:pt x="27671" y="92477"/>
                  </a:lnTo>
                  <a:lnTo>
                    <a:pt x="33307" y="81661"/>
                  </a:lnTo>
                  <a:lnTo>
                    <a:pt x="37686" y="75195"/>
                  </a:lnTo>
                  <a:lnTo>
                    <a:pt x="40151" y="65122"/>
                  </a:lnTo>
                  <a:lnTo>
                    <a:pt x="40728" y="58309"/>
                  </a:lnTo>
                  <a:lnTo>
                    <a:pt x="44035" y="51468"/>
                  </a:lnTo>
                  <a:lnTo>
                    <a:pt x="48175" y="44613"/>
                  </a:lnTo>
                  <a:lnTo>
                    <a:pt x="51649" y="34322"/>
                  </a:lnTo>
                  <a:lnTo>
                    <a:pt x="72040" y="10339"/>
                  </a:lnTo>
                  <a:lnTo>
                    <a:pt x="72069" y="15776"/>
                  </a:lnTo>
                  <a:lnTo>
                    <a:pt x="73217" y="17382"/>
                  </a:lnTo>
                  <a:lnTo>
                    <a:pt x="77544" y="19167"/>
                  </a:lnTo>
                  <a:lnTo>
                    <a:pt x="79155" y="20787"/>
                  </a:lnTo>
                  <a:lnTo>
                    <a:pt x="80946" y="25638"/>
                  </a:lnTo>
                  <a:lnTo>
                    <a:pt x="83438" y="57491"/>
                  </a:lnTo>
                  <a:lnTo>
                    <a:pt x="90512" y="71911"/>
                  </a:lnTo>
                  <a:lnTo>
                    <a:pt x="102935" y="123053"/>
                  </a:lnTo>
                  <a:lnTo>
                    <a:pt x="111835" y="132388"/>
                  </a:lnTo>
                  <a:lnTo>
                    <a:pt x="112314" y="131736"/>
                  </a:lnTo>
                  <a:lnTo>
                    <a:pt x="114389" y="115604"/>
                  </a:lnTo>
                  <a:lnTo>
                    <a:pt x="120340" y="106080"/>
                  </a:lnTo>
                  <a:lnTo>
                    <a:pt x="122930" y="92611"/>
                  </a:lnTo>
                  <a:lnTo>
                    <a:pt x="123142" y="89200"/>
                  </a:lnTo>
                  <a:lnTo>
                    <a:pt x="126429" y="82359"/>
                  </a:lnTo>
                  <a:lnTo>
                    <a:pt x="128908" y="78933"/>
                  </a:lnTo>
                  <a:lnTo>
                    <a:pt x="143700" y="33051"/>
                  </a:lnTo>
                  <a:lnTo>
                    <a:pt x="144162" y="10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58"/>
            <p:cNvSpPr/>
            <p:nvPr/>
          </p:nvSpPr>
          <p:spPr>
            <a:xfrm>
              <a:off x="638432" y="2193324"/>
              <a:ext cx="20596" cy="72083"/>
            </a:xfrm>
            <a:custGeom>
              <a:avLst/>
              <a:gdLst/>
              <a:ahLst/>
              <a:cxnLst/>
              <a:rect l="0" t="0" r="0" b="0"/>
              <a:pathLst>
                <a:path w="20596" h="72083">
                  <a:moveTo>
                    <a:pt x="20595" y="0"/>
                  </a:moveTo>
                  <a:lnTo>
                    <a:pt x="20595" y="15339"/>
                  </a:lnTo>
                  <a:lnTo>
                    <a:pt x="17544" y="21310"/>
                  </a:lnTo>
                  <a:lnTo>
                    <a:pt x="13518" y="27778"/>
                  </a:lnTo>
                  <a:lnTo>
                    <a:pt x="10108" y="37851"/>
                  </a:lnTo>
                  <a:lnTo>
                    <a:pt x="3504" y="48082"/>
                  </a:lnTo>
                  <a:lnTo>
                    <a:pt x="462" y="59754"/>
                  </a:lnTo>
                  <a:lnTo>
                    <a:pt x="0" y="72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59"/>
            <p:cNvSpPr/>
            <p:nvPr/>
          </p:nvSpPr>
          <p:spPr>
            <a:xfrm>
              <a:off x="566351" y="2203622"/>
              <a:ext cx="20596" cy="61785"/>
            </a:xfrm>
            <a:custGeom>
              <a:avLst/>
              <a:gdLst/>
              <a:ahLst/>
              <a:cxnLst/>
              <a:rect l="0" t="0" r="0" b="0"/>
              <a:pathLst>
                <a:path w="20596" h="61785">
                  <a:moveTo>
                    <a:pt x="20595" y="0"/>
                  </a:moveTo>
                  <a:lnTo>
                    <a:pt x="20595" y="8865"/>
                  </a:lnTo>
                  <a:lnTo>
                    <a:pt x="11252" y="30043"/>
                  </a:lnTo>
                  <a:lnTo>
                    <a:pt x="10423" y="39495"/>
                  </a:lnTo>
                  <a:lnTo>
                    <a:pt x="3246" y="49075"/>
                  </a:lnTo>
                  <a:lnTo>
                    <a:pt x="0" y="61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60"/>
            <p:cNvSpPr/>
            <p:nvPr/>
          </p:nvSpPr>
          <p:spPr>
            <a:xfrm>
              <a:off x="236838" y="2193324"/>
              <a:ext cx="20595" cy="61785"/>
            </a:xfrm>
            <a:custGeom>
              <a:avLst/>
              <a:gdLst/>
              <a:ahLst/>
              <a:cxnLst/>
              <a:rect l="0" t="0" r="0" b="0"/>
              <a:pathLst>
                <a:path w="20595" h="61785">
                  <a:moveTo>
                    <a:pt x="0" y="0"/>
                  </a:moveTo>
                  <a:lnTo>
                    <a:pt x="0" y="24504"/>
                  </a:lnTo>
                  <a:lnTo>
                    <a:pt x="1144" y="26634"/>
                  </a:lnTo>
                  <a:lnTo>
                    <a:pt x="3051" y="28053"/>
                  </a:lnTo>
                  <a:lnTo>
                    <a:pt x="5466" y="28999"/>
                  </a:lnTo>
                  <a:lnTo>
                    <a:pt x="7077" y="30775"/>
                  </a:lnTo>
                  <a:lnTo>
                    <a:pt x="8866" y="35798"/>
                  </a:lnTo>
                  <a:lnTo>
                    <a:pt x="10171" y="49582"/>
                  </a:lnTo>
                  <a:lnTo>
                    <a:pt x="20594" y="61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1"/>
            <p:cNvSpPr/>
            <p:nvPr/>
          </p:nvSpPr>
          <p:spPr>
            <a:xfrm>
              <a:off x="164757" y="2203622"/>
              <a:ext cx="30893" cy="92536"/>
            </a:xfrm>
            <a:custGeom>
              <a:avLst/>
              <a:gdLst/>
              <a:ahLst/>
              <a:cxnLst/>
              <a:rect l="0" t="0" r="0" b="0"/>
              <a:pathLst>
                <a:path w="30893" h="92536">
                  <a:moveTo>
                    <a:pt x="0" y="0"/>
                  </a:moveTo>
                  <a:lnTo>
                    <a:pt x="8866" y="8865"/>
                  </a:lnTo>
                  <a:lnTo>
                    <a:pt x="9873" y="15339"/>
                  </a:lnTo>
                  <a:lnTo>
                    <a:pt x="11416" y="38995"/>
                  </a:lnTo>
                  <a:lnTo>
                    <a:pt x="19638" y="60625"/>
                  </a:lnTo>
                  <a:lnTo>
                    <a:pt x="20594" y="92535"/>
                  </a:lnTo>
                  <a:lnTo>
                    <a:pt x="30892" y="82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2"/>
            <p:cNvSpPr/>
            <p:nvPr/>
          </p:nvSpPr>
          <p:spPr>
            <a:xfrm>
              <a:off x="360546" y="2286037"/>
              <a:ext cx="154320" cy="144122"/>
            </a:xfrm>
            <a:custGeom>
              <a:avLst/>
              <a:gdLst/>
              <a:ahLst/>
              <a:cxnLst/>
              <a:rect l="0" t="0" r="0" b="0"/>
              <a:pathLst>
                <a:path w="154320" h="144122">
                  <a:moveTo>
                    <a:pt x="102832" y="10260"/>
                  </a:moveTo>
                  <a:lnTo>
                    <a:pt x="92959" y="387"/>
                  </a:lnTo>
                  <a:lnTo>
                    <a:pt x="78240" y="0"/>
                  </a:lnTo>
                  <a:lnTo>
                    <a:pt x="71689" y="3030"/>
                  </a:lnTo>
                  <a:lnTo>
                    <a:pt x="64964" y="7047"/>
                  </a:lnTo>
                  <a:lnTo>
                    <a:pt x="51324" y="9626"/>
                  </a:lnTo>
                  <a:lnTo>
                    <a:pt x="47899" y="9837"/>
                  </a:lnTo>
                  <a:lnTo>
                    <a:pt x="45615" y="11122"/>
                  </a:lnTo>
                  <a:lnTo>
                    <a:pt x="44093" y="13123"/>
                  </a:lnTo>
                  <a:lnTo>
                    <a:pt x="43078" y="15601"/>
                  </a:lnTo>
                  <a:lnTo>
                    <a:pt x="41258" y="17253"/>
                  </a:lnTo>
                  <a:lnTo>
                    <a:pt x="36184" y="19089"/>
                  </a:lnTo>
                  <a:lnTo>
                    <a:pt x="30115" y="26007"/>
                  </a:lnTo>
                  <a:lnTo>
                    <a:pt x="1466" y="68978"/>
                  </a:lnTo>
                  <a:lnTo>
                    <a:pt x="0" y="94973"/>
                  </a:lnTo>
                  <a:lnTo>
                    <a:pt x="2973" y="102448"/>
                  </a:lnTo>
                  <a:lnTo>
                    <a:pt x="6964" y="109584"/>
                  </a:lnTo>
                  <a:lnTo>
                    <a:pt x="8738" y="116569"/>
                  </a:lnTo>
                  <a:lnTo>
                    <a:pt x="10355" y="118890"/>
                  </a:lnTo>
                  <a:lnTo>
                    <a:pt x="12577" y="120436"/>
                  </a:lnTo>
                  <a:lnTo>
                    <a:pt x="18097" y="123299"/>
                  </a:lnTo>
                  <a:lnTo>
                    <a:pt x="37711" y="139830"/>
                  </a:lnTo>
                  <a:lnTo>
                    <a:pt x="47941" y="142853"/>
                  </a:lnTo>
                  <a:lnTo>
                    <a:pt x="105841" y="144121"/>
                  </a:lnTo>
                  <a:lnTo>
                    <a:pt x="112941" y="141072"/>
                  </a:lnTo>
                  <a:lnTo>
                    <a:pt x="119911" y="137047"/>
                  </a:lnTo>
                  <a:lnTo>
                    <a:pt x="133708" y="134464"/>
                  </a:lnTo>
                  <a:lnTo>
                    <a:pt x="137146" y="134252"/>
                  </a:lnTo>
                  <a:lnTo>
                    <a:pt x="144017" y="130965"/>
                  </a:lnTo>
                  <a:lnTo>
                    <a:pt x="154266" y="123569"/>
                  </a:lnTo>
                  <a:lnTo>
                    <a:pt x="154319" y="113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3"/>
            <p:cNvSpPr/>
            <p:nvPr/>
          </p:nvSpPr>
          <p:spPr>
            <a:xfrm>
              <a:off x="691563" y="1977506"/>
              <a:ext cx="121924" cy="102547"/>
            </a:xfrm>
            <a:custGeom>
              <a:avLst/>
              <a:gdLst/>
              <a:ahLst/>
              <a:cxnLst/>
              <a:rect l="0" t="0" r="0" b="0"/>
              <a:pathLst>
                <a:path w="121924" h="102547">
                  <a:moveTo>
                    <a:pt x="8653" y="51062"/>
                  </a:moveTo>
                  <a:lnTo>
                    <a:pt x="14120" y="51062"/>
                  </a:lnTo>
                  <a:lnTo>
                    <a:pt x="15730" y="49918"/>
                  </a:lnTo>
                  <a:lnTo>
                    <a:pt x="16804" y="48011"/>
                  </a:lnTo>
                  <a:lnTo>
                    <a:pt x="17519" y="45595"/>
                  </a:lnTo>
                  <a:lnTo>
                    <a:pt x="19140" y="43985"/>
                  </a:lnTo>
                  <a:lnTo>
                    <a:pt x="23993" y="42196"/>
                  </a:lnTo>
                  <a:lnTo>
                    <a:pt x="46504" y="39704"/>
                  </a:lnTo>
                  <a:lnTo>
                    <a:pt x="60158" y="32631"/>
                  </a:lnTo>
                  <a:lnTo>
                    <a:pt x="63585" y="31909"/>
                  </a:lnTo>
                  <a:lnTo>
                    <a:pt x="65869" y="30284"/>
                  </a:lnTo>
                  <a:lnTo>
                    <a:pt x="67391" y="28057"/>
                  </a:lnTo>
                  <a:lnTo>
                    <a:pt x="68407" y="25428"/>
                  </a:lnTo>
                  <a:lnTo>
                    <a:pt x="70227" y="23675"/>
                  </a:lnTo>
                  <a:lnTo>
                    <a:pt x="75302" y="21728"/>
                  </a:lnTo>
                  <a:lnTo>
                    <a:pt x="77113" y="20064"/>
                  </a:lnTo>
                  <a:lnTo>
                    <a:pt x="80722" y="9913"/>
                  </a:lnTo>
                  <a:lnTo>
                    <a:pt x="75264" y="4418"/>
                  </a:lnTo>
                  <a:lnTo>
                    <a:pt x="69531" y="1728"/>
                  </a:lnTo>
                  <a:lnTo>
                    <a:pt x="56528" y="0"/>
                  </a:lnTo>
                  <a:lnTo>
                    <a:pt x="54300" y="1002"/>
                  </a:lnTo>
                  <a:lnTo>
                    <a:pt x="52814" y="2815"/>
                  </a:lnTo>
                  <a:lnTo>
                    <a:pt x="51823" y="5168"/>
                  </a:lnTo>
                  <a:lnTo>
                    <a:pt x="50019" y="6736"/>
                  </a:lnTo>
                  <a:lnTo>
                    <a:pt x="20907" y="20890"/>
                  </a:lnTo>
                  <a:lnTo>
                    <a:pt x="11074" y="28575"/>
                  </a:lnTo>
                  <a:lnTo>
                    <a:pt x="2055" y="45391"/>
                  </a:lnTo>
                  <a:lnTo>
                    <a:pt x="0" y="53499"/>
                  </a:lnTo>
                  <a:lnTo>
                    <a:pt x="4309" y="75430"/>
                  </a:lnTo>
                  <a:lnTo>
                    <a:pt x="12825" y="87826"/>
                  </a:lnTo>
                  <a:lnTo>
                    <a:pt x="23093" y="96005"/>
                  </a:lnTo>
                  <a:lnTo>
                    <a:pt x="35306" y="100609"/>
                  </a:lnTo>
                  <a:lnTo>
                    <a:pt x="98870" y="102546"/>
                  </a:lnTo>
                  <a:lnTo>
                    <a:pt x="111138" y="92675"/>
                  </a:lnTo>
                  <a:lnTo>
                    <a:pt x="121923" y="92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4"/>
            <p:cNvSpPr/>
            <p:nvPr/>
          </p:nvSpPr>
          <p:spPr>
            <a:xfrm>
              <a:off x="556195" y="1977081"/>
              <a:ext cx="82238" cy="112843"/>
            </a:xfrm>
            <a:custGeom>
              <a:avLst/>
              <a:gdLst/>
              <a:ahLst/>
              <a:cxnLst/>
              <a:rect l="0" t="0" r="0" b="0"/>
              <a:pathLst>
                <a:path w="82238" h="112843">
                  <a:moveTo>
                    <a:pt x="82237" y="0"/>
                  </a:moveTo>
                  <a:lnTo>
                    <a:pt x="41981" y="0"/>
                  </a:lnTo>
                  <a:lnTo>
                    <a:pt x="38237" y="1144"/>
                  </a:lnTo>
                  <a:lnTo>
                    <a:pt x="35742" y="3051"/>
                  </a:lnTo>
                  <a:lnTo>
                    <a:pt x="34078" y="5467"/>
                  </a:lnTo>
                  <a:lnTo>
                    <a:pt x="31825" y="7077"/>
                  </a:lnTo>
                  <a:lnTo>
                    <a:pt x="26270" y="8866"/>
                  </a:lnTo>
                  <a:lnTo>
                    <a:pt x="16711" y="9873"/>
                  </a:lnTo>
                  <a:lnTo>
                    <a:pt x="14526" y="11159"/>
                  </a:lnTo>
                  <a:lnTo>
                    <a:pt x="13069" y="13160"/>
                  </a:lnTo>
                  <a:lnTo>
                    <a:pt x="10307" y="18434"/>
                  </a:lnTo>
                  <a:lnTo>
                    <a:pt x="1461" y="29026"/>
                  </a:lnTo>
                  <a:lnTo>
                    <a:pt x="0" y="39594"/>
                  </a:lnTo>
                  <a:lnTo>
                    <a:pt x="1097" y="40126"/>
                  </a:lnTo>
                  <a:lnTo>
                    <a:pt x="5367" y="40716"/>
                  </a:lnTo>
                  <a:lnTo>
                    <a:pt x="11079" y="44030"/>
                  </a:lnTo>
                  <a:lnTo>
                    <a:pt x="28309" y="58272"/>
                  </a:lnTo>
                  <a:lnTo>
                    <a:pt x="37909" y="60744"/>
                  </a:lnTo>
                  <a:lnTo>
                    <a:pt x="44611" y="61321"/>
                  </a:lnTo>
                  <a:lnTo>
                    <a:pt x="51404" y="64629"/>
                  </a:lnTo>
                  <a:lnTo>
                    <a:pt x="69909" y="80511"/>
                  </a:lnTo>
                  <a:lnTo>
                    <a:pt x="71038" y="84600"/>
                  </a:lnTo>
                  <a:lnTo>
                    <a:pt x="71887" y="97669"/>
                  </a:lnTo>
                  <a:lnTo>
                    <a:pt x="70761" y="99438"/>
                  </a:lnTo>
                  <a:lnTo>
                    <a:pt x="68866" y="100616"/>
                  </a:lnTo>
                  <a:lnTo>
                    <a:pt x="61450" y="102663"/>
                  </a:lnTo>
                  <a:lnTo>
                    <a:pt x="56599" y="102835"/>
                  </a:lnTo>
                  <a:lnTo>
                    <a:pt x="50629" y="105963"/>
                  </a:lnTo>
                  <a:lnTo>
                    <a:pt x="44162" y="110022"/>
                  </a:lnTo>
                  <a:lnTo>
                    <a:pt x="30688" y="112629"/>
                  </a:lnTo>
                  <a:lnTo>
                    <a:pt x="27277" y="112842"/>
                  </a:lnTo>
                  <a:lnTo>
                    <a:pt x="20435" y="110029"/>
                  </a:lnTo>
                  <a:lnTo>
                    <a:pt x="10335" y="103095"/>
                  </a:lnTo>
                  <a:lnTo>
                    <a:pt x="10156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5"/>
            <p:cNvSpPr/>
            <p:nvPr/>
          </p:nvSpPr>
          <p:spPr>
            <a:xfrm>
              <a:off x="370878" y="1957052"/>
              <a:ext cx="113058" cy="122438"/>
            </a:xfrm>
            <a:custGeom>
              <a:avLst/>
              <a:gdLst/>
              <a:ahLst/>
              <a:cxnLst/>
              <a:rect l="0" t="0" r="0" b="0"/>
              <a:pathLst>
                <a:path w="113058" h="122438">
                  <a:moveTo>
                    <a:pt x="71906" y="9732"/>
                  </a:moveTo>
                  <a:lnTo>
                    <a:pt x="52868" y="9732"/>
                  </a:lnTo>
                  <a:lnTo>
                    <a:pt x="43398" y="16809"/>
                  </a:lnTo>
                  <a:lnTo>
                    <a:pt x="37115" y="18598"/>
                  </a:lnTo>
                  <a:lnTo>
                    <a:pt x="34982" y="20219"/>
                  </a:lnTo>
                  <a:lnTo>
                    <a:pt x="2818" y="61237"/>
                  </a:lnTo>
                  <a:lnTo>
                    <a:pt x="416" y="74952"/>
                  </a:lnTo>
                  <a:lnTo>
                    <a:pt x="0" y="85246"/>
                  </a:lnTo>
                  <a:lnTo>
                    <a:pt x="1086" y="87534"/>
                  </a:lnTo>
                  <a:lnTo>
                    <a:pt x="2954" y="89060"/>
                  </a:lnTo>
                  <a:lnTo>
                    <a:pt x="5343" y="90076"/>
                  </a:lnTo>
                  <a:lnTo>
                    <a:pt x="45706" y="90564"/>
                  </a:lnTo>
                  <a:lnTo>
                    <a:pt x="59499" y="86465"/>
                  </a:lnTo>
                  <a:lnTo>
                    <a:pt x="81473" y="74275"/>
                  </a:lnTo>
                  <a:lnTo>
                    <a:pt x="85149" y="73355"/>
                  </a:lnTo>
                  <a:lnTo>
                    <a:pt x="92284" y="66231"/>
                  </a:lnTo>
                  <a:lnTo>
                    <a:pt x="98125" y="56581"/>
                  </a:lnTo>
                  <a:lnTo>
                    <a:pt x="101413" y="44716"/>
                  </a:lnTo>
                  <a:lnTo>
                    <a:pt x="102615" y="26981"/>
                  </a:lnTo>
                  <a:lnTo>
                    <a:pt x="103820" y="24664"/>
                  </a:lnTo>
                  <a:lnTo>
                    <a:pt x="105768" y="23119"/>
                  </a:lnTo>
                  <a:lnTo>
                    <a:pt x="108210" y="22089"/>
                  </a:lnTo>
                  <a:lnTo>
                    <a:pt x="109838" y="20258"/>
                  </a:lnTo>
                  <a:lnTo>
                    <a:pt x="111648" y="15173"/>
                  </a:lnTo>
                  <a:lnTo>
                    <a:pt x="113057" y="0"/>
                  </a:lnTo>
                  <a:lnTo>
                    <a:pt x="104226" y="8350"/>
                  </a:lnTo>
                  <a:lnTo>
                    <a:pt x="102923" y="18476"/>
                  </a:lnTo>
                  <a:lnTo>
                    <a:pt x="102798" y="81630"/>
                  </a:lnTo>
                  <a:lnTo>
                    <a:pt x="102798" y="122437"/>
                  </a:lnTo>
                  <a:lnTo>
                    <a:pt x="102798" y="1127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6"/>
            <p:cNvSpPr/>
            <p:nvPr/>
          </p:nvSpPr>
          <p:spPr>
            <a:xfrm>
              <a:off x="195824" y="1946192"/>
              <a:ext cx="123393" cy="133862"/>
            </a:xfrm>
            <a:custGeom>
              <a:avLst/>
              <a:gdLst/>
              <a:ahLst/>
              <a:cxnLst/>
              <a:rect l="0" t="0" r="0" b="0"/>
              <a:pathLst>
                <a:path w="123393" h="133862">
                  <a:moveTo>
                    <a:pt x="123392" y="10294"/>
                  </a:moveTo>
                  <a:lnTo>
                    <a:pt x="114526" y="10294"/>
                  </a:lnTo>
                  <a:lnTo>
                    <a:pt x="114049" y="9150"/>
                  </a:lnTo>
                  <a:lnTo>
                    <a:pt x="113221" y="1428"/>
                  </a:lnTo>
                  <a:lnTo>
                    <a:pt x="110100" y="633"/>
                  </a:lnTo>
                  <a:lnTo>
                    <a:pt x="84096" y="0"/>
                  </a:lnTo>
                  <a:lnTo>
                    <a:pt x="73212" y="7075"/>
                  </a:lnTo>
                  <a:lnTo>
                    <a:pt x="57673" y="10485"/>
                  </a:lnTo>
                  <a:lnTo>
                    <a:pt x="41592" y="18257"/>
                  </a:lnTo>
                  <a:lnTo>
                    <a:pt x="37967" y="19035"/>
                  </a:lnTo>
                  <a:lnTo>
                    <a:pt x="35550" y="20698"/>
                  </a:lnTo>
                  <a:lnTo>
                    <a:pt x="33939" y="22951"/>
                  </a:lnTo>
                  <a:lnTo>
                    <a:pt x="31005" y="28505"/>
                  </a:lnTo>
                  <a:lnTo>
                    <a:pt x="4319" y="67719"/>
                  </a:lnTo>
                  <a:lnTo>
                    <a:pt x="1156" y="78668"/>
                  </a:lnTo>
                  <a:lnTo>
                    <a:pt x="0" y="96069"/>
                  </a:lnTo>
                  <a:lnTo>
                    <a:pt x="2954" y="102954"/>
                  </a:lnTo>
                  <a:lnTo>
                    <a:pt x="6936" y="109828"/>
                  </a:lnTo>
                  <a:lnTo>
                    <a:pt x="8706" y="116697"/>
                  </a:lnTo>
                  <a:lnTo>
                    <a:pt x="10322" y="118986"/>
                  </a:lnTo>
                  <a:lnTo>
                    <a:pt x="12544" y="120512"/>
                  </a:lnTo>
                  <a:lnTo>
                    <a:pt x="15169" y="121530"/>
                  </a:lnTo>
                  <a:lnTo>
                    <a:pt x="16919" y="123352"/>
                  </a:lnTo>
                  <a:lnTo>
                    <a:pt x="18864" y="128428"/>
                  </a:lnTo>
                  <a:lnTo>
                    <a:pt x="20526" y="130240"/>
                  </a:lnTo>
                  <a:lnTo>
                    <a:pt x="25425" y="132252"/>
                  </a:lnTo>
                  <a:lnTo>
                    <a:pt x="80258" y="133861"/>
                  </a:lnTo>
                  <a:lnTo>
                    <a:pt x="92500" y="123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67"/>
            <p:cNvSpPr/>
            <p:nvPr/>
          </p:nvSpPr>
          <p:spPr>
            <a:xfrm>
              <a:off x="689919" y="1740243"/>
              <a:ext cx="102974" cy="113230"/>
            </a:xfrm>
            <a:custGeom>
              <a:avLst/>
              <a:gdLst/>
              <a:ahLst/>
              <a:cxnLst/>
              <a:rect l="0" t="0" r="0" b="0"/>
              <a:pathLst>
                <a:path w="102974" h="113230">
                  <a:moveTo>
                    <a:pt x="10297" y="0"/>
                  </a:moveTo>
                  <a:lnTo>
                    <a:pt x="10297" y="20806"/>
                  </a:lnTo>
                  <a:lnTo>
                    <a:pt x="9153" y="24168"/>
                  </a:lnTo>
                  <a:lnTo>
                    <a:pt x="7246" y="26409"/>
                  </a:lnTo>
                  <a:lnTo>
                    <a:pt x="4831" y="27904"/>
                  </a:lnTo>
                  <a:lnTo>
                    <a:pt x="3221" y="30044"/>
                  </a:lnTo>
                  <a:lnTo>
                    <a:pt x="1431" y="35473"/>
                  </a:lnTo>
                  <a:lnTo>
                    <a:pt x="1" y="99267"/>
                  </a:lnTo>
                  <a:lnTo>
                    <a:pt x="0" y="113229"/>
                  </a:lnTo>
                  <a:lnTo>
                    <a:pt x="0" y="107792"/>
                  </a:lnTo>
                  <a:lnTo>
                    <a:pt x="3051" y="102064"/>
                  </a:lnTo>
                  <a:lnTo>
                    <a:pt x="7077" y="95704"/>
                  </a:lnTo>
                  <a:lnTo>
                    <a:pt x="9661" y="82299"/>
                  </a:lnTo>
                  <a:lnTo>
                    <a:pt x="10172" y="68633"/>
                  </a:lnTo>
                  <a:lnTo>
                    <a:pt x="11358" y="66350"/>
                  </a:lnTo>
                  <a:lnTo>
                    <a:pt x="13292" y="64828"/>
                  </a:lnTo>
                  <a:lnTo>
                    <a:pt x="15726" y="63813"/>
                  </a:lnTo>
                  <a:lnTo>
                    <a:pt x="35808" y="26751"/>
                  </a:lnTo>
                  <a:lnTo>
                    <a:pt x="41848" y="23331"/>
                  </a:lnTo>
                  <a:lnTo>
                    <a:pt x="45061" y="22419"/>
                  </a:lnTo>
                  <a:lnTo>
                    <a:pt x="47203" y="20667"/>
                  </a:lnTo>
                  <a:lnTo>
                    <a:pt x="49583" y="15669"/>
                  </a:lnTo>
                  <a:lnTo>
                    <a:pt x="56742" y="9634"/>
                  </a:lnTo>
                  <a:lnTo>
                    <a:pt x="66408" y="4282"/>
                  </a:lnTo>
                  <a:lnTo>
                    <a:pt x="81936" y="846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68"/>
            <p:cNvSpPr/>
            <p:nvPr/>
          </p:nvSpPr>
          <p:spPr>
            <a:xfrm>
              <a:off x="525303" y="1729984"/>
              <a:ext cx="102829" cy="113233"/>
            </a:xfrm>
            <a:custGeom>
              <a:avLst/>
              <a:gdLst/>
              <a:ahLst/>
              <a:cxnLst/>
              <a:rect l="0" t="0" r="0" b="0"/>
              <a:pathLst>
                <a:path w="102829" h="113233">
                  <a:moveTo>
                    <a:pt x="10156" y="51448"/>
                  </a:moveTo>
                  <a:lnTo>
                    <a:pt x="44534" y="51448"/>
                  </a:lnTo>
                  <a:lnTo>
                    <a:pt x="51369" y="48397"/>
                  </a:lnTo>
                  <a:lnTo>
                    <a:pt x="58221" y="44372"/>
                  </a:lnTo>
                  <a:lnTo>
                    <a:pt x="71942" y="41787"/>
                  </a:lnTo>
                  <a:lnTo>
                    <a:pt x="85670" y="41277"/>
                  </a:lnTo>
                  <a:lnTo>
                    <a:pt x="92535" y="38156"/>
                  </a:lnTo>
                  <a:lnTo>
                    <a:pt x="102229" y="31281"/>
                  </a:lnTo>
                  <a:lnTo>
                    <a:pt x="102828" y="11819"/>
                  </a:lnTo>
                  <a:lnTo>
                    <a:pt x="101685" y="11299"/>
                  </a:lnTo>
                  <a:lnTo>
                    <a:pt x="97364" y="10721"/>
                  </a:lnTo>
                  <a:lnTo>
                    <a:pt x="91630" y="7413"/>
                  </a:lnTo>
                  <a:lnTo>
                    <a:pt x="84093" y="1434"/>
                  </a:lnTo>
                  <a:lnTo>
                    <a:pt x="74383" y="252"/>
                  </a:lnTo>
                  <a:lnTo>
                    <a:pt x="63547" y="0"/>
                  </a:lnTo>
                  <a:lnTo>
                    <a:pt x="44078" y="8831"/>
                  </a:lnTo>
                  <a:lnTo>
                    <a:pt x="5284" y="46027"/>
                  </a:lnTo>
                  <a:lnTo>
                    <a:pt x="2270" y="52090"/>
                  </a:lnTo>
                  <a:lnTo>
                    <a:pt x="71" y="80249"/>
                  </a:lnTo>
                  <a:lnTo>
                    <a:pt x="0" y="84379"/>
                  </a:lnTo>
                  <a:lnTo>
                    <a:pt x="2973" y="92018"/>
                  </a:lnTo>
                  <a:lnTo>
                    <a:pt x="15203" y="107762"/>
                  </a:lnTo>
                  <a:lnTo>
                    <a:pt x="24222" y="110801"/>
                  </a:lnTo>
                  <a:lnTo>
                    <a:pt x="82238" y="113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18"/>
          <p:cNvGrpSpPr/>
          <p:nvPr/>
        </p:nvGrpSpPr>
        <p:grpSpPr>
          <a:xfrm>
            <a:off x="916459" y="2286000"/>
            <a:ext cx="556056" cy="422190"/>
            <a:chOff x="916459" y="2286000"/>
            <a:chExt cx="556056" cy="422190"/>
          </a:xfrm>
        </p:grpSpPr>
        <p:sp>
          <p:nvSpPr>
            <p:cNvPr id="115" name="SMARTInkShape-69"/>
            <p:cNvSpPr/>
            <p:nvPr/>
          </p:nvSpPr>
          <p:spPr>
            <a:xfrm>
              <a:off x="967946" y="2286000"/>
              <a:ext cx="504569" cy="61785"/>
            </a:xfrm>
            <a:custGeom>
              <a:avLst/>
              <a:gdLst/>
              <a:ahLst/>
              <a:cxnLst/>
              <a:rect l="0" t="0" r="0" b="0"/>
              <a:pathLst>
                <a:path w="504569" h="61785">
                  <a:moveTo>
                    <a:pt x="10297" y="61784"/>
                  </a:moveTo>
                  <a:lnTo>
                    <a:pt x="10297" y="56317"/>
                  </a:lnTo>
                  <a:lnTo>
                    <a:pt x="9153" y="54707"/>
                  </a:lnTo>
                  <a:lnTo>
                    <a:pt x="7246" y="53634"/>
                  </a:lnTo>
                  <a:lnTo>
                    <a:pt x="0" y="51487"/>
                  </a:lnTo>
                  <a:lnTo>
                    <a:pt x="8866" y="51487"/>
                  </a:lnTo>
                  <a:lnTo>
                    <a:pt x="9343" y="50342"/>
                  </a:lnTo>
                  <a:lnTo>
                    <a:pt x="9873" y="46020"/>
                  </a:lnTo>
                  <a:lnTo>
                    <a:pt x="11159" y="44410"/>
                  </a:lnTo>
                  <a:lnTo>
                    <a:pt x="19126" y="41614"/>
                  </a:lnTo>
                  <a:lnTo>
                    <a:pt x="82396" y="41189"/>
                  </a:lnTo>
                  <a:lnTo>
                    <a:pt x="143582" y="41189"/>
                  </a:lnTo>
                  <a:lnTo>
                    <a:pt x="197646" y="41189"/>
                  </a:lnTo>
                  <a:lnTo>
                    <a:pt x="205308" y="38138"/>
                  </a:lnTo>
                  <a:lnTo>
                    <a:pt x="212527" y="34113"/>
                  </a:lnTo>
                  <a:lnTo>
                    <a:pt x="226484" y="31528"/>
                  </a:lnTo>
                  <a:lnTo>
                    <a:pt x="287499" y="30897"/>
                  </a:lnTo>
                  <a:lnTo>
                    <a:pt x="307666" y="29748"/>
                  </a:lnTo>
                  <a:lnTo>
                    <a:pt x="360031" y="21231"/>
                  </a:lnTo>
                  <a:lnTo>
                    <a:pt x="372824" y="19733"/>
                  </a:lnTo>
                  <a:lnTo>
                    <a:pt x="394105" y="11766"/>
                  </a:lnTo>
                  <a:lnTo>
                    <a:pt x="455081" y="10301"/>
                  </a:lnTo>
                  <a:lnTo>
                    <a:pt x="466386" y="10298"/>
                  </a:lnTo>
                  <a:lnTo>
                    <a:pt x="473487" y="7247"/>
                  </a:lnTo>
                  <a:lnTo>
                    <a:pt x="476982" y="4831"/>
                  </a:lnTo>
                  <a:lnTo>
                    <a:pt x="480457" y="4365"/>
                  </a:lnTo>
                  <a:lnTo>
                    <a:pt x="487368" y="6898"/>
                  </a:lnTo>
                  <a:lnTo>
                    <a:pt x="490813" y="6887"/>
                  </a:lnTo>
                  <a:lnTo>
                    <a:pt x="5045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70"/>
            <p:cNvSpPr/>
            <p:nvPr/>
          </p:nvSpPr>
          <p:spPr>
            <a:xfrm>
              <a:off x="916459" y="2677307"/>
              <a:ext cx="310466" cy="30883"/>
            </a:xfrm>
            <a:custGeom>
              <a:avLst/>
              <a:gdLst/>
              <a:ahLst/>
              <a:cxnLst/>
              <a:rect l="0" t="0" r="0" b="0"/>
              <a:pathLst>
                <a:path w="310466" h="30883">
                  <a:moveTo>
                    <a:pt x="0" y="30882"/>
                  </a:moveTo>
                  <a:lnTo>
                    <a:pt x="0" y="20585"/>
                  </a:lnTo>
                  <a:lnTo>
                    <a:pt x="8866" y="11719"/>
                  </a:lnTo>
                  <a:lnTo>
                    <a:pt x="19038" y="10413"/>
                  </a:lnTo>
                  <a:lnTo>
                    <a:pt x="81237" y="10287"/>
                  </a:lnTo>
                  <a:lnTo>
                    <a:pt x="141639" y="10288"/>
                  </a:lnTo>
                  <a:lnTo>
                    <a:pt x="178788" y="7237"/>
                  </a:lnTo>
                  <a:lnTo>
                    <a:pt x="225964" y="626"/>
                  </a:lnTo>
                  <a:lnTo>
                    <a:pt x="284751" y="7"/>
                  </a:lnTo>
                  <a:lnTo>
                    <a:pt x="31046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19"/>
          <p:cNvGrpSpPr/>
          <p:nvPr/>
        </p:nvGrpSpPr>
        <p:grpSpPr>
          <a:xfrm>
            <a:off x="339811" y="3068594"/>
            <a:ext cx="463379" cy="442345"/>
            <a:chOff x="339811" y="3068594"/>
            <a:chExt cx="463379" cy="442345"/>
          </a:xfrm>
        </p:grpSpPr>
        <p:sp>
          <p:nvSpPr>
            <p:cNvPr id="118" name="SMARTInkShape-71"/>
            <p:cNvSpPr/>
            <p:nvPr/>
          </p:nvSpPr>
          <p:spPr>
            <a:xfrm>
              <a:off x="339811" y="3068594"/>
              <a:ext cx="10298" cy="122966"/>
            </a:xfrm>
            <a:custGeom>
              <a:avLst/>
              <a:gdLst/>
              <a:ahLst/>
              <a:cxnLst/>
              <a:rect l="0" t="0" r="0" b="0"/>
              <a:pathLst>
                <a:path w="10298" h="122966">
                  <a:moveTo>
                    <a:pt x="10297" y="0"/>
                  </a:moveTo>
                  <a:lnTo>
                    <a:pt x="10297" y="8866"/>
                  </a:lnTo>
                  <a:lnTo>
                    <a:pt x="9153" y="9344"/>
                  </a:lnTo>
                  <a:lnTo>
                    <a:pt x="4831" y="9874"/>
                  </a:lnTo>
                  <a:lnTo>
                    <a:pt x="3220" y="11159"/>
                  </a:lnTo>
                  <a:lnTo>
                    <a:pt x="1431" y="15639"/>
                  </a:lnTo>
                  <a:lnTo>
                    <a:pt x="2" y="77995"/>
                  </a:lnTo>
                  <a:lnTo>
                    <a:pt x="0" y="122965"/>
                  </a:lnTo>
                  <a:lnTo>
                    <a:pt x="0" y="113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72"/>
            <p:cNvSpPr/>
            <p:nvPr/>
          </p:nvSpPr>
          <p:spPr>
            <a:xfrm>
              <a:off x="370703" y="3068594"/>
              <a:ext cx="10298" cy="92677"/>
            </a:xfrm>
            <a:custGeom>
              <a:avLst/>
              <a:gdLst/>
              <a:ahLst/>
              <a:cxnLst/>
              <a:rect l="0" t="0" r="0" b="0"/>
              <a:pathLst>
                <a:path w="10298" h="92677">
                  <a:moveTo>
                    <a:pt x="10297" y="0"/>
                  </a:moveTo>
                  <a:lnTo>
                    <a:pt x="10297" y="34378"/>
                  </a:lnTo>
                  <a:lnTo>
                    <a:pt x="7246" y="41213"/>
                  </a:lnTo>
                  <a:lnTo>
                    <a:pt x="4831" y="44638"/>
                  </a:lnTo>
                  <a:lnTo>
                    <a:pt x="1431" y="60390"/>
                  </a:lnTo>
                  <a:lnTo>
                    <a:pt x="0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73"/>
            <p:cNvSpPr/>
            <p:nvPr/>
          </p:nvSpPr>
          <p:spPr>
            <a:xfrm>
              <a:off x="710513" y="3089189"/>
              <a:ext cx="20596" cy="112757"/>
            </a:xfrm>
            <a:custGeom>
              <a:avLst/>
              <a:gdLst/>
              <a:ahLst/>
              <a:cxnLst/>
              <a:rect l="0" t="0" r="0" b="0"/>
              <a:pathLst>
                <a:path w="20596" h="112757">
                  <a:moveTo>
                    <a:pt x="20595" y="0"/>
                  </a:moveTo>
                  <a:lnTo>
                    <a:pt x="20595" y="43366"/>
                  </a:lnTo>
                  <a:lnTo>
                    <a:pt x="17544" y="50928"/>
                  </a:lnTo>
                  <a:lnTo>
                    <a:pt x="13518" y="58103"/>
                  </a:lnTo>
                  <a:lnTo>
                    <a:pt x="10934" y="72032"/>
                  </a:lnTo>
                  <a:lnTo>
                    <a:pt x="9436" y="80069"/>
                  </a:lnTo>
                  <a:lnTo>
                    <a:pt x="979" y="101805"/>
                  </a:lnTo>
                  <a:lnTo>
                    <a:pt x="39" y="112756"/>
                  </a:lnTo>
                  <a:lnTo>
                    <a:pt x="0" y="102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74"/>
            <p:cNvSpPr/>
            <p:nvPr/>
          </p:nvSpPr>
          <p:spPr>
            <a:xfrm>
              <a:off x="782595" y="3099486"/>
              <a:ext cx="20595" cy="72083"/>
            </a:xfrm>
            <a:custGeom>
              <a:avLst/>
              <a:gdLst/>
              <a:ahLst/>
              <a:cxnLst/>
              <a:rect l="0" t="0" r="0" b="0"/>
              <a:pathLst>
                <a:path w="20595" h="72083">
                  <a:moveTo>
                    <a:pt x="20594" y="0"/>
                  </a:moveTo>
                  <a:lnTo>
                    <a:pt x="20594" y="14333"/>
                  </a:lnTo>
                  <a:lnTo>
                    <a:pt x="17543" y="20863"/>
                  </a:lnTo>
                  <a:lnTo>
                    <a:pt x="13518" y="27579"/>
                  </a:lnTo>
                  <a:lnTo>
                    <a:pt x="0" y="72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75"/>
            <p:cNvSpPr/>
            <p:nvPr/>
          </p:nvSpPr>
          <p:spPr>
            <a:xfrm>
              <a:off x="494297" y="3327674"/>
              <a:ext cx="133839" cy="183265"/>
            </a:xfrm>
            <a:custGeom>
              <a:avLst/>
              <a:gdLst/>
              <a:ahLst/>
              <a:cxnLst/>
              <a:rect l="0" t="0" r="0" b="0"/>
              <a:pathLst>
                <a:path w="133839" h="183265">
                  <a:moveTo>
                    <a:pt x="102946" y="80732"/>
                  </a:moveTo>
                  <a:lnTo>
                    <a:pt x="111812" y="71865"/>
                  </a:lnTo>
                  <a:lnTo>
                    <a:pt x="112819" y="65391"/>
                  </a:lnTo>
                  <a:lnTo>
                    <a:pt x="113206" y="46265"/>
                  </a:lnTo>
                  <a:lnTo>
                    <a:pt x="104374" y="16934"/>
                  </a:lnTo>
                  <a:lnTo>
                    <a:pt x="102754" y="14173"/>
                  </a:lnTo>
                  <a:lnTo>
                    <a:pt x="100530" y="12332"/>
                  </a:lnTo>
                  <a:lnTo>
                    <a:pt x="97903" y="11105"/>
                  </a:lnTo>
                  <a:lnTo>
                    <a:pt x="96152" y="9142"/>
                  </a:lnTo>
                  <a:lnTo>
                    <a:pt x="94206" y="3911"/>
                  </a:lnTo>
                  <a:lnTo>
                    <a:pt x="92543" y="2058"/>
                  </a:lnTo>
                  <a:lnTo>
                    <a:pt x="87644" y="0"/>
                  </a:lnTo>
                  <a:lnTo>
                    <a:pt x="59618" y="7364"/>
                  </a:lnTo>
                  <a:lnTo>
                    <a:pt x="52034" y="11129"/>
                  </a:lnTo>
                  <a:lnTo>
                    <a:pt x="11679" y="48484"/>
                  </a:lnTo>
                  <a:lnTo>
                    <a:pt x="5176" y="58009"/>
                  </a:lnTo>
                  <a:lnTo>
                    <a:pt x="2286" y="67200"/>
                  </a:lnTo>
                  <a:lnTo>
                    <a:pt x="0" y="114919"/>
                  </a:lnTo>
                  <a:lnTo>
                    <a:pt x="3036" y="121860"/>
                  </a:lnTo>
                  <a:lnTo>
                    <a:pt x="5447" y="125313"/>
                  </a:lnTo>
                  <a:lnTo>
                    <a:pt x="11178" y="129149"/>
                  </a:lnTo>
                  <a:lnTo>
                    <a:pt x="17539" y="131998"/>
                  </a:lnTo>
                  <a:lnTo>
                    <a:pt x="27552" y="138891"/>
                  </a:lnTo>
                  <a:lnTo>
                    <a:pt x="37765" y="141441"/>
                  </a:lnTo>
                  <a:lnTo>
                    <a:pt x="44611" y="142038"/>
                  </a:lnTo>
                  <a:lnTo>
                    <a:pt x="51467" y="139252"/>
                  </a:lnTo>
                  <a:lnTo>
                    <a:pt x="58328" y="135344"/>
                  </a:lnTo>
                  <a:lnTo>
                    <a:pt x="68623" y="132000"/>
                  </a:lnTo>
                  <a:lnTo>
                    <a:pt x="91251" y="112540"/>
                  </a:lnTo>
                  <a:lnTo>
                    <a:pt x="118682" y="75076"/>
                  </a:lnTo>
                  <a:lnTo>
                    <a:pt x="125632" y="60375"/>
                  </a:lnTo>
                  <a:lnTo>
                    <a:pt x="130191" y="53378"/>
                  </a:lnTo>
                  <a:lnTo>
                    <a:pt x="132757" y="43006"/>
                  </a:lnTo>
                  <a:lnTo>
                    <a:pt x="133837" y="29260"/>
                  </a:lnTo>
                  <a:lnTo>
                    <a:pt x="133838" y="92621"/>
                  </a:lnTo>
                  <a:lnTo>
                    <a:pt x="133838" y="154674"/>
                  </a:lnTo>
                  <a:lnTo>
                    <a:pt x="133838" y="183264"/>
                  </a:lnTo>
                  <a:lnTo>
                    <a:pt x="133838" y="173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SMARTInkShape-76"/>
          <p:cNvSpPr/>
          <p:nvPr/>
        </p:nvSpPr>
        <p:spPr>
          <a:xfrm>
            <a:off x="1719686" y="2337488"/>
            <a:ext cx="1822585" cy="329513"/>
          </a:xfrm>
          <a:custGeom>
            <a:avLst/>
            <a:gdLst/>
            <a:ahLst/>
            <a:cxnLst/>
            <a:rect l="0" t="0" r="0" b="0"/>
            <a:pathLst>
              <a:path w="1822585" h="329513">
                <a:moveTo>
                  <a:pt x="391260" y="10296"/>
                </a:moveTo>
                <a:lnTo>
                  <a:pt x="355031" y="10296"/>
                </a:lnTo>
                <a:lnTo>
                  <a:pt x="353378" y="9152"/>
                </a:lnTo>
                <a:lnTo>
                  <a:pt x="352275" y="7245"/>
                </a:lnTo>
                <a:lnTo>
                  <a:pt x="350200" y="423"/>
                </a:lnTo>
                <a:lnTo>
                  <a:pt x="324471" y="0"/>
                </a:lnTo>
                <a:lnTo>
                  <a:pt x="322707" y="1143"/>
                </a:lnTo>
                <a:lnTo>
                  <a:pt x="321531" y="3050"/>
                </a:lnTo>
                <a:lnTo>
                  <a:pt x="320747" y="5465"/>
                </a:lnTo>
                <a:lnTo>
                  <a:pt x="319080" y="7075"/>
                </a:lnTo>
                <a:lnTo>
                  <a:pt x="310450" y="9872"/>
                </a:lnTo>
                <a:lnTo>
                  <a:pt x="278455" y="10296"/>
                </a:lnTo>
                <a:lnTo>
                  <a:pt x="269165" y="19161"/>
                </a:lnTo>
                <a:lnTo>
                  <a:pt x="258956" y="20467"/>
                </a:lnTo>
                <a:lnTo>
                  <a:pt x="248666" y="20582"/>
                </a:lnTo>
                <a:lnTo>
                  <a:pt x="237265" y="30466"/>
                </a:lnTo>
                <a:lnTo>
                  <a:pt x="227975" y="30853"/>
                </a:lnTo>
                <a:lnTo>
                  <a:pt x="227485" y="32010"/>
                </a:lnTo>
                <a:lnTo>
                  <a:pt x="226940" y="36346"/>
                </a:lnTo>
                <a:lnTo>
                  <a:pt x="225650" y="37960"/>
                </a:lnTo>
                <a:lnTo>
                  <a:pt x="217676" y="40763"/>
                </a:lnTo>
                <a:lnTo>
                  <a:pt x="211175" y="41062"/>
                </a:lnTo>
                <a:lnTo>
                  <a:pt x="209420" y="42248"/>
                </a:lnTo>
                <a:lnTo>
                  <a:pt x="208249" y="44183"/>
                </a:lnTo>
                <a:lnTo>
                  <a:pt x="207469" y="46617"/>
                </a:lnTo>
                <a:lnTo>
                  <a:pt x="205805" y="48240"/>
                </a:lnTo>
                <a:lnTo>
                  <a:pt x="196076" y="51358"/>
                </a:lnTo>
                <a:lnTo>
                  <a:pt x="186786" y="51474"/>
                </a:lnTo>
                <a:lnTo>
                  <a:pt x="166192" y="70611"/>
                </a:lnTo>
                <a:lnTo>
                  <a:pt x="154884" y="72041"/>
                </a:lnTo>
                <a:lnTo>
                  <a:pt x="154559" y="77535"/>
                </a:lnTo>
                <a:lnTo>
                  <a:pt x="153369" y="79149"/>
                </a:lnTo>
                <a:lnTo>
                  <a:pt x="144552" y="82251"/>
                </a:lnTo>
                <a:lnTo>
                  <a:pt x="135296" y="82366"/>
                </a:lnTo>
                <a:lnTo>
                  <a:pt x="134807" y="83514"/>
                </a:lnTo>
                <a:lnTo>
                  <a:pt x="133956" y="91242"/>
                </a:lnTo>
                <a:lnTo>
                  <a:pt x="130834" y="92038"/>
                </a:lnTo>
                <a:lnTo>
                  <a:pt x="124973" y="92549"/>
                </a:lnTo>
                <a:lnTo>
                  <a:pt x="124171" y="95669"/>
                </a:lnTo>
                <a:lnTo>
                  <a:pt x="123657" y="101529"/>
                </a:lnTo>
                <a:lnTo>
                  <a:pt x="113660" y="112807"/>
                </a:lnTo>
                <a:lnTo>
                  <a:pt x="103371" y="113257"/>
                </a:lnTo>
                <a:lnTo>
                  <a:pt x="92767" y="123440"/>
                </a:lnTo>
                <a:lnTo>
                  <a:pt x="83784" y="123555"/>
                </a:lnTo>
                <a:lnTo>
                  <a:pt x="83303" y="124703"/>
                </a:lnTo>
                <a:lnTo>
                  <a:pt x="82352" y="133738"/>
                </a:lnTo>
                <a:lnTo>
                  <a:pt x="72055" y="144149"/>
                </a:lnTo>
                <a:lnTo>
                  <a:pt x="66581" y="144157"/>
                </a:lnTo>
                <a:lnTo>
                  <a:pt x="64969" y="145303"/>
                </a:lnTo>
                <a:lnTo>
                  <a:pt x="63895" y="147210"/>
                </a:lnTo>
                <a:lnTo>
                  <a:pt x="61758" y="154421"/>
                </a:lnTo>
                <a:lnTo>
                  <a:pt x="61750" y="159913"/>
                </a:lnTo>
                <a:lnTo>
                  <a:pt x="60604" y="161527"/>
                </a:lnTo>
                <a:lnTo>
                  <a:pt x="58697" y="162603"/>
                </a:lnTo>
                <a:lnTo>
                  <a:pt x="52881" y="164330"/>
                </a:lnTo>
                <a:lnTo>
                  <a:pt x="52085" y="167617"/>
                </a:lnTo>
                <a:lnTo>
                  <a:pt x="51460" y="174924"/>
                </a:lnTo>
                <a:lnTo>
                  <a:pt x="45986" y="175014"/>
                </a:lnTo>
                <a:lnTo>
                  <a:pt x="44374" y="176171"/>
                </a:lnTo>
                <a:lnTo>
                  <a:pt x="41236" y="185066"/>
                </a:lnTo>
                <a:lnTo>
                  <a:pt x="41163" y="185312"/>
                </a:lnTo>
                <a:lnTo>
                  <a:pt x="30980" y="195521"/>
                </a:lnTo>
                <a:lnTo>
                  <a:pt x="30892" y="201076"/>
                </a:lnTo>
                <a:lnTo>
                  <a:pt x="29735" y="202699"/>
                </a:lnTo>
                <a:lnTo>
                  <a:pt x="27820" y="203781"/>
                </a:lnTo>
                <a:lnTo>
                  <a:pt x="20595" y="205933"/>
                </a:lnTo>
                <a:lnTo>
                  <a:pt x="20558" y="216116"/>
                </a:lnTo>
                <a:lnTo>
                  <a:pt x="10685" y="226111"/>
                </a:lnTo>
                <a:lnTo>
                  <a:pt x="10260" y="255962"/>
                </a:lnTo>
                <a:lnTo>
                  <a:pt x="9116" y="256452"/>
                </a:lnTo>
                <a:lnTo>
                  <a:pt x="4794" y="256996"/>
                </a:lnTo>
                <a:lnTo>
                  <a:pt x="3183" y="258285"/>
                </a:lnTo>
                <a:lnTo>
                  <a:pt x="0" y="267599"/>
                </a:lnTo>
                <a:lnTo>
                  <a:pt x="9837" y="277598"/>
                </a:lnTo>
                <a:lnTo>
                  <a:pt x="10259" y="297151"/>
                </a:lnTo>
                <a:lnTo>
                  <a:pt x="11404" y="297640"/>
                </a:lnTo>
                <a:lnTo>
                  <a:pt x="19126" y="298491"/>
                </a:lnTo>
                <a:lnTo>
                  <a:pt x="19921" y="301614"/>
                </a:lnTo>
                <a:lnTo>
                  <a:pt x="20432" y="307475"/>
                </a:lnTo>
                <a:lnTo>
                  <a:pt x="23553" y="308276"/>
                </a:lnTo>
                <a:lnTo>
                  <a:pt x="81780" y="308917"/>
                </a:lnTo>
                <a:lnTo>
                  <a:pt x="90451" y="301841"/>
                </a:lnTo>
                <a:lnTo>
                  <a:pt x="99872" y="299574"/>
                </a:lnTo>
                <a:lnTo>
                  <a:pt x="112645" y="298657"/>
                </a:lnTo>
                <a:lnTo>
                  <a:pt x="121337" y="291551"/>
                </a:lnTo>
                <a:lnTo>
                  <a:pt x="131957" y="288748"/>
                </a:lnTo>
                <a:lnTo>
                  <a:pt x="138740" y="288449"/>
                </a:lnTo>
                <a:lnTo>
                  <a:pt x="140535" y="287263"/>
                </a:lnTo>
                <a:lnTo>
                  <a:pt x="141731" y="285327"/>
                </a:lnTo>
                <a:lnTo>
                  <a:pt x="142529" y="282894"/>
                </a:lnTo>
                <a:lnTo>
                  <a:pt x="144205" y="281271"/>
                </a:lnTo>
                <a:lnTo>
                  <a:pt x="153957" y="278152"/>
                </a:lnTo>
                <a:lnTo>
                  <a:pt x="163247" y="269171"/>
                </a:lnTo>
                <a:lnTo>
                  <a:pt x="173456" y="267855"/>
                </a:lnTo>
                <a:lnTo>
                  <a:pt x="183745" y="258874"/>
                </a:lnTo>
                <a:lnTo>
                  <a:pt x="194042" y="257557"/>
                </a:lnTo>
                <a:lnTo>
                  <a:pt x="194565" y="256371"/>
                </a:lnTo>
                <a:lnTo>
                  <a:pt x="195146" y="252002"/>
                </a:lnTo>
                <a:lnTo>
                  <a:pt x="196445" y="250379"/>
                </a:lnTo>
                <a:lnTo>
                  <a:pt x="200940" y="248576"/>
                </a:lnTo>
                <a:lnTo>
                  <a:pt x="202596" y="246951"/>
                </a:lnTo>
                <a:lnTo>
                  <a:pt x="204436" y="242094"/>
                </a:lnTo>
                <a:lnTo>
                  <a:pt x="206071" y="240342"/>
                </a:lnTo>
                <a:lnTo>
                  <a:pt x="215744" y="236973"/>
                </a:lnTo>
                <a:lnTo>
                  <a:pt x="225031" y="227982"/>
                </a:lnTo>
                <a:lnTo>
                  <a:pt x="235240" y="226666"/>
                </a:lnTo>
                <a:lnTo>
                  <a:pt x="235760" y="225479"/>
                </a:lnTo>
                <a:lnTo>
                  <a:pt x="236338" y="221110"/>
                </a:lnTo>
                <a:lnTo>
                  <a:pt x="237636" y="219487"/>
                </a:lnTo>
                <a:lnTo>
                  <a:pt x="247260" y="215383"/>
                </a:lnTo>
                <a:lnTo>
                  <a:pt x="255835" y="207413"/>
                </a:lnTo>
                <a:lnTo>
                  <a:pt x="262399" y="206379"/>
                </a:lnTo>
                <a:lnTo>
                  <a:pt x="264164" y="205090"/>
                </a:lnTo>
                <a:lnTo>
                  <a:pt x="265340" y="203087"/>
                </a:lnTo>
                <a:lnTo>
                  <a:pt x="267228" y="197117"/>
                </a:lnTo>
                <a:lnTo>
                  <a:pt x="270537" y="196301"/>
                </a:lnTo>
                <a:lnTo>
                  <a:pt x="273021" y="196083"/>
                </a:lnTo>
                <a:lnTo>
                  <a:pt x="274677" y="194793"/>
                </a:lnTo>
                <a:lnTo>
                  <a:pt x="276518" y="190310"/>
                </a:lnTo>
                <a:lnTo>
                  <a:pt x="278152" y="188656"/>
                </a:lnTo>
                <a:lnTo>
                  <a:pt x="286726" y="185785"/>
                </a:lnTo>
                <a:lnTo>
                  <a:pt x="287593" y="182492"/>
                </a:lnTo>
                <a:lnTo>
                  <a:pt x="287825" y="180012"/>
                </a:lnTo>
                <a:lnTo>
                  <a:pt x="289123" y="178359"/>
                </a:lnTo>
                <a:lnTo>
                  <a:pt x="297112" y="175488"/>
                </a:lnTo>
                <a:lnTo>
                  <a:pt x="297930" y="172195"/>
                </a:lnTo>
                <a:lnTo>
                  <a:pt x="298148" y="169715"/>
                </a:lnTo>
                <a:lnTo>
                  <a:pt x="299437" y="168062"/>
                </a:lnTo>
                <a:lnTo>
                  <a:pt x="307412" y="165191"/>
                </a:lnTo>
                <a:lnTo>
                  <a:pt x="308228" y="161898"/>
                </a:lnTo>
                <a:lnTo>
                  <a:pt x="308446" y="159418"/>
                </a:lnTo>
                <a:lnTo>
                  <a:pt x="309735" y="157765"/>
                </a:lnTo>
                <a:lnTo>
                  <a:pt x="317709" y="154894"/>
                </a:lnTo>
                <a:lnTo>
                  <a:pt x="318526" y="151601"/>
                </a:lnTo>
                <a:lnTo>
                  <a:pt x="318744" y="149121"/>
                </a:lnTo>
                <a:lnTo>
                  <a:pt x="320033" y="147467"/>
                </a:lnTo>
                <a:lnTo>
                  <a:pt x="328007" y="144596"/>
                </a:lnTo>
                <a:lnTo>
                  <a:pt x="334507" y="144290"/>
                </a:lnTo>
                <a:lnTo>
                  <a:pt x="336263" y="143103"/>
                </a:lnTo>
                <a:lnTo>
                  <a:pt x="337433" y="141167"/>
                </a:lnTo>
                <a:lnTo>
                  <a:pt x="339636" y="134291"/>
                </a:lnTo>
                <a:lnTo>
                  <a:pt x="358899" y="114738"/>
                </a:lnTo>
                <a:lnTo>
                  <a:pt x="360239" y="104532"/>
                </a:lnTo>
                <a:lnTo>
                  <a:pt x="361426" y="104012"/>
                </a:lnTo>
                <a:lnTo>
                  <a:pt x="365796" y="103434"/>
                </a:lnTo>
                <a:lnTo>
                  <a:pt x="367420" y="102136"/>
                </a:lnTo>
                <a:lnTo>
                  <a:pt x="370539" y="93110"/>
                </a:lnTo>
                <a:lnTo>
                  <a:pt x="380535" y="82812"/>
                </a:lnTo>
                <a:lnTo>
                  <a:pt x="380836" y="77040"/>
                </a:lnTo>
                <a:lnTo>
                  <a:pt x="382022" y="75386"/>
                </a:lnTo>
                <a:lnTo>
                  <a:pt x="383957" y="74284"/>
                </a:lnTo>
                <a:lnTo>
                  <a:pt x="386391" y="73549"/>
                </a:lnTo>
                <a:lnTo>
                  <a:pt x="388014" y="71915"/>
                </a:lnTo>
                <a:lnTo>
                  <a:pt x="391133" y="62245"/>
                </a:lnTo>
                <a:lnTo>
                  <a:pt x="411726" y="41317"/>
                </a:lnTo>
                <a:lnTo>
                  <a:pt x="411855" y="30894"/>
                </a:lnTo>
                <a:lnTo>
                  <a:pt x="417787" y="30891"/>
                </a:lnTo>
                <a:lnTo>
                  <a:pt x="411857" y="30890"/>
                </a:lnTo>
                <a:lnTo>
                  <a:pt x="422026" y="30890"/>
                </a:lnTo>
                <a:lnTo>
                  <a:pt x="411855" y="30890"/>
                </a:lnTo>
                <a:lnTo>
                  <a:pt x="411855" y="41185"/>
                </a:lnTo>
                <a:lnTo>
                  <a:pt x="406388" y="41187"/>
                </a:lnTo>
                <a:lnTo>
                  <a:pt x="404778" y="42331"/>
                </a:lnTo>
                <a:lnTo>
                  <a:pt x="403704" y="44238"/>
                </a:lnTo>
                <a:lnTo>
                  <a:pt x="401568" y="51448"/>
                </a:lnTo>
                <a:lnTo>
                  <a:pt x="391386" y="61656"/>
                </a:lnTo>
                <a:lnTo>
                  <a:pt x="391297" y="67212"/>
                </a:lnTo>
                <a:lnTo>
                  <a:pt x="390141" y="68834"/>
                </a:lnTo>
                <a:lnTo>
                  <a:pt x="388225" y="69916"/>
                </a:lnTo>
                <a:lnTo>
                  <a:pt x="381088" y="72042"/>
                </a:lnTo>
                <a:lnTo>
                  <a:pt x="380974" y="80942"/>
                </a:lnTo>
                <a:lnTo>
                  <a:pt x="379826" y="81421"/>
                </a:lnTo>
                <a:lnTo>
                  <a:pt x="372097" y="82251"/>
                </a:lnTo>
                <a:lnTo>
                  <a:pt x="371302" y="85372"/>
                </a:lnTo>
                <a:lnTo>
                  <a:pt x="370702" y="92247"/>
                </a:lnTo>
                <a:lnTo>
                  <a:pt x="360793" y="92663"/>
                </a:lnTo>
                <a:lnTo>
                  <a:pt x="360405" y="101539"/>
                </a:lnTo>
                <a:lnTo>
                  <a:pt x="359249" y="102017"/>
                </a:lnTo>
                <a:lnTo>
                  <a:pt x="350495" y="102934"/>
                </a:lnTo>
                <a:lnTo>
                  <a:pt x="350082" y="112844"/>
                </a:lnTo>
                <a:lnTo>
                  <a:pt x="341206" y="113231"/>
                </a:lnTo>
                <a:lnTo>
                  <a:pt x="340728" y="114388"/>
                </a:lnTo>
                <a:lnTo>
                  <a:pt x="339811" y="123141"/>
                </a:lnTo>
                <a:lnTo>
                  <a:pt x="330911" y="123528"/>
                </a:lnTo>
                <a:lnTo>
                  <a:pt x="330433" y="124685"/>
                </a:lnTo>
                <a:lnTo>
                  <a:pt x="329602" y="132429"/>
                </a:lnTo>
                <a:lnTo>
                  <a:pt x="326481" y="133226"/>
                </a:lnTo>
                <a:lnTo>
                  <a:pt x="319607" y="133826"/>
                </a:lnTo>
                <a:lnTo>
                  <a:pt x="319216" y="142726"/>
                </a:lnTo>
                <a:lnTo>
                  <a:pt x="318060" y="143204"/>
                </a:lnTo>
                <a:lnTo>
                  <a:pt x="309007" y="144149"/>
                </a:lnTo>
                <a:lnTo>
                  <a:pt x="308893" y="153026"/>
                </a:lnTo>
                <a:lnTo>
                  <a:pt x="307745" y="153503"/>
                </a:lnTo>
                <a:lnTo>
                  <a:pt x="298710" y="154447"/>
                </a:lnTo>
                <a:lnTo>
                  <a:pt x="298595" y="163323"/>
                </a:lnTo>
                <a:lnTo>
                  <a:pt x="297447" y="163800"/>
                </a:lnTo>
                <a:lnTo>
                  <a:pt x="288324" y="164752"/>
                </a:lnTo>
                <a:lnTo>
                  <a:pt x="288290" y="173621"/>
                </a:lnTo>
                <a:lnTo>
                  <a:pt x="287145" y="174098"/>
                </a:lnTo>
                <a:lnTo>
                  <a:pt x="278115" y="175041"/>
                </a:lnTo>
                <a:lnTo>
                  <a:pt x="278001" y="183917"/>
                </a:lnTo>
                <a:lnTo>
                  <a:pt x="276853" y="184395"/>
                </a:lnTo>
                <a:lnTo>
                  <a:pt x="267818" y="185339"/>
                </a:lnTo>
                <a:lnTo>
                  <a:pt x="267704" y="194215"/>
                </a:lnTo>
                <a:lnTo>
                  <a:pt x="266556" y="194692"/>
                </a:lnTo>
                <a:lnTo>
                  <a:pt x="257521" y="195636"/>
                </a:lnTo>
                <a:lnTo>
                  <a:pt x="257406" y="204512"/>
                </a:lnTo>
                <a:lnTo>
                  <a:pt x="256259" y="204990"/>
                </a:lnTo>
                <a:lnTo>
                  <a:pt x="241668" y="205941"/>
                </a:lnTo>
                <a:lnTo>
                  <a:pt x="240046" y="207087"/>
                </a:lnTo>
                <a:lnTo>
                  <a:pt x="238964" y="208994"/>
                </a:lnTo>
                <a:lnTo>
                  <a:pt x="236803" y="216231"/>
                </a:lnTo>
                <a:lnTo>
                  <a:pt x="236801" y="221705"/>
                </a:lnTo>
                <a:lnTo>
                  <a:pt x="235657" y="223316"/>
                </a:lnTo>
                <a:lnTo>
                  <a:pt x="233750" y="224391"/>
                </a:lnTo>
                <a:lnTo>
                  <a:pt x="226629" y="226501"/>
                </a:lnTo>
                <a:lnTo>
                  <a:pt x="226504" y="236710"/>
                </a:lnTo>
                <a:lnTo>
                  <a:pt x="216243" y="236836"/>
                </a:lnTo>
                <a:lnTo>
                  <a:pt x="216206" y="247131"/>
                </a:lnTo>
                <a:lnTo>
                  <a:pt x="205909" y="257431"/>
                </a:lnTo>
                <a:lnTo>
                  <a:pt x="205908" y="298619"/>
                </a:lnTo>
                <a:lnTo>
                  <a:pt x="216195" y="308906"/>
                </a:lnTo>
                <a:lnTo>
                  <a:pt x="236373" y="308917"/>
                </a:lnTo>
                <a:lnTo>
                  <a:pt x="245629" y="317783"/>
                </a:lnTo>
                <a:lnTo>
                  <a:pt x="252129" y="318791"/>
                </a:lnTo>
                <a:lnTo>
                  <a:pt x="253884" y="317788"/>
                </a:lnTo>
                <a:lnTo>
                  <a:pt x="255055" y="315975"/>
                </a:lnTo>
                <a:lnTo>
                  <a:pt x="255835" y="313622"/>
                </a:lnTo>
                <a:lnTo>
                  <a:pt x="257499" y="312054"/>
                </a:lnTo>
                <a:lnTo>
                  <a:pt x="267228" y="309039"/>
                </a:lnTo>
                <a:lnTo>
                  <a:pt x="297016" y="308918"/>
                </a:lnTo>
                <a:lnTo>
                  <a:pt x="297539" y="307773"/>
                </a:lnTo>
                <a:lnTo>
                  <a:pt x="298119" y="303451"/>
                </a:lnTo>
                <a:lnTo>
                  <a:pt x="299418" y="301841"/>
                </a:lnTo>
                <a:lnTo>
                  <a:pt x="307409" y="299045"/>
                </a:lnTo>
                <a:lnTo>
                  <a:pt x="323085" y="298657"/>
                </a:lnTo>
                <a:lnTo>
                  <a:pt x="325216" y="297501"/>
                </a:lnTo>
                <a:lnTo>
                  <a:pt x="326636" y="295586"/>
                </a:lnTo>
                <a:lnTo>
                  <a:pt x="327582" y="293165"/>
                </a:lnTo>
                <a:lnTo>
                  <a:pt x="329358" y="291551"/>
                </a:lnTo>
                <a:lnTo>
                  <a:pt x="339853" y="287462"/>
                </a:lnTo>
                <a:lnTo>
                  <a:pt x="347679" y="281330"/>
                </a:lnTo>
                <a:lnTo>
                  <a:pt x="353966" y="279494"/>
                </a:lnTo>
                <a:lnTo>
                  <a:pt x="356100" y="277860"/>
                </a:lnTo>
                <a:lnTo>
                  <a:pt x="358471" y="272994"/>
                </a:lnTo>
                <a:lnTo>
                  <a:pt x="360247" y="271239"/>
                </a:lnTo>
                <a:lnTo>
                  <a:pt x="365273" y="269288"/>
                </a:lnTo>
                <a:lnTo>
                  <a:pt x="377821" y="266892"/>
                </a:lnTo>
                <a:lnTo>
                  <a:pt x="384524" y="262399"/>
                </a:lnTo>
                <a:lnTo>
                  <a:pt x="388267" y="256588"/>
                </a:lnTo>
                <a:lnTo>
                  <a:pt x="389264" y="253436"/>
                </a:lnTo>
                <a:lnTo>
                  <a:pt x="391074" y="251336"/>
                </a:lnTo>
                <a:lnTo>
                  <a:pt x="396135" y="249001"/>
                </a:lnTo>
                <a:lnTo>
                  <a:pt x="405417" y="247687"/>
                </a:lnTo>
                <a:lnTo>
                  <a:pt x="407563" y="246358"/>
                </a:lnTo>
                <a:lnTo>
                  <a:pt x="408993" y="244329"/>
                </a:lnTo>
                <a:lnTo>
                  <a:pt x="409947" y="241831"/>
                </a:lnTo>
                <a:lnTo>
                  <a:pt x="437018" y="221627"/>
                </a:lnTo>
                <a:lnTo>
                  <a:pt x="443252" y="218635"/>
                </a:lnTo>
                <a:lnTo>
                  <a:pt x="446515" y="217837"/>
                </a:lnTo>
                <a:lnTo>
                  <a:pt x="456576" y="211248"/>
                </a:lnTo>
                <a:lnTo>
                  <a:pt x="470226" y="199916"/>
                </a:lnTo>
                <a:lnTo>
                  <a:pt x="477080" y="197544"/>
                </a:lnTo>
                <a:lnTo>
                  <a:pt x="479365" y="195768"/>
                </a:lnTo>
                <a:lnTo>
                  <a:pt x="483725" y="188945"/>
                </a:lnTo>
                <a:lnTo>
                  <a:pt x="498089" y="180357"/>
                </a:lnTo>
                <a:lnTo>
                  <a:pt x="532946" y="147775"/>
                </a:lnTo>
                <a:lnTo>
                  <a:pt x="542570" y="145232"/>
                </a:lnTo>
                <a:lnTo>
                  <a:pt x="549278" y="144637"/>
                </a:lnTo>
                <a:lnTo>
                  <a:pt x="556073" y="141321"/>
                </a:lnTo>
                <a:lnTo>
                  <a:pt x="559487" y="138835"/>
                </a:lnTo>
                <a:lnTo>
                  <a:pt x="563280" y="133022"/>
                </a:lnTo>
                <a:lnTo>
                  <a:pt x="564291" y="129870"/>
                </a:lnTo>
                <a:lnTo>
                  <a:pt x="571517" y="123316"/>
                </a:lnTo>
                <a:lnTo>
                  <a:pt x="597710" y="105380"/>
                </a:lnTo>
                <a:lnTo>
                  <a:pt x="600974" y="104577"/>
                </a:lnTo>
                <a:lnTo>
                  <a:pt x="611035" y="97981"/>
                </a:lnTo>
                <a:lnTo>
                  <a:pt x="624685" y="86646"/>
                </a:lnTo>
                <a:lnTo>
                  <a:pt x="638399" y="80169"/>
                </a:lnTo>
                <a:lnTo>
                  <a:pt x="687146" y="44783"/>
                </a:lnTo>
                <a:lnTo>
                  <a:pt x="696952" y="41109"/>
                </a:lnTo>
                <a:lnTo>
                  <a:pt x="707105" y="34427"/>
                </a:lnTo>
                <a:lnTo>
                  <a:pt x="717359" y="30794"/>
                </a:lnTo>
                <a:lnTo>
                  <a:pt x="727643" y="24124"/>
                </a:lnTo>
                <a:lnTo>
                  <a:pt x="737937" y="20495"/>
                </a:lnTo>
                <a:lnTo>
                  <a:pt x="749631" y="11865"/>
                </a:lnTo>
                <a:lnTo>
                  <a:pt x="792385" y="289"/>
                </a:lnTo>
                <a:lnTo>
                  <a:pt x="811531" y="10"/>
                </a:lnTo>
                <a:lnTo>
                  <a:pt x="821291" y="7077"/>
                </a:lnTo>
                <a:lnTo>
                  <a:pt x="833479" y="10170"/>
                </a:lnTo>
                <a:lnTo>
                  <a:pt x="854175" y="30429"/>
                </a:lnTo>
                <a:lnTo>
                  <a:pt x="854501" y="36220"/>
                </a:lnTo>
                <a:lnTo>
                  <a:pt x="855691" y="37876"/>
                </a:lnTo>
                <a:lnTo>
                  <a:pt x="857628" y="38980"/>
                </a:lnTo>
                <a:lnTo>
                  <a:pt x="860064" y="39716"/>
                </a:lnTo>
                <a:lnTo>
                  <a:pt x="861688" y="41351"/>
                </a:lnTo>
                <a:lnTo>
                  <a:pt x="864809" y="51023"/>
                </a:lnTo>
                <a:lnTo>
                  <a:pt x="864935" y="72079"/>
                </a:lnTo>
                <a:lnTo>
                  <a:pt x="864935" y="51485"/>
                </a:lnTo>
                <a:lnTo>
                  <a:pt x="864935" y="61782"/>
                </a:lnTo>
                <a:lnTo>
                  <a:pt x="864935" y="51485"/>
                </a:lnTo>
                <a:lnTo>
                  <a:pt x="854639" y="41189"/>
                </a:lnTo>
                <a:lnTo>
                  <a:pt x="844378" y="41188"/>
                </a:lnTo>
                <a:lnTo>
                  <a:pt x="834047" y="30894"/>
                </a:lnTo>
                <a:lnTo>
                  <a:pt x="823757" y="30890"/>
                </a:lnTo>
                <a:lnTo>
                  <a:pt x="813575" y="20719"/>
                </a:lnTo>
                <a:lnTo>
                  <a:pt x="803189" y="20593"/>
                </a:lnTo>
                <a:lnTo>
                  <a:pt x="792981" y="30765"/>
                </a:lnTo>
                <a:lnTo>
                  <a:pt x="756536" y="30890"/>
                </a:lnTo>
                <a:lnTo>
                  <a:pt x="754913" y="32035"/>
                </a:lnTo>
                <a:lnTo>
                  <a:pt x="753830" y="33941"/>
                </a:lnTo>
                <a:lnTo>
                  <a:pt x="752093" y="39756"/>
                </a:lnTo>
                <a:lnTo>
                  <a:pt x="748804" y="40552"/>
                </a:lnTo>
                <a:lnTo>
                  <a:pt x="741497" y="41176"/>
                </a:lnTo>
                <a:lnTo>
                  <a:pt x="732514" y="50053"/>
                </a:lnTo>
                <a:lnTo>
                  <a:pt x="732032" y="49386"/>
                </a:lnTo>
                <a:lnTo>
                  <a:pt x="731498" y="45594"/>
                </a:lnTo>
                <a:lnTo>
                  <a:pt x="730211" y="45269"/>
                </a:lnTo>
                <a:lnTo>
                  <a:pt x="720812" y="51458"/>
                </a:lnTo>
                <a:lnTo>
                  <a:pt x="705047" y="51485"/>
                </a:lnTo>
                <a:lnTo>
                  <a:pt x="703424" y="52629"/>
                </a:lnTo>
                <a:lnTo>
                  <a:pt x="702343" y="54536"/>
                </a:lnTo>
                <a:lnTo>
                  <a:pt x="701621" y="56952"/>
                </a:lnTo>
                <a:lnTo>
                  <a:pt x="699997" y="58561"/>
                </a:lnTo>
                <a:lnTo>
                  <a:pt x="690018" y="61745"/>
                </a:lnTo>
                <a:lnTo>
                  <a:pt x="680012" y="61781"/>
                </a:lnTo>
                <a:lnTo>
                  <a:pt x="670756" y="70648"/>
                </a:lnTo>
                <a:lnTo>
                  <a:pt x="659127" y="72068"/>
                </a:lnTo>
                <a:lnTo>
                  <a:pt x="650135" y="80944"/>
                </a:lnTo>
                <a:lnTo>
                  <a:pt x="638532" y="82366"/>
                </a:lnTo>
                <a:lnTo>
                  <a:pt x="629541" y="91242"/>
                </a:lnTo>
                <a:lnTo>
                  <a:pt x="619358" y="92549"/>
                </a:lnTo>
                <a:lnTo>
                  <a:pt x="618839" y="93735"/>
                </a:lnTo>
                <a:lnTo>
                  <a:pt x="617937" y="101529"/>
                </a:lnTo>
                <a:lnTo>
                  <a:pt x="614810" y="102330"/>
                </a:lnTo>
                <a:lnTo>
                  <a:pt x="607931" y="102934"/>
                </a:lnTo>
                <a:lnTo>
                  <a:pt x="597335" y="113143"/>
                </a:lnTo>
                <a:lnTo>
                  <a:pt x="591777" y="113231"/>
                </a:lnTo>
                <a:lnTo>
                  <a:pt x="590155" y="114388"/>
                </a:lnTo>
                <a:lnTo>
                  <a:pt x="589073" y="116303"/>
                </a:lnTo>
                <a:lnTo>
                  <a:pt x="587336" y="122131"/>
                </a:lnTo>
                <a:lnTo>
                  <a:pt x="584048" y="122928"/>
                </a:lnTo>
                <a:lnTo>
                  <a:pt x="578080" y="123440"/>
                </a:lnTo>
                <a:lnTo>
                  <a:pt x="577590" y="124626"/>
                </a:lnTo>
                <a:lnTo>
                  <a:pt x="577046" y="128995"/>
                </a:lnTo>
                <a:lnTo>
                  <a:pt x="575757" y="130618"/>
                </a:lnTo>
                <a:lnTo>
                  <a:pt x="566443" y="133826"/>
                </a:lnTo>
                <a:lnTo>
                  <a:pt x="545845" y="154332"/>
                </a:lnTo>
                <a:lnTo>
                  <a:pt x="536864" y="154447"/>
                </a:lnTo>
                <a:lnTo>
                  <a:pt x="536384" y="155595"/>
                </a:lnTo>
                <a:lnTo>
                  <a:pt x="535460" y="164331"/>
                </a:lnTo>
                <a:lnTo>
                  <a:pt x="529967" y="164629"/>
                </a:lnTo>
                <a:lnTo>
                  <a:pt x="528353" y="165816"/>
                </a:lnTo>
                <a:lnTo>
                  <a:pt x="525136" y="175015"/>
                </a:lnTo>
                <a:lnTo>
                  <a:pt x="516259" y="175049"/>
                </a:lnTo>
                <a:lnTo>
                  <a:pt x="515782" y="176194"/>
                </a:lnTo>
                <a:lnTo>
                  <a:pt x="514838" y="185224"/>
                </a:lnTo>
                <a:lnTo>
                  <a:pt x="509364" y="185312"/>
                </a:lnTo>
                <a:lnTo>
                  <a:pt x="507753" y="186469"/>
                </a:lnTo>
                <a:lnTo>
                  <a:pt x="504656" y="195222"/>
                </a:lnTo>
                <a:lnTo>
                  <a:pt x="504541" y="204476"/>
                </a:lnTo>
                <a:lnTo>
                  <a:pt x="503393" y="204965"/>
                </a:lnTo>
                <a:lnTo>
                  <a:pt x="494359" y="205933"/>
                </a:lnTo>
                <a:lnTo>
                  <a:pt x="494233" y="216231"/>
                </a:lnTo>
                <a:lnTo>
                  <a:pt x="484061" y="226413"/>
                </a:lnTo>
                <a:lnTo>
                  <a:pt x="483936" y="247096"/>
                </a:lnTo>
                <a:lnTo>
                  <a:pt x="473676" y="257393"/>
                </a:lnTo>
                <a:lnTo>
                  <a:pt x="473638" y="288320"/>
                </a:lnTo>
                <a:lnTo>
                  <a:pt x="483932" y="298617"/>
                </a:lnTo>
                <a:lnTo>
                  <a:pt x="483935" y="298619"/>
                </a:lnTo>
                <a:lnTo>
                  <a:pt x="483936" y="307486"/>
                </a:lnTo>
                <a:lnTo>
                  <a:pt x="485079" y="307963"/>
                </a:lnTo>
                <a:lnTo>
                  <a:pt x="494195" y="308914"/>
                </a:lnTo>
                <a:lnTo>
                  <a:pt x="504404" y="319089"/>
                </a:lnTo>
                <a:lnTo>
                  <a:pt x="520167" y="319214"/>
                </a:lnTo>
                <a:lnTo>
                  <a:pt x="521820" y="320358"/>
                </a:lnTo>
                <a:lnTo>
                  <a:pt x="522921" y="322265"/>
                </a:lnTo>
                <a:lnTo>
                  <a:pt x="523656" y="324681"/>
                </a:lnTo>
                <a:lnTo>
                  <a:pt x="525290" y="326291"/>
                </a:lnTo>
                <a:lnTo>
                  <a:pt x="533862" y="329088"/>
                </a:lnTo>
                <a:lnTo>
                  <a:pt x="590804" y="329512"/>
                </a:lnTo>
                <a:lnTo>
                  <a:pt x="597411" y="326461"/>
                </a:lnTo>
                <a:lnTo>
                  <a:pt x="605510" y="320646"/>
                </a:lnTo>
                <a:lnTo>
                  <a:pt x="615330" y="319497"/>
                </a:lnTo>
                <a:lnTo>
                  <a:pt x="636797" y="319218"/>
                </a:lnTo>
                <a:lnTo>
                  <a:pt x="646300" y="312139"/>
                </a:lnTo>
                <a:lnTo>
                  <a:pt x="655865" y="309872"/>
                </a:lnTo>
                <a:lnTo>
                  <a:pt x="677562" y="308955"/>
                </a:lnTo>
                <a:lnTo>
                  <a:pt x="688551" y="301848"/>
                </a:lnTo>
                <a:lnTo>
                  <a:pt x="714953" y="298746"/>
                </a:lnTo>
                <a:lnTo>
                  <a:pt x="716893" y="297560"/>
                </a:lnTo>
                <a:lnTo>
                  <a:pt x="718186" y="295625"/>
                </a:lnTo>
                <a:lnTo>
                  <a:pt x="719049" y="293191"/>
                </a:lnTo>
                <a:lnTo>
                  <a:pt x="720768" y="291568"/>
                </a:lnTo>
                <a:lnTo>
                  <a:pt x="725729" y="289765"/>
                </a:lnTo>
                <a:lnTo>
                  <a:pt x="738236" y="287464"/>
                </a:lnTo>
                <a:lnTo>
                  <a:pt x="748322" y="281331"/>
                </a:lnTo>
                <a:lnTo>
                  <a:pt x="790523" y="268163"/>
                </a:lnTo>
                <a:lnTo>
                  <a:pt x="797630" y="267857"/>
                </a:lnTo>
                <a:lnTo>
                  <a:pt x="803749" y="264735"/>
                </a:lnTo>
                <a:lnTo>
                  <a:pt x="823814" y="252392"/>
                </a:lnTo>
                <a:lnTo>
                  <a:pt x="836479" y="248692"/>
                </a:lnTo>
                <a:lnTo>
                  <a:pt x="847478" y="247595"/>
                </a:lnTo>
                <a:lnTo>
                  <a:pt x="849865" y="246297"/>
                </a:lnTo>
                <a:lnTo>
                  <a:pt x="851456" y="244288"/>
                </a:lnTo>
                <a:lnTo>
                  <a:pt x="852516" y="241804"/>
                </a:lnTo>
                <a:lnTo>
                  <a:pt x="872184" y="228406"/>
                </a:lnTo>
                <a:lnTo>
                  <a:pt x="882851" y="225763"/>
                </a:lnTo>
                <a:lnTo>
                  <a:pt x="892618" y="219571"/>
                </a:lnTo>
                <a:lnTo>
                  <a:pt x="902759" y="216084"/>
                </a:lnTo>
                <a:lnTo>
                  <a:pt x="913009" y="209458"/>
                </a:lnTo>
                <a:lnTo>
                  <a:pt x="923293" y="205841"/>
                </a:lnTo>
                <a:lnTo>
                  <a:pt x="947314" y="188194"/>
                </a:lnTo>
                <a:lnTo>
                  <a:pt x="954179" y="185470"/>
                </a:lnTo>
                <a:lnTo>
                  <a:pt x="964476" y="178647"/>
                </a:lnTo>
                <a:lnTo>
                  <a:pt x="974773" y="174973"/>
                </a:lnTo>
                <a:lnTo>
                  <a:pt x="985071" y="168291"/>
                </a:lnTo>
                <a:lnTo>
                  <a:pt x="995368" y="164659"/>
                </a:lnTo>
                <a:lnTo>
                  <a:pt x="1049839" y="126423"/>
                </a:lnTo>
                <a:lnTo>
                  <a:pt x="1056953" y="123692"/>
                </a:lnTo>
                <a:lnTo>
                  <a:pt x="1067390" y="116865"/>
                </a:lnTo>
                <a:lnTo>
                  <a:pt x="1074287" y="114868"/>
                </a:lnTo>
                <a:lnTo>
                  <a:pt x="1076585" y="113190"/>
                </a:lnTo>
                <a:lnTo>
                  <a:pt x="1078116" y="110928"/>
                </a:lnTo>
                <a:lnTo>
                  <a:pt x="1079137" y="108276"/>
                </a:lnTo>
                <a:lnTo>
                  <a:pt x="1091507" y="99077"/>
                </a:lnTo>
                <a:lnTo>
                  <a:pt x="1151854" y="68185"/>
                </a:lnTo>
                <a:lnTo>
                  <a:pt x="1173217" y="54475"/>
                </a:lnTo>
                <a:lnTo>
                  <a:pt x="1190933" y="50735"/>
                </a:lnTo>
                <a:lnTo>
                  <a:pt x="1202434" y="44525"/>
                </a:lnTo>
                <a:lnTo>
                  <a:pt x="1218681" y="41033"/>
                </a:lnTo>
                <a:lnTo>
                  <a:pt x="1235001" y="33233"/>
                </a:lnTo>
                <a:lnTo>
                  <a:pt x="1298002" y="20650"/>
                </a:lnTo>
                <a:lnTo>
                  <a:pt x="1301241" y="20631"/>
                </a:lnTo>
                <a:lnTo>
                  <a:pt x="1307891" y="23661"/>
                </a:lnTo>
                <a:lnTo>
                  <a:pt x="1314661" y="27677"/>
                </a:lnTo>
                <a:lnTo>
                  <a:pt x="1328329" y="30256"/>
                </a:lnTo>
                <a:lnTo>
                  <a:pt x="1336581" y="30765"/>
                </a:lnTo>
                <a:lnTo>
                  <a:pt x="1347299" y="39746"/>
                </a:lnTo>
                <a:lnTo>
                  <a:pt x="1348193" y="43598"/>
                </a:lnTo>
                <a:lnTo>
                  <a:pt x="1348432" y="46227"/>
                </a:lnTo>
                <a:lnTo>
                  <a:pt x="1349735" y="47980"/>
                </a:lnTo>
                <a:lnTo>
                  <a:pt x="1358769" y="51348"/>
                </a:lnTo>
                <a:lnTo>
                  <a:pt x="1359168" y="60339"/>
                </a:lnTo>
                <a:lnTo>
                  <a:pt x="1369078" y="71618"/>
                </a:lnTo>
                <a:lnTo>
                  <a:pt x="1369503" y="82377"/>
                </a:lnTo>
                <a:lnTo>
                  <a:pt x="1369503" y="73511"/>
                </a:lnTo>
                <a:lnTo>
                  <a:pt x="1349035" y="51612"/>
                </a:lnTo>
                <a:lnTo>
                  <a:pt x="1339039" y="51488"/>
                </a:lnTo>
                <a:lnTo>
                  <a:pt x="1329783" y="42620"/>
                </a:lnTo>
                <a:lnTo>
                  <a:pt x="1318479" y="41225"/>
                </a:lnTo>
                <a:lnTo>
                  <a:pt x="1282124" y="41188"/>
                </a:lnTo>
                <a:lnTo>
                  <a:pt x="1280358" y="42332"/>
                </a:lnTo>
                <a:lnTo>
                  <a:pt x="1279181" y="44239"/>
                </a:lnTo>
                <a:lnTo>
                  <a:pt x="1278397" y="46654"/>
                </a:lnTo>
                <a:lnTo>
                  <a:pt x="1276730" y="48264"/>
                </a:lnTo>
                <a:lnTo>
                  <a:pt x="1268099" y="51061"/>
                </a:lnTo>
                <a:lnTo>
                  <a:pt x="1227246" y="51485"/>
                </a:lnTo>
                <a:lnTo>
                  <a:pt x="1217496" y="58561"/>
                </a:lnTo>
                <a:lnTo>
                  <a:pt x="1207889" y="60828"/>
                </a:lnTo>
                <a:lnTo>
                  <a:pt x="1189574" y="61745"/>
                </a:lnTo>
                <a:lnTo>
                  <a:pt x="1187767" y="62902"/>
                </a:lnTo>
                <a:lnTo>
                  <a:pt x="1186562" y="64817"/>
                </a:lnTo>
                <a:lnTo>
                  <a:pt x="1185759" y="67238"/>
                </a:lnTo>
                <a:lnTo>
                  <a:pt x="1184079" y="68851"/>
                </a:lnTo>
                <a:lnTo>
                  <a:pt x="1179161" y="70644"/>
                </a:lnTo>
                <a:lnTo>
                  <a:pt x="1169960" y="71654"/>
                </a:lnTo>
                <a:lnTo>
                  <a:pt x="1167826" y="72940"/>
                </a:lnTo>
                <a:lnTo>
                  <a:pt x="1166403" y="74942"/>
                </a:lnTo>
                <a:lnTo>
                  <a:pt x="1165455" y="77420"/>
                </a:lnTo>
                <a:lnTo>
                  <a:pt x="1163678" y="79072"/>
                </a:lnTo>
                <a:lnTo>
                  <a:pt x="1158653" y="80908"/>
                </a:lnTo>
                <a:lnTo>
                  <a:pt x="1139401" y="82248"/>
                </a:lnTo>
                <a:lnTo>
                  <a:pt x="1137156" y="83435"/>
                </a:lnTo>
                <a:lnTo>
                  <a:pt x="1135659" y="85371"/>
                </a:lnTo>
                <a:lnTo>
                  <a:pt x="1134661" y="87805"/>
                </a:lnTo>
                <a:lnTo>
                  <a:pt x="1132852" y="89428"/>
                </a:lnTo>
                <a:lnTo>
                  <a:pt x="1123974" y="92247"/>
                </a:lnTo>
                <a:lnTo>
                  <a:pt x="1117378" y="92547"/>
                </a:lnTo>
                <a:lnTo>
                  <a:pt x="1111378" y="95669"/>
                </a:lnTo>
                <a:lnTo>
                  <a:pt x="1103671" y="101529"/>
                </a:lnTo>
                <a:lnTo>
                  <a:pt x="1093074" y="102845"/>
                </a:lnTo>
                <a:lnTo>
                  <a:pt x="1083570" y="110023"/>
                </a:lnTo>
                <a:lnTo>
                  <a:pt x="1072779" y="112841"/>
                </a:lnTo>
                <a:lnTo>
                  <a:pt x="1065977" y="113142"/>
                </a:lnTo>
                <a:lnTo>
                  <a:pt x="1064180" y="114328"/>
                </a:lnTo>
                <a:lnTo>
                  <a:pt x="1062982" y="116263"/>
                </a:lnTo>
                <a:lnTo>
                  <a:pt x="1062183" y="118697"/>
                </a:lnTo>
                <a:lnTo>
                  <a:pt x="1051859" y="132004"/>
                </a:lnTo>
                <a:lnTo>
                  <a:pt x="1047934" y="133037"/>
                </a:lnTo>
                <a:lnTo>
                  <a:pt x="1041559" y="133700"/>
                </a:lnTo>
                <a:lnTo>
                  <a:pt x="1031262" y="142715"/>
                </a:lnTo>
                <a:lnTo>
                  <a:pt x="1024691" y="143732"/>
                </a:lnTo>
                <a:lnTo>
                  <a:pt x="1022926" y="145019"/>
                </a:lnTo>
                <a:lnTo>
                  <a:pt x="1021749" y="147021"/>
                </a:lnTo>
                <a:lnTo>
                  <a:pt x="1020964" y="149500"/>
                </a:lnTo>
                <a:lnTo>
                  <a:pt x="1019297" y="151153"/>
                </a:lnTo>
                <a:lnTo>
                  <a:pt x="1014393" y="152989"/>
                </a:lnTo>
                <a:lnTo>
                  <a:pt x="1012628" y="154623"/>
                </a:lnTo>
                <a:lnTo>
                  <a:pt x="1009563" y="163195"/>
                </a:lnTo>
                <a:lnTo>
                  <a:pt x="1006253" y="164062"/>
                </a:lnTo>
                <a:lnTo>
                  <a:pt x="1003769" y="164293"/>
                </a:lnTo>
                <a:lnTo>
                  <a:pt x="1002113" y="165591"/>
                </a:lnTo>
                <a:lnTo>
                  <a:pt x="1000273" y="170085"/>
                </a:lnTo>
                <a:lnTo>
                  <a:pt x="998638" y="171741"/>
                </a:lnTo>
                <a:lnTo>
                  <a:pt x="990064" y="174616"/>
                </a:lnTo>
                <a:lnTo>
                  <a:pt x="983500" y="174923"/>
                </a:lnTo>
                <a:lnTo>
                  <a:pt x="981735" y="176111"/>
                </a:lnTo>
                <a:lnTo>
                  <a:pt x="980558" y="178046"/>
                </a:lnTo>
                <a:lnTo>
                  <a:pt x="978516" y="185532"/>
                </a:lnTo>
                <a:lnTo>
                  <a:pt x="978343" y="190389"/>
                </a:lnTo>
                <a:lnTo>
                  <a:pt x="977154" y="192142"/>
                </a:lnTo>
                <a:lnTo>
                  <a:pt x="975216" y="193310"/>
                </a:lnTo>
                <a:lnTo>
                  <a:pt x="969352" y="195186"/>
                </a:lnTo>
                <a:lnTo>
                  <a:pt x="947742" y="215814"/>
                </a:lnTo>
                <a:lnTo>
                  <a:pt x="947441" y="221581"/>
                </a:lnTo>
                <a:lnTo>
                  <a:pt x="946254" y="223234"/>
                </a:lnTo>
                <a:lnTo>
                  <a:pt x="944320" y="224335"/>
                </a:lnTo>
                <a:lnTo>
                  <a:pt x="938459" y="226104"/>
                </a:lnTo>
                <a:lnTo>
                  <a:pt x="937658" y="229397"/>
                </a:lnTo>
                <a:lnTo>
                  <a:pt x="937054" y="236401"/>
                </a:lnTo>
                <a:lnTo>
                  <a:pt x="931561" y="236707"/>
                </a:lnTo>
                <a:lnTo>
                  <a:pt x="929947" y="237895"/>
                </a:lnTo>
                <a:lnTo>
                  <a:pt x="926775" y="246944"/>
                </a:lnTo>
                <a:lnTo>
                  <a:pt x="926757" y="247007"/>
                </a:lnTo>
                <a:lnTo>
                  <a:pt x="926730" y="252562"/>
                </a:lnTo>
                <a:lnTo>
                  <a:pt x="925583" y="254186"/>
                </a:lnTo>
                <a:lnTo>
                  <a:pt x="923673" y="255268"/>
                </a:lnTo>
                <a:lnTo>
                  <a:pt x="916548" y="257393"/>
                </a:lnTo>
                <a:lnTo>
                  <a:pt x="916422" y="267717"/>
                </a:lnTo>
                <a:lnTo>
                  <a:pt x="910956" y="267725"/>
                </a:lnTo>
                <a:lnTo>
                  <a:pt x="909345" y="268870"/>
                </a:lnTo>
                <a:lnTo>
                  <a:pt x="908271" y="270778"/>
                </a:lnTo>
                <a:lnTo>
                  <a:pt x="906162" y="277900"/>
                </a:lnTo>
                <a:lnTo>
                  <a:pt x="906125" y="298609"/>
                </a:lnTo>
                <a:lnTo>
                  <a:pt x="915998" y="308493"/>
                </a:lnTo>
                <a:lnTo>
                  <a:pt x="916385" y="317746"/>
                </a:lnTo>
                <a:lnTo>
                  <a:pt x="917541" y="318235"/>
                </a:lnTo>
                <a:lnTo>
                  <a:pt x="932149" y="319211"/>
                </a:lnTo>
                <a:lnTo>
                  <a:pt x="933771" y="320357"/>
                </a:lnTo>
                <a:lnTo>
                  <a:pt x="934853" y="322264"/>
                </a:lnTo>
                <a:lnTo>
                  <a:pt x="936589" y="328080"/>
                </a:lnTo>
                <a:lnTo>
                  <a:pt x="939878" y="328876"/>
                </a:lnTo>
                <a:lnTo>
                  <a:pt x="983207" y="329512"/>
                </a:lnTo>
                <a:lnTo>
                  <a:pt x="989200" y="326461"/>
                </a:lnTo>
                <a:lnTo>
                  <a:pt x="995678" y="322435"/>
                </a:lnTo>
                <a:lnTo>
                  <a:pt x="1009159" y="319851"/>
                </a:lnTo>
                <a:lnTo>
                  <a:pt x="1017373" y="319340"/>
                </a:lnTo>
                <a:lnTo>
                  <a:pt x="1027216" y="312163"/>
                </a:lnTo>
                <a:lnTo>
                  <a:pt x="1036840" y="309879"/>
                </a:lnTo>
                <a:lnTo>
                  <a:pt x="1043548" y="309345"/>
                </a:lnTo>
                <a:lnTo>
                  <a:pt x="1045794" y="308058"/>
                </a:lnTo>
                <a:lnTo>
                  <a:pt x="1047292" y="306056"/>
                </a:lnTo>
                <a:lnTo>
                  <a:pt x="1048290" y="303578"/>
                </a:lnTo>
                <a:lnTo>
                  <a:pt x="1050100" y="301925"/>
                </a:lnTo>
                <a:lnTo>
                  <a:pt x="1055162" y="300089"/>
                </a:lnTo>
                <a:lnTo>
                  <a:pt x="1077830" y="297562"/>
                </a:lnTo>
                <a:lnTo>
                  <a:pt x="1089453" y="289766"/>
                </a:lnTo>
                <a:lnTo>
                  <a:pt x="1099298" y="287464"/>
                </a:lnTo>
                <a:lnTo>
                  <a:pt x="1110162" y="279494"/>
                </a:lnTo>
                <a:lnTo>
                  <a:pt x="1119915" y="277171"/>
                </a:lnTo>
                <a:lnTo>
                  <a:pt x="1129523" y="271035"/>
                </a:lnTo>
                <a:lnTo>
                  <a:pt x="1139616" y="267564"/>
                </a:lnTo>
                <a:lnTo>
                  <a:pt x="1149853" y="260942"/>
                </a:lnTo>
                <a:lnTo>
                  <a:pt x="1181111" y="248606"/>
                </a:lnTo>
                <a:lnTo>
                  <a:pt x="1222670" y="219772"/>
                </a:lnTo>
                <a:lnTo>
                  <a:pt x="1233704" y="216707"/>
                </a:lnTo>
                <a:lnTo>
                  <a:pt x="1243478" y="209257"/>
                </a:lnTo>
                <a:lnTo>
                  <a:pt x="1253089" y="205782"/>
                </a:lnTo>
                <a:lnTo>
                  <a:pt x="1285217" y="176948"/>
                </a:lnTo>
                <a:lnTo>
                  <a:pt x="1289328" y="175895"/>
                </a:lnTo>
                <a:lnTo>
                  <a:pt x="1292026" y="175614"/>
                </a:lnTo>
                <a:lnTo>
                  <a:pt x="1298075" y="172251"/>
                </a:lnTo>
                <a:lnTo>
                  <a:pt x="1326409" y="146055"/>
                </a:lnTo>
                <a:lnTo>
                  <a:pt x="1330519" y="145003"/>
                </a:lnTo>
                <a:lnTo>
                  <a:pt x="1333216" y="144722"/>
                </a:lnTo>
                <a:lnTo>
                  <a:pt x="1335015" y="143391"/>
                </a:lnTo>
                <a:lnTo>
                  <a:pt x="1347435" y="125127"/>
                </a:lnTo>
                <a:lnTo>
                  <a:pt x="1348472" y="118562"/>
                </a:lnTo>
                <a:lnTo>
                  <a:pt x="1349762" y="116797"/>
                </a:lnTo>
                <a:lnTo>
                  <a:pt x="1351766" y="115622"/>
                </a:lnTo>
                <a:lnTo>
                  <a:pt x="1357737" y="113734"/>
                </a:lnTo>
                <a:lnTo>
                  <a:pt x="1379800" y="92674"/>
                </a:lnTo>
                <a:lnTo>
                  <a:pt x="1360763" y="111712"/>
                </a:lnTo>
                <a:lnTo>
                  <a:pt x="1358369" y="121182"/>
                </a:lnTo>
                <a:lnTo>
                  <a:pt x="1353876" y="127464"/>
                </a:lnTo>
                <a:lnTo>
                  <a:pt x="1348065" y="131019"/>
                </a:lnTo>
                <a:lnTo>
                  <a:pt x="1344914" y="131967"/>
                </a:lnTo>
                <a:lnTo>
                  <a:pt x="1342813" y="133744"/>
                </a:lnTo>
                <a:lnTo>
                  <a:pt x="1340479" y="138768"/>
                </a:lnTo>
                <a:lnTo>
                  <a:pt x="1338713" y="140566"/>
                </a:lnTo>
                <a:lnTo>
                  <a:pt x="1333698" y="142563"/>
                </a:lnTo>
                <a:lnTo>
                  <a:pt x="1331904" y="144240"/>
                </a:lnTo>
                <a:lnTo>
                  <a:pt x="1329910" y="149154"/>
                </a:lnTo>
                <a:lnTo>
                  <a:pt x="1328234" y="150922"/>
                </a:lnTo>
                <a:lnTo>
                  <a:pt x="1323320" y="152886"/>
                </a:lnTo>
                <a:lnTo>
                  <a:pt x="1321552" y="154555"/>
                </a:lnTo>
                <a:lnTo>
                  <a:pt x="1319588" y="159458"/>
                </a:lnTo>
                <a:lnTo>
                  <a:pt x="1317920" y="161224"/>
                </a:lnTo>
                <a:lnTo>
                  <a:pt x="1313016" y="163186"/>
                </a:lnTo>
                <a:lnTo>
                  <a:pt x="1311251" y="164853"/>
                </a:lnTo>
                <a:lnTo>
                  <a:pt x="1309289" y="169757"/>
                </a:lnTo>
                <a:lnTo>
                  <a:pt x="1307621" y="171522"/>
                </a:lnTo>
                <a:lnTo>
                  <a:pt x="1293525" y="180054"/>
                </a:lnTo>
                <a:lnTo>
                  <a:pt x="1283555" y="189247"/>
                </a:lnTo>
                <a:lnTo>
                  <a:pt x="1279818" y="195854"/>
                </a:lnTo>
                <a:lnTo>
                  <a:pt x="1278821" y="199217"/>
                </a:lnTo>
                <a:lnTo>
                  <a:pt x="1277012" y="201460"/>
                </a:lnTo>
                <a:lnTo>
                  <a:pt x="1270144" y="205759"/>
                </a:lnTo>
                <a:lnTo>
                  <a:pt x="1265703" y="216315"/>
                </a:lnTo>
                <a:lnTo>
                  <a:pt x="1247804" y="234939"/>
                </a:lnTo>
                <a:lnTo>
                  <a:pt x="1246766" y="239044"/>
                </a:lnTo>
                <a:lnTo>
                  <a:pt x="1246100" y="245536"/>
                </a:lnTo>
                <a:lnTo>
                  <a:pt x="1238891" y="255039"/>
                </a:lnTo>
                <a:lnTo>
                  <a:pt x="1235765" y="267166"/>
                </a:lnTo>
                <a:lnTo>
                  <a:pt x="1235642" y="286452"/>
                </a:lnTo>
                <a:lnTo>
                  <a:pt x="1236785" y="287076"/>
                </a:lnTo>
                <a:lnTo>
                  <a:pt x="1241106" y="287769"/>
                </a:lnTo>
                <a:lnTo>
                  <a:pt x="1242715" y="289098"/>
                </a:lnTo>
                <a:lnTo>
                  <a:pt x="1246797" y="298778"/>
                </a:lnTo>
                <a:lnTo>
                  <a:pt x="1254765" y="307356"/>
                </a:lnTo>
                <a:lnTo>
                  <a:pt x="1264970" y="308781"/>
                </a:lnTo>
                <a:lnTo>
                  <a:pt x="1275259" y="317771"/>
                </a:lnTo>
                <a:lnTo>
                  <a:pt x="1281830" y="318787"/>
                </a:lnTo>
                <a:lnTo>
                  <a:pt x="1331785" y="319215"/>
                </a:lnTo>
                <a:lnTo>
                  <a:pt x="1338628" y="316164"/>
                </a:lnTo>
                <a:lnTo>
                  <a:pt x="1345484" y="312138"/>
                </a:lnTo>
                <a:lnTo>
                  <a:pt x="1359207" y="309554"/>
                </a:lnTo>
                <a:lnTo>
                  <a:pt x="1377512" y="307857"/>
                </a:lnTo>
                <a:lnTo>
                  <a:pt x="1401299" y="300784"/>
                </a:lnTo>
                <a:lnTo>
                  <a:pt x="1413382" y="298438"/>
                </a:lnTo>
                <a:lnTo>
                  <a:pt x="1430462" y="290660"/>
                </a:lnTo>
                <a:lnTo>
                  <a:pt x="1450320" y="283318"/>
                </a:lnTo>
                <a:lnTo>
                  <a:pt x="1495949" y="262824"/>
                </a:lnTo>
                <a:lnTo>
                  <a:pt x="1510123" y="251419"/>
                </a:lnTo>
                <a:lnTo>
                  <a:pt x="1563878" y="224834"/>
                </a:lnTo>
                <a:lnTo>
                  <a:pt x="1625654" y="178726"/>
                </a:lnTo>
                <a:lnTo>
                  <a:pt x="1633231" y="175541"/>
                </a:lnTo>
                <a:lnTo>
                  <a:pt x="1695583" y="116699"/>
                </a:lnTo>
                <a:lnTo>
                  <a:pt x="1712365" y="102971"/>
                </a:lnTo>
                <a:lnTo>
                  <a:pt x="1758465" y="75130"/>
                </a:lnTo>
                <a:lnTo>
                  <a:pt x="1762675" y="74113"/>
                </a:lnTo>
                <a:lnTo>
                  <a:pt x="1765483" y="72291"/>
                </a:lnTo>
                <a:lnTo>
                  <a:pt x="1767355" y="69932"/>
                </a:lnTo>
                <a:lnTo>
                  <a:pt x="1768602" y="67216"/>
                </a:lnTo>
                <a:lnTo>
                  <a:pt x="1787070" y="51296"/>
                </a:lnTo>
                <a:lnTo>
                  <a:pt x="1788610" y="47927"/>
                </a:lnTo>
                <a:lnTo>
                  <a:pt x="1790782" y="45680"/>
                </a:lnTo>
                <a:lnTo>
                  <a:pt x="1796246" y="43185"/>
                </a:lnTo>
                <a:lnTo>
                  <a:pt x="1798160" y="41375"/>
                </a:lnTo>
                <a:lnTo>
                  <a:pt x="1800288" y="36313"/>
                </a:lnTo>
                <a:lnTo>
                  <a:pt x="1801999" y="34505"/>
                </a:lnTo>
                <a:lnTo>
                  <a:pt x="1806952" y="32497"/>
                </a:lnTo>
                <a:lnTo>
                  <a:pt x="1808730" y="30817"/>
                </a:lnTo>
                <a:lnTo>
                  <a:pt x="1811819" y="22165"/>
                </a:lnTo>
                <a:lnTo>
                  <a:pt x="1815130" y="21291"/>
                </a:lnTo>
                <a:lnTo>
                  <a:pt x="1822584" y="2059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Shape-77"/>
          <p:cNvSpPr/>
          <p:nvPr/>
        </p:nvSpPr>
        <p:spPr>
          <a:xfrm>
            <a:off x="1729946" y="3006814"/>
            <a:ext cx="720812" cy="628133"/>
          </a:xfrm>
          <a:custGeom>
            <a:avLst/>
            <a:gdLst/>
            <a:ahLst/>
            <a:cxnLst/>
            <a:rect l="0" t="0" r="0" b="0"/>
            <a:pathLst>
              <a:path w="720812" h="628133">
                <a:moveTo>
                  <a:pt x="298622" y="370699"/>
                </a:moveTo>
                <a:lnTo>
                  <a:pt x="308919" y="370699"/>
                </a:lnTo>
                <a:lnTo>
                  <a:pt x="308919" y="360827"/>
                </a:lnTo>
                <a:lnTo>
                  <a:pt x="298659" y="360403"/>
                </a:lnTo>
                <a:lnTo>
                  <a:pt x="288450" y="350230"/>
                </a:lnTo>
                <a:lnTo>
                  <a:pt x="282895" y="350142"/>
                </a:lnTo>
                <a:lnTo>
                  <a:pt x="281272" y="348985"/>
                </a:lnTo>
                <a:lnTo>
                  <a:pt x="280190" y="347070"/>
                </a:lnTo>
                <a:lnTo>
                  <a:pt x="278454" y="341242"/>
                </a:lnTo>
                <a:lnTo>
                  <a:pt x="275166" y="340445"/>
                </a:lnTo>
                <a:lnTo>
                  <a:pt x="211239" y="339808"/>
                </a:lnTo>
                <a:lnTo>
                  <a:pt x="175516" y="339808"/>
                </a:lnTo>
                <a:lnTo>
                  <a:pt x="166229" y="348674"/>
                </a:lnTo>
                <a:lnTo>
                  <a:pt x="154922" y="350068"/>
                </a:lnTo>
                <a:lnTo>
                  <a:pt x="145634" y="350102"/>
                </a:lnTo>
                <a:lnTo>
                  <a:pt x="134327" y="359978"/>
                </a:lnTo>
                <a:lnTo>
                  <a:pt x="125039" y="360365"/>
                </a:lnTo>
                <a:lnTo>
                  <a:pt x="124549" y="361522"/>
                </a:lnTo>
                <a:lnTo>
                  <a:pt x="124003" y="365858"/>
                </a:lnTo>
                <a:lnTo>
                  <a:pt x="122714" y="367471"/>
                </a:lnTo>
                <a:lnTo>
                  <a:pt x="113706" y="370573"/>
                </a:lnTo>
                <a:lnTo>
                  <a:pt x="107933" y="370662"/>
                </a:lnTo>
                <a:lnTo>
                  <a:pt x="106280" y="371819"/>
                </a:lnTo>
                <a:lnTo>
                  <a:pt x="105177" y="373734"/>
                </a:lnTo>
                <a:lnTo>
                  <a:pt x="103409" y="379562"/>
                </a:lnTo>
                <a:lnTo>
                  <a:pt x="100116" y="380359"/>
                </a:lnTo>
                <a:lnTo>
                  <a:pt x="94145" y="380871"/>
                </a:lnTo>
                <a:lnTo>
                  <a:pt x="93655" y="382057"/>
                </a:lnTo>
                <a:lnTo>
                  <a:pt x="93111" y="386426"/>
                </a:lnTo>
                <a:lnTo>
                  <a:pt x="91822" y="388049"/>
                </a:lnTo>
                <a:lnTo>
                  <a:pt x="82814" y="391168"/>
                </a:lnTo>
                <a:lnTo>
                  <a:pt x="82507" y="396723"/>
                </a:lnTo>
                <a:lnTo>
                  <a:pt x="81320" y="398346"/>
                </a:lnTo>
                <a:lnTo>
                  <a:pt x="73524" y="401164"/>
                </a:lnTo>
                <a:lnTo>
                  <a:pt x="67042" y="401465"/>
                </a:lnTo>
                <a:lnTo>
                  <a:pt x="65289" y="402651"/>
                </a:lnTo>
                <a:lnTo>
                  <a:pt x="64121" y="404586"/>
                </a:lnTo>
                <a:lnTo>
                  <a:pt x="61920" y="411461"/>
                </a:lnTo>
                <a:lnTo>
                  <a:pt x="32335" y="441338"/>
                </a:lnTo>
                <a:lnTo>
                  <a:pt x="30929" y="452616"/>
                </a:lnTo>
                <a:lnTo>
                  <a:pt x="20720" y="463246"/>
                </a:lnTo>
                <a:lnTo>
                  <a:pt x="20632" y="468803"/>
                </a:lnTo>
                <a:lnTo>
                  <a:pt x="19475" y="470426"/>
                </a:lnTo>
                <a:lnTo>
                  <a:pt x="17560" y="471509"/>
                </a:lnTo>
                <a:lnTo>
                  <a:pt x="15139" y="472229"/>
                </a:lnTo>
                <a:lnTo>
                  <a:pt x="13525" y="473855"/>
                </a:lnTo>
                <a:lnTo>
                  <a:pt x="10423" y="483508"/>
                </a:lnTo>
                <a:lnTo>
                  <a:pt x="10301" y="493830"/>
                </a:lnTo>
                <a:lnTo>
                  <a:pt x="4832" y="494138"/>
                </a:lnTo>
                <a:lnTo>
                  <a:pt x="3221" y="495325"/>
                </a:lnTo>
                <a:lnTo>
                  <a:pt x="126" y="504137"/>
                </a:lnTo>
                <a:lnTo>
                  <a:pt x="0" y="567409"/>
                </a:lnTo>
                <a:lnTo>
                  <a:pt x="0" y="586817"/>
                </a:lnTo>
                <a:lnTo>
                  <a:pt x="8866" y="586932"/>
                </a:lnTo>
                <a:lnTo>
                  <a:pt x="9343" y="588080"/>
                </a:lnTo>
                <a:lnTo>
                  <a:pt x="10294" y="597203"/>
                </a:lnTo>
                <a:lnTo>
                  <a:pt x="15763" y="597229"/>
                </a:lnTo>
                <a:lnTo>
                  <a:pt x="17373" y="598376"/>
                </a:lnTo>
                <a:lnTo>
                  <a:pt x="18447" y="600286"/>
                </a:lnTo>
                <a:lnTo>
                  <a:pt x="20469" y="607113"/>
                </a:lnTo>
                <a:lnTo>
                  <a:pt x="30464" y="607527"/>
                </a:lnTo>
                <a:lnTo>
                  <a:pt x="30765" y="613000"/>
                </a:lnTo>
                <a:lnTo>
                  <a:pt x="31951" y="614612"/>
                </a:lnTo>
                <a:lnTo>
                  <a:pt x="41062" y="617797"/>
                </a:lnTo>
                <a:lnTo>
                  <a:pt x="103809" y="617835"/>
                </a:lnTo>
                <a:lnTo>
                  <a:pt x="132395" y="617835"/>
                </a:lnTo>
                <a:lnTo>
                  <a:pt x="143700" y="607961"/>
                </a:lnTo>
                <a:lnTo>
                  <a:pt x="154023" y="607548"/>
                </a:lnTo>
                <a:lnTo>
                  <a:pt x="154330" y="602074"/>
                </a:lnTo>
                <a:lnTo>
                  <a:pt x="155517" y="600463"/>
                </a:lnTo>
                <a:lnTo>
                  <a:pt x="163314" y="597664"/>
                </a:lnTo>
                <a:lnTo>
                  <a:pt x="169796" y="597366"/>
                </a:lnTo>
                <a:lnTo>
                  <a:pt x="171548" y="596180"/>
                </a:lnTo>
                <a:lnTo>
                  <a:pt x="172717" y="594245"/>
                </a:lnTo>
                <a:lnTo>
                  <a:pt x="174592" y="588385"/>
                </a:lnTo>
                <a:lnTo>
                  <a:pt x="177900" y="587584"/>
                </a:lnTo>
                <a:lnTo>
                  <a:pt x="183879" y="587069"/>
                </a:lnTo>
                <a:lnTo>
                  <a:pt x="184370" y="585883"/>
                </a:lnTo>
                <a:lnTo>
                  <a:pt x="185222" y="578088"/>
                </a:lnTo>
                <a:lnTo>
                  <a:pt x="188345" y="577286"/>
                </a:lnTo>
                <a:lnTo>
                  <a:pt x="190779" y="577073"/>
                </a:lnTo>
                <a:lnTo>
                  <a:pt x="192402" y="575786"/>
                </a:lnTo>
                <a:lnTo>
                  <a:pt x="195221" y="567817"/>
                </a:lnTo>
                <a:lnTo>
                  <a:pt x="198510" y="567002"/>
                </a:lnTo>
                <a:lnTo>
                  <a:pt x="204477" y="566477"/>
                </a:lnTo>
                <a:lnTo>
                  <a:pt x="236402" y="535891"/>
                </a:lnTo>
                <a:lnTo>
                  <a:pt x="236709" y="530119"/>
                </a:lnTo>
                <a:lnTo>
                  <a:pt x="237896" y="528466"/>
                </a:lnTo>
                <a:lnTo>
                  <a:pt x="239831" y="527363"/>
                </a:lnTo>
                <a:lnTo>
                  <a:pt x="246708" y="525287"/>
                </a:lnTo>
                <a:lnTo>
                  <a:pt x="266260" y="506032"/>
                </a:lnTo>
                <a:lnTo>
                  <a:pt x="267601" y="495827"/>
                </a:lnTo>
                <a:lnTo>
                  <a:pt x="268788" y="495307"/>
                </a:lnTo>
                <a:lnTo>
                  <a:pt x="276584" y="494404"/>
                </a:lnTo>
                <a:lnTo>
                  <a:pt x="277386" y="491277"/>
                </a:lnTo>
                <a:lnTo>
                  <a:pt x="277600" y="488841"/>
                </a:lnTo>
                <a:lnTo>
                  <a:pt x="280888" y="483084"/>
                </a:lnTo>
                <a:lnTo>
                  <a:pt x="287889" y="474223"/>
                </a:lnTo>
                <a:lnTo>
                  <a:pt x="288195" y="468370"/>
                </a:lnTo>
                <a:lnTo>
                  <a:pt x="289382" y="466705"/>
                </a:lnTo>
                <a:lnTo>
                  <a:pt x="291318" y="465595"/>
                </a:lnTo>
                <a:lnTo>
                  <a:pt x="297179" y="463814"/>
                </a:lnTo>
                <a:lnTo>
                  <a:pt x="313924" y="448046"/>
                </a:lnTo>
                <a:lnTo>
                  <a:pt x="316864" y="442070"/>
                </a:lnTo>
                <a:lnTo>
                  <a:pt x="318751" y="434377"/>
                </a:lnTo>
                <a:lnTo>
                  <a:pt x="320050" y="433746"/>
                </a:lnTo>
                <a:lnTo>
                  <a:pt x="324545" y="433045"/>
                </a:lnTo>
                <a:lnTo>
                  <a:pt x="326201" y="431713"/>
                </a:lnTo>
                <a:lnTo>
                  <a:pt x="328041" y="427183"/>
                </a:lnTo>
                <a:lnTo>
                  <a:pt x="329077" y="418201"/>
                </a:lnTo>
                <a:lnTo>
                  <a:pt x="330367" y="416097"/>
                </a:lnTo>
                <a:lnTo>
                  <a:pt x="332371" y="414694"/>
                </a:lnTo>
                <a:lnTo>
                  <a:pt x="334851" y="413759"/>
                </a:lnTo>
                <a:lnTo>
                  <a:pt x="336504" y="411991"/>
                </a:lnTo>
                <a:lnTo>
                  <a:pt x="339682" y="402064"/>
                </a:lnTo>
                <a:lnTo>
                  <a:pt x="348665" y="392767"/>
                </a:lnTo>
                <a:lnTo>
                  <a:pt x="349681" y="386264"/>
                </a:lnTo>
                <a:lnTo>
                  <a:pt x="350967" y="384509"/>
                </a:lnTo>
                <a:lnTo>
                  <a:pt x="355448" y="382557"/>
                </a:lnTo>
                <a:lnTo>
                  <a:pt x="357100" y="380893"/>
                </a:lnTo>
                <a:lnTo>
                  <a:pt x="360276" y="371164"/>
                </a:lnTo>
                <a:lnTo>
                  <a:pt x="367457" y="362570"/>
                </a:lnTo>
                <a:lnTo>
                  <a:pt x="369260" y="356408"/>
                </a:lnTo>
                <a:lnTo>
                  <a:pt x="370885" y="354307"/>
                </a:lnTo>
                <a:lnTo>
                  <a:pt x="375742" y="351972"/>
                </a:lnTo>
                <a:lnTo>
                  <a:pt x="377494" y="350206"/>
                </a:lnTo>
                <a:lnTo>
                  <a:pt x="380538" y="341403"/>
                </a:lnTo>
                <a:lnTo>
                  <a:pt x="383845" y="340516"/>
                </a:lnTo>
                <a:lnTo>
                  <a:pt x="386330" y="340280"/>
                </a:lnTo>
                <a:lnTo>
                  <a:pt x="387986" y="338979"/>
                </a:lnTo>
                <a:lnTo>
                  <a:pt x="389825" y="334481"/>
                </a:lnTo>
                <a:lnTo>
                  <a:pt x="390861" y="325516"/>
                </a:lnTo>
                <a:lnTo>
                  <a:pt x="392150" y="323416"/>
                </a:lnTo>
                <a:lnTo>
                  <a:pt x="394154" y="322014"/>
                </a:lnTo>
                <a:lnTo>
                  <a:pt x="396634" y="321081"/>
                </a:lnTo>
                <a:lnTo>
                  <a:pt x="398288" y="319314"/>
                </a:lnTo>
                <a:lnTo>
                  <a:pt x="402448" y="308835"/>
                </a:lnTo>
                <a:lnTo>
                  <a:pt x="408585" y="301010"/>
                </a:lnTo>
                <a:lnTo>
                  <a:pt x="411456" y="290218"/>
                </a:lnTo>
                <a:lnTo>
                  <a:pt x="428976" y="270119"/>
                </a:lnTo>
                <a:lnTo>
                  <a:pt x="432024" y="259327"/>
                </a:lnTo>
                <a:lnTo>
                  <a:pt x="442348" y="247605"/>
                </a:lnTo>
                <a:lnTo>
                  <a:pt x="442654" y="241806"/>
                </a:lnTo>
                <a:lnTo>
                  <a:pt x="445777" y="235993"/>
                </a:lnTo>
                <a:lnTo>
                  <a:pt x="470147" y="208334"/>
                </a:lnTo>
                <a:lnTo>
                  <a:pt x="473211" y="197542"/>
                </a:lnTo>
                <a:lnTo>
                  <a:pt x="492709" y="176622"/>
                </a:lnTo>
                <a:lnTo>
                  <a:pt x="495106" y="167141"/>
                </a:lnTo>
                <a:lnTo>
                  <a:pt x="503095" y="156353"/>
                </a:lnTo>
                <a:lnTo>
                  <a:pt x="504131" y="149552"/>
                </a:lnTo>
                <a:lnTo>
                  <a:pt x="505421" y="147754"/>
                </a:lnTo>
                <a:lnTo>
                  <a:pt x="507425" y="146556"/>
                </a:lnTo>
                <a:lnTo>
                  <a:pt x="509904" y="145757"/>
                </a:lnTo>
                <a:lnTo>
                  <a:pt x="511558" y="144080"/>
                </a:lnTo>
                <a:lnTo>
                  <a:pt x="517263" y="133168"/>
                </a:lnTo>
                <a:lnTo>
                  <a:pt x="532147" y="115455"/>
                </a:lnTo>
                <a:lnTo>
                  <a:pt x="535023" y="104840"/>
                </a:lnTo>
                <a:lnTo>
                  <a:pt x="536313" y="104217"/>
                </a:lnTo>
                <a:lnTo>
                  <a:pt x="540796" y="103524"/>
                </a:lnTo>
                <a:lnTo>
                  <a:pt x="542450" y="102195"/>
                </a:lnTo>
                <a:lnTo>
                  <a:pt x="545628" y="93111"/>
                </a:lnTo>
                <a:lnTo>
                  <a:pt x="545719" y="87336"/>
                </a:lnTo>
                <a:lnTo>
                  <a:pt x="546875" y="85682"/>
                </a:lnTo>
                <a:lnTo>
                  <a:pt x="548791" y="84580"/>
                </a:lnTo>
                <a:lnTo>
                  <a:pt x="551212" y="83845"/>
                </a:lnTo>
                <a:lnTo>
                  <a:pt x="552826" y="82211"/>
                </a:lnTo>
                <a:lnTo>
                  <a:pt x="555928" y="72540"/>
                </a:lnTo>
                <a:lnTo>
                  <a:pt x="564909" y="63252"/>
                </a:lnTo>
                <a:lnTo>
                  <a:pt x="565924" y="56750"/>
                </a:lnTo>
                <a:lnTo>
                  <a:pt x="567210" y="54995"/>
                </a:lnTo>
                <a:lnTo>
                  <a:pt x="569212" y="53824"/>
                </a:lnTo>
                <a:lnTo>
                  <a:pt x="575180" y="51946"/>
                </a:lnTo>
                <a:lnTo>
                  <a:pt x="575996" y="48638"/>
                </a:lnTo>
                <a:lnTo>
                  <a:pt x="576520" y="42658"/>
                </a:lnTo>
                <a:lnTo>
                  <a:pt x="586819" y="31025"/>
                </a:lnTo>
                <a:lnTo>
                  <a:pt x="586908" y="25463"/>
                </a:lnTo>
                <a:lnTo>
                  <a:pt x="588065" y="23839"/>
                </a:lnTo>
                <a:lnTo>
                  <a:pt x="589980" y="22756"/>
                </a:lnTo>
                <a:lnTo>
                  <a:pt x="596818" y="20718"/>
                </a:lnTo>
                <a:lnTo>
                  <a:pt x="597243" y="122"/>
                </a:lnTo>
                <a:lnTo>
                  <a:pt x="597243" y="8874"/>
                </a:lnTo>
                <a:lnTo>
                  <a:pt x="597243" y="0"/>
                </a:lnTo>
                <a:lnTo>
                  <a:pt x="597243" y="19160"/>
                </a:lnTo>
                <a:lnTo>
                  <a:pt x="596099" y="19637"/>
                </a:lnTo>
                <a:lnTo>
                  <a:pt x="588377" y="20466"/>
                </a:lnTo>
                <a:lnTo>
                  <a:pt x="587582" y="23587"/>
                </a:lnTo>
                <a:lnTo>
                  <a:pt x="586949" y="36317"/>
                </a:lnTo>
                <a:lnTo>
                  <a:pt x="585804" y="37940"/>
                </a:lnTo>
                <a:lnTo>
                  <a:pt x="583896" y="39022"/>
                </a:lnTo>
                <a:lnTo>
                  <a:pt x="578080" y="40758"/>
                </a:lnTo>
                <a:lnTo>
                  <a:pt x="577285" y="44047"/>
                </a:lnTo>
                <a:lnTo>
                  <a:pt x="576660" y="60220"/>
                </a:lnTo>
                <a:lnTo>
                  <a:pt x="575512" y="60740"/>
                </a:lnTo>
                <a:lnTo>
                  <a:pt x="571185" y="61318"/>
                </a:lnTo>
                <a:lnTo>
                  <a:pt x="569574" y="62616"/>
                </a:lnTo>
                <a:lnTo>
                  <a:pt x="566388" y="71949"/>
                </a:lnTo>
                <a:lnTo>
                  <a:pt x="557489" y="80933"/>
                </a:lnTo>
                <a:lnTo>
                  <a:pt x="556065" y="92536"/>
                </a:lnTo>
                <a:lnTo>
                  <a:pt x="545882" y="102843"/>
                </a:lnTo>
                <a:lnTo>
                  <a:pt x="545768" y="111824"/>
                </a:lnTo>
                <a:lnTo>
                  <a:pt x="535470" y="123553"/>
                </a:lnTo>
                <a:lnTo>
                  <a:pt x="535463" y="129027"/>
                </a:lnTo>
                <a:lnTo>
                  <a:pt x="534317" y="130639"/>
                </a:lnTo>
                <a:lnTo>
                  <a:pt x="532410" y="131713"/>
                </a:lnTo>
                <a:lnTo>
                  <a:pt x="526594" y="133437"/>
                </a:lnTo>
                <a:lnTo>
                  <a:pt x="525798" y="136724"/>
                </a:lnTo>
                <a:lnTo>
                  <a:pt x="525288" y="142690"/>
                </a:lnTo>
                <a:lnTo>
                  <a:pt x="495705" y="173616"/>
                </a:lnTo>
                <a:lnTo>
                  <a:pt x="494308" y="184887"/>
                </a:lnTo>
                <a:lnTo>
                  <a:pt x="484099" y="195516"/>
                </a:lnTo>
                <a:lnTo>
                  <a:pt x="484010" y="201074"/>
                </a:lnTo>
                <a:lnTo>
                  <a:pt x="482853" y="202697"/>
                </a:lnTo>
                <a:lnTo>
                  <a:pt x="480938" y="203779"/>
                </a:lnTo>
                <a:lnTo>
                  <a:pt x="478518" y="204500"/>
                </a:lnTo>
                <a:lnTo>
                  <a:pt x="476903" y="206125"/>
                </a:lnTo>
                <a:lnTo>
                  <a:pt x="473687" y="216200"/>
                </a:lnTo>
                <a:lnTo>
                  <a:pt x="453508" y="236407"/>
                </a:lnTo>
                <a:lnTo>
                  <a:pt x="453208" y="242175"/>
                </a:lnTo>
                <a:lnTo>
                  <a:pt x="452021" y="243827"/>
                </a:lnTo>
                <a:lnTo>
                  <a:pt x="450086" y="244928"/>
                </a:lnTo>
                <a:lnTo>
                  <a:pt x="443211" y="247003"/>
                </a:lnTo>
                <a:lnTo>
                  <a:pt x="442911" y="252560"/>
                </a:lnTo>
                <a:lnTo>
                  <a:pt x="441724" y="254183"/>
                </a:lnTo>
                <a:lnTo>
                  <a:pt x="433929" y="257002"/>
                </a:lnTo>
                <a:lnTo>
                  <a:pt x="433128" y="260290"/>
                </a:lnTo>
                <a:lnTo>
                  <a:pt x="432524" y="272758"/>
                </a:lnTo>
                <a:lnTo>
                  <a:pt x="431367" y="274513"/>
                </a:lnTo>
                <a:lnTo>
                  <a:pt x="429452" y="275683"/>
                </a:lnTo>
                <a:lnTo>
                  <a:pt x="422315" y="277983"/>
                </a:lnTo>
                <a:lnTo>
                  <a:pt x="422200" y="286887"/>
                </a:lnTo>
                <a:lnTo>
                  <a:pt x="421052" y="287365"/>
                </a:lnTo>
                <a:lnTo>
                  <a:pt x="413324" y="288195"/>
                </a:lnTo>
                <a:lnTo>
                  <a:pt x="412528" y="291316"/>
                </a:lnTo>
                <a:lnTo>
                  <a:pt x="411903" y="303958"/>
                </a:lnTo>
                <a:lnTo>
                  <a:pt x="410755" y="305611"/>
                </a:lnTo>
                <a:lnTo>
                  <a:pt x="408846" y="306712"/>
                </a:lnTo>
                <a:lnTo>
                  <a:pt x="401632" y="308905"/>
                </a:lnTo>
                <a:lnTo>
                  <a:pt x="401598" y="317780"/>
                </a:lnTo>
                <a:lnTo>
                  <a:pt x="400452" y="318258"/>
                </a:lnTo>
                <a:lnTo>
                  <a:pt x="396129" y="318788"/>
                </a:lnTo>
                <a:lnTo>
                  <a:pt x="394519" y="320074"/>
                </a:lnTo>
                <a:lnTo>
                  <a:pt x="391335" y="329382"/>
                </a:lnTo>
                <a:lnTo>
                  <a:pt x="391308" y="334939"/>
                </a:lnTo>
                <a:lnTo>
                  <a:pt x="390160" y="336562"/>
                </a:lnTo>
                <a:lnTo>
                  <a:pt x="388251" y="337644"/>
                </a:lnTo>
                <a:lnTo>
                  <a:pt x="381425" y="339681"/>
                </a:lnTo>
                <a:lnTo>
                  <a:pt x="381037" y="348663"/>
                </a:lnTo>
                <a:lnTo>
                  <a:pt x="379881" y="349143"/>
                </a:lnTo>
                <a:lnTo>
                  <a:pt x="375544" y="349677"/>
                </a:lnTo>
                <a:lnTo>
                  <a:pt x="373931" y="350964"/>
                </a:lnTo>
                <a:lnTo>
                  <a:pt x="370828" y="359967"/>
                </a:lnTo>
                <a:lnTo>
                  <a:pt x="365274" y="360274"/>
                </a:lnTo>
                <a:lnTo>
                  <a:pt x="363651" y="361460"/>
                </a:lnTo>
                <a:lnTo>
                  <a:pt x="360490" y="370414"/>
                </a:lnTo>
                <a:lnTo>
                  <a:pt x="360417" y="370662"/>
                </a:lnTo>
                <a:lnTo>
                  <a:pt x="354942" y="370688"/>
                </a:lnTo>
                <a:lnTo>
                  <a:pt x="353331" y="371836"/>
                </a:lnTo>
                <a:lnTo>
                  <a:pt x="352257" y="373745"/>
                </a:lnTo>
                <a:lnTo>
                  <a:pt x="350145" y="380871"/>
                </a:lnTo>
                <a:lnTo>
                  <a:pt x="350119" y="386426"/>
                </a:lnTo>
                <a:lnTo>
                  <a:pt x="348971" y="388049"/>
                </a:lnTo>
                <a:lnTo>
                  <a:pt x="347062" y="389131"/>
                </a:lnTo>
                <a:lnTo>
                  <a:pt x="340235" y="391168"/>
                </a:lnTo>
                <a:lnTo>
                  <a:pt x="339812" y="401554"/>
                </a:lnTo>
                <a:lnTo>
                  <a:pt x="330945" y="401588"/>
                </a:lnTo>
                <a:lnTo>
                  <a:pt x="330468" y="402734"/>
                </a:lnTo>
                <a:lnTo>
                  <a:pt x="329515" y="417344"/>
                </a:lnTo>
                <a:lnTo>
                  <a:pt x="328370" y="418958"/>
                </a:lnTo>
                <a:lnTo>
                  <a:pt x="326463" y="420033"/>
                </a:lnTo>
                <a:lnTo>
                  <a:pt x="319342" y="422148"/>
                </a:lnTo>
                <a:lnTo>
                  <a:pt x="319227" y="431049"/>
                </a:lnTo>
                <a:lnTo>
                  <a:pt x="318079" y="431527"/>
                </a:lnTo>
                <a:lnTo>
                  <a:pt x="309045" y="432472"/>
                </a:lnTo>
                <a:lnTo>
                  <a:pt x="308920" y="442655"/>
                </a:lnTo>
                <a:lnTo>
                  <a:pt x="303453" y="442743"/>
                </a:lnTo>
                <a:lnTo>
                  <a:pt x="301843" y="443900"/>
                </a:lnTo>
                <a:lnTo>
                  <a:pt x="298747" y="452653"/>
                </a:lnTo>
                <a:lnTo>
                  <a:pt x="298659" y="458418"/>
                </a:lnTo>
                <a:lnTo>
                  <a:pt x="297502" y="460071"/>
                </a:lnTo>
                <a:lnTo>
                  <a:pt x="295587" y="461172"/>
                </a:lnTo>
                <a:lnTo>
                  <a:pt x="288361" y="463364"/>
                </a:lnTo>
                <a:lnTo>
                  <a:pt x="288325" y="473248"/>
                </a:lnTo>
                <a:lnTo>
                  <a:pt x="278451" y="473662"/>
                </a:lnTo>
                <a:lnTo>
                  <a:pt x="278028" y="489399"/>
                </a:lnTo>
                <a:lnTo>
                  <a:pt x="276883" y="491021"/>
                </a:lnTo>
                <a:lnTo>
                  <a:pt x="274977" y="492103"/>
                </a:lnTo>
                <a:lnTo>
                  <a:pt x="267741" y="494264"/>
                </a:lnTo>
                <a:lnTo>
                  <a:pt x="267730" y="504439"/>
                </a:lnTo>
                <a:lnTo>
                  <a:pt x="257857" y="504562"/>
                </a:lnTo>
                <a:lnTo>
                  <a:pt x="257433" y="525122"/>
                </a:lnTo>
                <a:lnTo>
                  <a:pt x="248567" y="525156"/>
                </a:lnTo>
                <a:lnTo>
                  <a:pt x="248089" y="526301"/>
                </a:lnTo>
                <a:lnTo>
                  <a:pt x="247135" y="551209"/>
                </a:lnTo>
                <a:lnTo>
                  <a:pt x="245991" y="552823"/>
                </a:lnTo>
                <a:lnTo>
                  <a:pt x="244084" y="553899"/>
                </a:lnTo>
                <a:lnTo>
                  <a:pt x="236963" y="556013"/>
                </a:lnTo>
                <a:lnTo>
                  <a:pt x="236838" y="607103"/>
                </a:lnTo>
                <a:lnTo>
                  <a:pt x="246711" y="617399"/>
                </a:lnTo>
                <a:lnTo>
                  <a:pt x="255964" y="617797"/>
                </a:lnTo>
                <a:lnTo>
                  <a:pt x="266170" y="626697"/>
                </a:lnTo>
                <a:lnTo>
                  <a:pt x="276458" y="628006"/>
                </a:lnTo>
                <a:lnTo>
                  <a:pt x="324118" y="628132"/>
                </a:lnTo>
                <a:lnTo>
                  <a:pt x="330167" y="625081"/>
                </a:lnTo>
                <a:lnTo>
                  <a:pt x="337905" y="619266"/>
                </a:lnTo>
                <a:lnTo>
                  <a:pt x="344713" y="618259"/>
                </a:lnTo>
                <a:lnTo>
                  <a:pt x="364340" y="616774"/>
                </a:lnTo>
                <a:lnTo>
                  <a:pt x="386464" y="607355"/>
                </a:lnTo>
                <a:lnTo>
                  <a:pt x="388075" y="605128"/>
                </a:lnTo>
                <a:lnTo>
                  <a:pt x="389149" y="602498"/>
                </a:lnTo>
                <a:lnTo>
                  <a:pt x="391009" y="600745"/>
                </a:lnTo>
                <a:lnTo>
                  <a:pt x="420226" y="589295"/>
                </a:lnTo>
                <a:lnTo>
                  <a:pt x="428182" y="586845"/>
                </a:lnTo>
                <a:lnTo>
                  <a:pt x="442611" y="578999"/>
                </a:lnTo>
                <a:lnTo>
                  <a:pt x="446101" y="578214"/>
                </a:lnTo>
                <a:lnTo>
                  <a:pt x="476722" y="560943"/>
                </a:lnTo>
                <a:lnTo>
                  <a:pt x="501806" y="539270"/>
                </a:lnTo>
                <a:lnTo>
                  <a:pt x="512775" y="534298"/>
                </a:lnTo>
                <a:lnTo>
                  <a:pt x="533352" y="519379"/>
                </a:lnTo>
                <a:lnTo>
                  <a:pt x="541387" y="515725"/>
                </a:lnTo>
                <a:lnTo>
                  <a:pt x="566296" y="497168"/>
                </a:lnTo>
                <a:lnTo>
                  <a:pt x="569747" y="496201"/>
                </a:lnTo>
                <a:lnTo>
                  <a:pt x="576632" y="489024"/>
                </a:lnTo>
                <a:lnTo>
                  <a:pt x="583506" y="480496"/>
                </a:lnTo>
                <a:lnTo>
                  <a:pt x="645994" y="424920"/>
                </a:lnTo>
                <a:lnTo>
                  <a:pt x="674316" y="396599"/>
                </a:lnTo>
                <a:lnTo>
                  <a:pt x="680315" y="393652"/>
                </a:lnTo>
                <a:lnTo>
                  <a:pt x="683516" y="392866"/>
                </a:lnTo>
                <a:lnTo>
                  <a:pt x="685650" y="391198"/>
                </a:lnTo>
                <a:lnTo>
                  <a:pt x="694823" y="377100"/>
                </a:lnTo>
                <a:lnTo>
                  <a:pt x="700870" y="373544"/>
                </a:lnTo>
                <a:lnTo>
                  <a:pt x="704085" y="372596"/>
                </a:lnTo>
                <a:lnTo>
                  <a:pt x="706227" y="370819"/>
                </a:lnTo>
                <a:lnTo>
                  <a:pt x="720794" y="350123"/>
                </a:lnTo>
                <a:lnTo>
                  <a:pt x="720811" y="3501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Shape-78"/>
          <p:cNvSpPr/>
          <p:nvPr/>
        </p:nvSpPr>
        <p:spPr>
          <a:xfrm>
            <a:off x="2697892" y="3008244"/>
            <a:ext cx="700217" cy="637000"/>
          </a:xfrm>
          <a:custGeom>
            <a:avLst/>
            <a:gdLst/>
            <a:ahLst/>
            <a:cxnLst/>
            <a:rect l="0" t="0" r="0" b="0"/>
            <a:pathLst>
              <a:path w="700217" h="637000">
                <a:moveTo>
                  <a:pt x="329514" y="400162"/>
                </a:moveTo>
                <a:lnTo>
                  <a:pt x="339810" y="400161"/>
                </a:lnTo>
                <a:lnTo>
                  <a:pt x="334344" y="400161"/>
                </a:lnTo>
                <a:lnTo>
                  <a:pt x="332734" y="399017"/>
                </a:lnTo>
                <a:lnTo>
                  <a:pt x="331660" y="397110"/>
                </a:lnTo>
                <a:lnTo>
                  <a:pt x="329551" y="389990"/>
                </a:lnTo>
                <a:lnTo>
                  <a:pt x="329514" y="370704"/>
                </a:lnTo>
                <a:lnTo>
                  <a:pt x="328370" y="370225"/>
                </a:lnTo>
                <a:lnTo>
                  <a:pt x="310361" y="369270"/>
                </a:lnTo>
                <a:lnTo>
                  <a:pt x="309880" y="368126"/>
                </a:lnTo>
                <a:lnTo>
                  <a:pt x="308956" y="359397"/>
                </a:lnTo>
                <a:lnTo>
                  <a:pt x="289881" y="358975"/>
                </a:lnTo>
                <a:lnTo>
                  <a:pt x="289362" y="357830"/>
                </a:lnTo>
                <a:lnTo>
                  <a:pt x="288460" y="350106"/>
                </a:lnTo>
                <a:lnTo>
                  <a:pt x="285334" y="349311"/>
                </a:lnTo>
                <a:lnTo>
                  <a:pt x="221203" y="348675"/>
                </a:lnTo>
                <a:lnTo>
                  <a:pt x="179926" y="348675"/>
                </a:lnTo>
                <a:lnTo>
                  <a:pt x="174168" y="351726"/>
                </a:lnTo>
                <a:lnTo>
                  <a:pt x="165308" y="358548"/>
                </a:lnTo>
                <a:lnTo>
                  <a:pt x="155939" y="358935"/>
                </a:lnTo>
                <a:lnTo>
                  <a:pt x="144625" y="368844"/>
                </a:lnTo>
                <a:lnTo>
                  <a:pt x="128528" y="369267"/>
                </a:lnTo>
                <a:lnTo>
                  <a:pt x="126874" y="370411"/>
                </a:lnTo>
                <a:lnTo>
                  <a:pt x="125772" y="372319"/>
                </a:lnTo>
                <a:lnTo>
                  <a:pt x="124003" y="378136"/>
                </a:lnTo>
                <a:lnTo>
                  <a:pt x="120710" y="378931"/>
                </a:lnTo>
                <a:lnTo>
                  <a:pt x="113706" y="379530"/>
                </a:lnTo>
                <a:lnTo>
                  <a:pt x="103102" y="389738"/>
                </a:lnTo>
                <a:lnTo>
                  <a:pt x="94118" y="389853"/>
                </a:lnTo>
                <a:lnTo>
                  <a:pt x="93638" y="391000"/>
                </a:lnTo>
                <a:lnTo>
                  <a:pt x="93103" y="395327"/>
                </a:lnTo>
                <a:lnTo>
                  <a:pt x="91816" y="396938"/>
                </a:lnTo>
                <a:lnTo>
                  <a:pt x="82507" y="400124"/>
                </a:lnTo>
                <a:lnTo>
                  <a:pt x="82416" y="405617"/>
                </a:lnTo>
                <a:lnTo>
                  <a:pt x="81260" y="407230"/>
                </a:lnTo>
                <a:lnTo>
                  <a:pt x="75309" y="409503"/>
                </a:lnTo>
                <a:lnTo>
                  <a:pt x="72207" y="410421"/>
                </a:lnTo>
                <a:lnTo>
                  <a:pt x="61910" y="420630"/>
                </a:lnTo>
                <a:lnTo>
                  <a:pt x="61794" y="429610"/>
                </a:lnTo>
                <a:lnTo>
                  <a:pt x="60647" y="430091"/>
                </a:lnTo>
                <a:lnTo>
                  <a:pt x="51911" y="431015"/>
                </a:lnTo>
                <a:lnTo>
                  <a:pt x="51524" y="439916"/>
                </a:lnTo>
                <a:lnTo>
                  <a:pt x="50367" y="440394"/>
                </a:lnTo>
                <a:lnTo>
                  <a:pt x="42624" y="441225"/>
                </a:lnTo>
                <a:lnTo>
                  <a:pt x="41827" y="444346"/>
                </a:lnTo>
                <a:lnTo>
                  <a:pt x="41227" y="451220"/>
                </a:lnTo>
                <a:lnTo>
                  <a:pt x="30929" y="461907"/>
                </a:lnTo>
                <a:lnTo>
                  <a:pt x="30895" y="470807"/>
                </a:lnTo>
                <a:lnTo>
                  <a:pt x="29750" y="471285"/>
                </a:lnTo>
                <a:lnTo>
                  <a:pt x="21019" y="472205"/>
                </a:lnTo>
                <a:lnTo>
                  <a:pt x="20597" y="482414"/>
                </a:lnTo>
                <a:lnTo>
                  <a:pt x="10334" y="492800"/>
                </a:lnTo>
                <a:lnTo>
                  <a:pt x="10297" y="508564"/>
                </a:lnTo>
                <a:lnTo>
                  <a:pt x="9153" y="510187"/>
                </a:lnTo>
                <a:lnTo>
                  <a:pt x="7246" y="511268"/>
                </a:lnTo>
                <a:lnTo>
                  <a:pt x="424" y="513305"/>
                </a:lnTo>
                <a:lnTo>
                  <a:pt x="0" y="576334"/>
                </a:lnTo>
                <a:lnTo>
                  <a:pt x="0" y="585088"/>
                </a:lnTo>
                <a:lnTo>
                  <a:pt x="5466" y="585387"/>
                </a:lnTo>
                <a:lnTo>
                  <a:pt x="7076" y="586573"/>
                </a:lnTo>
                <a:lnTo>
                  <a:pt x="10241" y="595620"/>
                </a:lnTo>
                <a:lnTo>
                  <a:pt x="10286" y="595773"/>
                </a:lnTo>
                <a:lnTo>
                  <a:pt x="10294" y="601266"/>
                </a:lnTo>
                <a:lnTo>
                  <a:pt x="11439" y="602879"/>
                </a:lnTo>
                <a:lnTo>
                  <a:pt x="13347" y="603955"/>
                </a:lnTo>
                <a:lnTo>
                  <a:pt x="20170" y="605981"/>
                </a:lnTo>
                <a:lnTo>
                  <a:pt x="30456" y="615977"/>
                </a:lnTo>
                <a:lnTo>
                  <a:pt x="56491" y="616404"/>
                </a:lnTo>
                <a:lnTo>
                  <a:pt x="58255" y="617549"/>
                </a:lnTo>
                <a:lnTo>
                  <a:pt x="59431" y="619455"/>
                </a:lnTo>
                <a:lnTo>
                  <a:pt x="60215" y="621871"/>
                </a:lnTo>
                <a:lnTo>
                  <a:pt x="61882" y="623481"/>
                </a:lnTo>
                <a:lnTo>
                  <a:pt x="71616" y="626576"/>
                </a:lnTo>
                <a:lnTo>
                  <a:pt x="98101" y="626702"/>
                </a:lnTo>
                <a:lnTo>
                  <a:pt x="99725" y="625557"/>
                </a:lnTo>
                <a:lnTo>
                  <a:pt x="100808" y="623651"/>
                </a:lnTo>
                <a:lnTo>
                  <a:pt x="102545" y="617836"/>
                </a:lnTo>
                <a:lnTo>
                  <a:pt x="105834" y="617041"/>
                </a:lnTo>
                <a:lnTo>
                  <a:pt x="122125" y="616405"/>
                </a:lnTo>
                <a:lnTo>
                  <a:pt x="122606" y="615261"/>
                </a:lnTo>
                <a:lnTo>
                  <a:pt x="123441" y="607539"/>
                </a:lnTo>
                <a:lnTo>
                  <a:pt x="126562" y="606743"/>
                </a:lnTo>
                <a:lnTo>
                  <a:pt x="138903" y="606145"/>
                </a:lnTo>
                <a:lnTo>
                  <a:pt x="140657" y="604988"/>
                </a:lnTo>
                <a:lnTo>
                  <a:pt x="141825" y="603073"/>
                </a:lnTo>
                <a:lnTo>
                  <a:pt x="142604" y="600652"/>
                </a:lnTo>
                <a:lnTo>
                  <a:pt x="144267" y="599038"/>
                </a:lnTo>
                <a:lnTo>
                  <a:pt x="152891" y="596235"/>
                </a:lnTo>
                <a:lnTo>
                  <a:pt x="163187" y="595846"/>
                </a:lnTo>
                <a:lnTo>
                  <a:pt x="163710" y="594691"/>
                </a:lnTo>
                <a:lnTo>
                  <a:pt x="164292" y="590355"/>
                </a:lnTo>
                <a:lnTo>
                  <a:pt x="165591" y="588741"/>
                </a:lnTo>
                <a:lnTo>
                  <a:pt x="170085" y="586947"/>
                </a:lnTo>
                <a:lnTo>
                  <a:pt x="184798" y="585550"/>
                </a:lnTo>
                <a:lnTo>
                  <a:pt x="194168" y="576650"/>
                </a:lnTo>
                <a:lnTo>
                  <a:pt x="200676" y="575640"/>
                </a:lnTo>
                <a:lnTo>
                  <a:pt x="202433" y="574355"/>
                </a:lnTo>
                <a:lnTo>
                  <a:pt x="203604" y="572353"/>
                </a:lnTo>
                <a:lnTo>
                  <a:pt x="204384" y="569875"/>
                </a:lnTo>
                <a:lnTo>
                  <a:pt x="206049" y="568223"/>
                </a:lnTo>
                <a:lnTo>
                  <a:pt x="216342" y="564064"/>
                </a:lnTo>
                <a:lnTo>
                  <a:pt x="224972" y="556090"/>
                </a:lnTo>
                <a:lnTo>
                  <a:pt x="235269" y="554749"/>
                </a:lnTo>
                <a:lnTo>
                  <a:pt x="235792" y="553562"/>
                </a:lnTo>
                <a:lnTo>
                  <a:pt x="236373" y="549192"/>
                </a:lnTo>
                <a:lnTo>
                  <a:pt x="237672" y="547570"/>
                </a:lnTo>
                <a:lnTo>
                  <a:pt x="242167" y="545766"/>
                </a:lnTo>
                <a:lnTo>
                  <a:pt x="251129" y="544751"/>
                </a:lnTo>
                <a:lnTo>
                  <a:pt x="253230" y="543464"/>
                </a:lnTo>
                <a:lnTo>
                  <a:pt x="254631" y="541462"/>
                </a:lnTo>
                <a:lnTo>
                  <a:pt x="256879" y="535495"/>
                </a:lnTo>
                <a:lnTo>
                  <a:pt x="260237" y="534679"/>
                </a:lnTo>
                <a:lnTo>
                  <a:pt x="262734" y="534461"/>
                </a:lnTo>
                <a:lnTo>
                  <a:pt x="264399" y="533172"/>
                </a:lnTo>
                <a:lnTo>
                  <a:pt x="267291" y="525198"/>
                </a:lnTo>
                <a:lnTo>
                  <a:pt x="270586" y="524382"/>
                </a:lnTo>
                <a:lnTo>
                  <a:pt x="273067" y="524164"/>
                </a:lnTo>
                <a:lnTo>
                  <a:pt x="274720" y="522875"/>
                </a:lnTo>
                <a:lnTo>
                  <a:pt x="277592" y="514902"/>
                </a:lnTo>
                <a:lnTo>
                  <a:pt x="280885" y="514085"/>
                </a:lnTo>
                <a:lnTo>
                  <a:pt x="283364" y="513867"/>
                </a:lnTo>
                <a:lnTo>
                  <a:pt x="285017" y="512578"/>
                </a:lnTo>
                <a:lnTo>
                  <a:pt x="298484" y="493001"/>
                </a:lnTo>
                <a:lnTo>
                  <a:pt x="307475" y="483986"/>
                </a:lnTo>
                <a:lnTo>
                  <a:pt x="309778" y="474605"/>
                </a:lnTo>
                <a:lnTo>
                  <a:pt x="338252" y="442909"/>
                </a:lnTo>
                <a:lnTo>
                  <a:pt x="339349" y="436346"/>
                </a:lnTo>
                <a:lnTo>
                  <a:pt x="340647" y="434582"/>
                </a:lnTo>
                <a:lnTo>
                  <a:pt x="345140" y="432622"/>
                </a:lnTo>
                <a:lnTo>
                  <a:pt x="346796" y="430955"/>
                </a:lnTo>
                <a:lnTo>
                  <a:pt x="349979" y="421221"/>
                </a:lnTo>
                <a:lnTo>
                  <a:pt x="357159" y="412627"/>
                </a:lnTo>
                <a:lnTo>
                  <a:pt x="359977" y="402029"/>
                </a:lnTo>
                <a:lnTo>
                  <a:pt x="360279" y="395248"/>
                </a:lnTo>
                <a:lnTo>
                  <a:pt x="361465" y="393453"/>
                </a:lnTo>
                <a:lnTo>
                  <a:pt x="363400" y="392257"/>
                </a:lnTo>
                <a:lnTo>
                  <a:pt x="369260" y="390337"/>
                </a:lnTo>
                <a:lnTo>
                  <a:pt x="370061" y="387023"/>
                </a:lnTo>
                <a:lnTo>
                  <a:pt x="370275" y="384537"/>
                </a:lnTo>
                <a:lnTo>
                  <a:pt x="373564" y="378725"/>
                </a:lnTo>
                <a:lnTo>
                  <a:pt x="379531" y="371137"/>
                </a:lnTo>
                <a:lnTo>
                  <a:pt x="380871" y="360568"/>
                </a:lnTo>
                <a:lnTo>
                  <a:pt x="382058" y="360036"/>
                </a:lnTo>
                <a:lnTo>
                  <a:pt x="386428" y="359445"/>
                </a:lnTo>
                <a:lnTo>
                  <a:pt x="388051" y="356999"/>
                </a:lnTo>
                <a:lnTo>
                  <a:pt x="391479" y="344912"/>
                </a:lnTo>
                <a:lnTo>
                  <a:pt x="393707" y="342734"/>
                </a:lnTo>
                <a:lnTo>
                  <a:pt x="400036" y="339238"/>
                </a:lnTo>
                <a:lnTo>
                  <a:pt x="400902" y="335709"/>
                </a:lnTo>
                <a:lnTo>
                  <a:pt x="401132" y="333166"/>
                </a:lnTo>
                <a:lnTo>
                  <a:pt x="402431" y="331471"/>
                </a:lnTo>
                <a:lnTo>
                  <a:pt x="406924" y="329588"/>
                </a:lnTo>
                <a:lnTo>
                  <a:pt x="408580" y="326797"/>
                </a:lnTo>
                <a:lnTo>
                  <a:pt x="412054" y="314225"/>
                </a:lnTo>
                <a:lnTo>
                  <a:pt x="414289" y="311979"/>
                </a:lnTo>
                <a:lnTo>
                  <a:pt x="416922" y="310481"/>
                </a:lnTo>
                <a:lnTo>
                  <a:pt x="418677" y="308338"/>
                </a:lnTo>
                <a:lnTo>
                  <a:pt x="423025" y="297174"/>
                </a:lnTo>
                <a:lnTo>
                  <a:pt x="429175" y="289302"/>
                </a:lnTo>
                <a:lnTo>
                  <a:pt x="432050" y="278493"/>
                </a:lnTo>
                <a:lnTo>
                  <a:pt x="439477" y="268748"/>
                </a:lnTo>
                <a:lnTo>
                  <a:pt x="442348" y="257904"/>
                </a:lnTo>
                <a:lnTo>
                  <a:pt x="449774" y="248155"/>
                </a:lnTo>
                <a:lnTo>
                  <a:pt x="451611" y="241834"/>
                </a:lnTo>
                <a:lnTo>
                  <a:pt x="453245" y="239691"/>
                </a:lnTo>
                <a:lnTo>
                  <a:pt x="459867" y="235531"/>
                </a:lnTo>
                <a:lnTo>
                  <a:pt x="461818" y="230503"/>
                </a:lnTo>
                <a:lnTo>
                  <a:pt x="462916" y="221239"/>
                </a:lnTo>
                <a:lnTo>
                  <a:pt x="464214" y="219096"/>
                </a:lnTo>
                <a:lnTo>
                  <a:pt x="466224" y="217667"/>
                </a:lnTo>
                <a:lnTo>
                  <a:pt x="468708" y="216715"/>
                </a:lnTo>
                <a:lnTo>
                  <a:pt x="470364" y="214936"/>
                </a:lnTo>
                <a:lnTo>
                  <a:pt x="472204" y="209908"/>
                </a:lnTo>
                <a:lnTo>
                  <a:pt x="473839" y="208110"/>
                </a:lnTo>
                <a:lnTo>
                  <a:pt x="478706" y="206112"/>
                </a:lnTo>
                <a:lnTo>
                  <a:pt x="480462" y="204434"/>
                </a:lnTo>
                <a:lnTo>
                  <a:pt x="482412" y="199520"/>
                </a:lnTo>
                <a:lnTo>
                  <a:pt x="483511" y="190321"/>
                </a:lnTo>
                <a:lnTo>
                  <a:pt x="484809" y="188186"/>
                </a:lnTo>
                <a:lnTo>
                  <a:pt x="486818" y="186763"/>
                </a:lnTo>
                <a:lnTo>
                  <a:pt x="489302" y="185815"/>
                </a:lnTo>
                <a:lnTo>
                  <a:pt x="490958" y="184039"/>
                </a:lnTo>
                <a:lnTo>
                  <a:pt x="495123" y="173542"/>
                </a:lnTo>
                <a:lnTo>
                  <a:pt x="511354" y="155413"/>
                </a:lnTo>
                <a:lnTo>
                  <a:pt x="514402" y="144625"/>
                </a:lnTo>
                <a:lnTo>
                  <a:pt x="514728" y="137824"/>
                </a:lnTo>
                <a:lnTo>
                  <a:pt x="515917" y="136027"/>
                </a:lnTo>
                <a:lnTo>
                  <a:pt x="517855" y="134829"/>
                </a:lnTo>
                <a:lnTo>
                  <a:pt x="520291" y="134030"/>
                </a:lnTo>
                <a:lnTo>
                  <a:pt x="521915" y="132353"/>
                </a:lnTo>
                <a:lnTo>
                  <a:pt x="526021" y="122038"/>
                </a:lnTo>
                <a:lnTo>
                  <a:pt x="533991" y="113406"/>
                </a:lnTo>
                <a:lnTo>
                  <a:pt x="535025" y="106835"/>
                </a:lnTo>
                <a:lnTo>
                  <a:pt x="535331" y="97642"/>
                </a:lnTo>
                <a:lnTo>
                  <a:pt x="536518" y="95509"/>
                </a:lnTo>
                <a:lnTo>
                  <a:pt x="538454" y="94087"/>
                </a:lnTo>
                <a:lnTo>
                  <a:pt x="540888" y="93138"/>
                </a:lnTo>
                <a:lnTo>
                  <a:pt x="542511" y="91362"/>
                </a:lnTo>
                <a:lnTo>
                  <a:pt x="545329" y="82543"/>
                </a:lnTo>
                <a:lnTo>
                  <a:pt x="545630" y="75952"/>
                </a:lnTo>
                <a:lnTo>
                  <a:pt x="546816" y="74184"/>
                </a:lnTo>
                <a:lnTo>
                  <a:pt x="548751" y="73005"/>
                </a:lnTo>
                <a:lnTo>
                  <a:pt x="551185" y="72219"/>
                </a:lnTo>
                <a:lnTo>
                  <a:pt x="552809" y="70551"/>
                </a:lnTo>
                <a:lnTo>
                  <a:pt x="554611" y="65647"/>
                </a:lnTo>
                <a:lnTo>
                  <a:pt x="556237" y="63881"/>
                </a:lnTo>
                <a:lnTo>
                  <a:pt x="561092" y="61920"/>
                </a:lnTo>
                <a:lnTo>
                  <a:pt x="562846" y="60253"/>
                </a:lnTo>
                <a:lnTo>
                  <a:pt x="565889" y="51623"/>
                </a:lnTo>
                <a:lnTo>
                  <a:pt x="566311" y="41325"/>
                </a:lnTo>
                <a:lnTo>
                  <a:pt x="567468" y="40802"/>
                </a:lnTo>
                <a:lnTo>
                  <a:pt x="571806" y="40221"/>
                </a:lnTo>
                <a:lnTo>
                  <a:pt x="573420" y="38922"/>
                </a:lnTo>
                <a:lnTo>
                  <a:pt x="576522" y="29895"/>
                </a:lnTo>
                <a:lnTo>
                  <a:pt x="576611" y="24122"/>
                </a:lnTo>
                <a:lnTo>
                  <a:pt x="577768" y="22468"/>
                </a:lnTo>
                <a:lnTo>
                  <a:pt x="579683" y="21366"/>
                </a:lnTo>
                <a:lnTo>
                  <a:pt x="586521" y="19290"/>
                </a:lnTo>
                <a:lnTo>
                  <a:pt x="586945" y="8901"/>
                </a:lnTo>
                <a:lnTo>
                  <a:pt x="592412" y="8875"/>
                </a:lnTo>
                <a:lnTo>
                  <a:pt x="594022" y="7727"/>
                </a:lnTo>
                <a:lnTo>
                  <a:pt x="595096" y="5818"/>
                </a:lnTo>
                <a:lnTo>
                  <a:pt x="596819" y="0"/>
                </a:lnTo>
                <a:lnTo>
                  <a:pt x="586957" y="8854"/>
                </a:lnTo>
                <a:lnTo>
                  <a:pt x="586946" y="8864"/>
                </a:lnTo>
                <a:lnTo>
                  <a:pt x="586946" y="18738"/>
                </a:lnTo>
                <a:lnTo>
                  <a:pt x="576774" y="29330"/>
                </a:lnTo>
                <a:lnTo>
                  <a:pt x="576651" y="44795"/>
                </a:lnTo>
                <a:lnTo>
                  <a:pt x="575506" y="46548"/>
                </a:lnTo>
                <a:lnTo>
                  <a:pt x="573599" y="47716"/>
                </a:lnTo>
                <a:lnTo>
                  <a:pt x="571183" y="48496"/>
                </a:lnTo>
                <a:lnTo>
                  <a:pt x="569572" y="50159"/>
                </a:lnTo>
                <a:lnTo>
                  <a:pt x="566389" y="60213"/>
                </a:lnTo>
                <a:lnTo>
                  <a:pt x="560896" y="65776"/>
                </a:lnTo>
                <a:lnTo>
                  <a:pt x="558206" y="71534"/>
                </a:lnTo>
                <a:lnTo>
                  <a:pt x="556479" y="79086"/>
                </a:lnTo>
                <a:lnTo>
                  <a:pt x="555193" y="79706"/>
                </a:lnTo>
                <a:lnTo>
                  <a:pt x="550713" y="80394"/>
                </a:lnTo>
                <a:lnTo>
                  <a:pt x="549061" y="81722"/>
                </a:lnTo>
                <a:lnTo>
                  <a:pt x="546191" y="89763"/>
                </a:lnTo>
                <a:lnTo>
                  <a:pt x="545885" y="96270"/>
                </a:lnTo>
                <a:lnTo>
                  <a:pt x="544698" y="98027"/>
                </a:lnTo>
                <a:lnTo>
                  <a:pt x="542762" y="99198"/>
                </a:lnTo>
                <a:lnTo>
                  <a:pt x="536902" y="101077"/>
                </a:lnTo>
                <a:lnTo>
                  <a:pt x="536100" y="104385"/>
                </a:lnTo>
                <a:lnTo>
                  <a:pt x="535586" y="110365"/>
                </a:lnTo>
                <a:lnTo>
                  <a:pt x="525589" y="121672"/>
                </a:lnTo>
                <a:lnTo>
                  <a:pt x="525288" y="127464"/>
                </a:lnTo>
                <a:lnTo>
                  <a:pt x="522167" y="133275"/>
                </a:lnTo>
                <a:lnTo>
                  <a:pt x="515292" y="142176"/>
                </a:lnTo>
                <a:lnTo>
                  <a:pt x="514902" y="151546"/>
                </a:lnTo>
                <a:lnTo>
                  <a:pt x="513746" y="152040"/>
                </a:lnTo>
                <a:lnTo>
                  <a:pt x="506002" y="152897"/>
                </a:lnTo>
                <a:lnTo>
                  <a:pt x="505205" y="156020"/>
                </a:lnTo>
                <a:lnTo>
                  <a:pt x="504694" y="161881"/>
                </a:lnTo>
                <a:lnTo>
                  <a:pt x="495712" y="172063"/>
                </a:lnTo>
                <a:lnTo>
                  <a:pt x="494397" y="182350"/>
                </a:lnTo>
                <a:lnTo>
                  <a:pt x="493210" y="182873"/>
                </a:lnTo>
                <a:lnTo>
                  <a:pt x="488841" y="183453"/>
                </a:lnTo>
                <a:lnTo>
                  <a:pt x="487219" y="184752"/>
                </a:lnTo>
                <a:lnTo>
                  <a:pt x="484400" y="192743"/>
                </a:lnTo>
                <a:lnTo>
                  <a:pt x="484099" y="199246"/>
                </a:lnTo>
                <a:lnTo>
                  <a:pt x="482913" y="201002"/>
                </a:lnTo>
                <a:lnTo>
                  <a:pt x="480978" y="202172"/>
                </a:lnTo>
                <a:lnTo>
                  <a:pt x="475118" y="204050"/>
                </a:lnTo>
                <a:lnTo>
                  <a:pt x="474317" y="207358"/>
                </a:lnTo>
                <a:lnTo>
                  <a:pt x="474103" y="209842"/>
                </a:lnTo>
                <a:lnTo>
                  <a:pt x="472816" y="211498"/>
                </a:lnTo>
                <a:lnTo>
                  <a:pt x="464847" y="214374"/>
                </a:lnTo>
                <a:lnTo>
                  <a:pt x="464031" y="217667"/>
                </a:lnTo>
                <a:lnTo>
                  <a:pt x="463507" y="223638"/>
                </a:lnTo>
                <a:lnTo>
                  <a:pt x="454524" y="233844"/>
                </a:lnTo>
                <a:lnTo>
                  <a:pt x="453208" y="244134"/>
                </a:lnTo>
                <a:lnTo>
                  <a:pt x="452021" y="244656"/>
                </a:lnTo>
                <a:lnTo>
                  <a:pt x="444226" y="245564"/>
                </a:lnTo>
                <a:lnTo>
                  <a:pt x="443425" y="248692"/>
                </a:lnTo>
                <a:lnTo>
                  <a:pt x="442821" y="264438"/>
                </a:lnTo>
                <a:lnTo>
                  <a:pt x="441665" y="265057"/>
                </a:lnTo>
                <a:lnTo>
                  <a:pt x="437328" y="265746"/>
                </a:lnTo>
                <a:lnTo>
                  <a:pt x="435714" y="267073"/>
                </a:lnTo>
                <a:lnTo>
                  <a:pt x="432612" y="276155"/>
                </a:lnTo>
                <a:lnTo>
                  <a:pt x="422616" y="286456"/>
                </a:lnTo>
                <a:lnTo>
                  <a:pt x="422200" y="296753"/>
                </a:lnTo>
                <a:lnTo>
                  <a:pt x="412017" y="307357"/>
                </a:lnTo>
                <a:lnTo>
                  <a:pt x="411929" y="312914"/>
                </a:lnTo>
                <a:lnTo>
                  <a:pt x="410773" y="314537"/>
                </a:lnTo>
                <a:lnTo>
                  <a:pt x="408857" y="315619"/>
                </a:lnTo>
                <a:lnTo>
                  <a:pt x="403029" y="317355"/>
                </a:lnTo>
                <a:lnTo>
                  <a:pt x="402232" y="320644"/>
                </a:lnTo>
                <a:lnTo>
                  <a:pt x="401632" y="327645"/>
                </a:lnTo>
                <a:lnTo>
                  <a:pt x="396139" y="327952"/>
                </a:lnTo>
                <a:lnTo>
                  <a:pt x="394525" y="329139"/>
                </a:lnTo>
                <a:lnTo>
                  <a:pt x="391353" y="338188"/>
                </a:lnTo>
                <a:lnTo>
                  <a:pt x="391308" y="338340"/>
                </a:lnTo>
                <a:lnTo>
                  <a:pt x="391298" y="347240"/>
                </a:lnTo>
                <a:lnTo>
                  <a:pt x="390153" y="347718"/>
                </a:lnTo>
                <a:lnTo>
                  <a:pt x="385831" y="348250"/>
                </a:lnTo>
                <a:lnTo>
                  <a:pt x="384221" y="349536"/>
                </a:lnTo>
                <a:lnTo>
                  <a:pt x="381011" y="358934"/>
                </a:lnTo>
                <a:lnTo>
                  <a:pt x="381001" y="367834"/>
                </a:lnTo>
                <a:lnTo>
                  <a:pt x="379856" y="368312"/>
                </a:lnTo>
                <a:lnTo>
                  <a:pt x="370828" y="369258"/>
                </a:lnTo>
                <a:lnTo>
                  <a:pt x="370706" y="379142"/>
                </a:lnTo>
                <a:lnTo>
                  <a:pt x="360531" y="389735"/>
                </a:lnTo>
                <a:lnTo>
                  <a:pt x="360406" y="400124"/>
                </a:lnTo>
                <a:lnTo>
                  <a:pt x="351540" y="400158"/>
                </a:lnTo>
                <a:lnTo>
                  <a:pt x="351063" y="401304"/>
                </a:lnTo>
                <a:lnTo>
                  <a:pt x="350108" y="426211"/>
                </a:lnTo>
                <a:lnTo>
                  <a:pt x="348964" y="427825"/>
                </a:lnTo>
                <a:lnTo>
                  <a:pt x="347057" y="428901"/>
                </a:lnTo>
                <a:lnTo>
                  <a:pt x="339821" y="431050"/>
                </a:lnTo>
                <a:lnTo>
                  <a:pt x="339811" y="441225"/>
                </a:lnTo>
                <a:lnTo>
                  <a:pt x="334344" y="441313"/>
                </a:lnTo>
                <a:lnTo>
                  <a:pt x="332734" y="442470"/>
                </a:lnTo>
                <a:lnTo>
                  <a:pt x="329702" y="451010"/>
                </a:lnTo>
                <a:lnTo>
                  <a:pt x="329517" y="451636"/>
                </a:lnTo>
                <a:lnTo>
                  <a:pt x="319219" y="461942"/>
                </a:lnTo>
                <a:lnTo>
                  <a:pt x="319216" y="472116"/>
                </a:lnTo>
                <a:lnTo>
                  <a:pt x="310350" y="472232"/>
                </a:lnTo>
                <a:lnTo>
                  <a:pt x="309873" y="473379"/>
                </a:lnTo>
                <a:lnTo>
                  <a:pt x="308919" y="492712"/>
                </a:lnTo>
                <a:lnTo>
                  <a:pt x="298632" y="492837"/>
                </a:lnTo>
                <a:lnTo>
                  <a:pt x="298622" y="512000"/>
                </a:lnTo>
                <a:lnTo>
                  <a:pt x="297478" y="512477"/>
                </a:lnTo>
                <a:lnTo>
                  <a:pt x="288331" y="513432"/>
                </a:lnTo>
                <a:lnTo>
                  <a:pt x="288329" y="513431"/>
                </a:lnTo>
                <a:lnTo>
                  <a:pt x="288324" y="513432"/>
                </a:lnTo>
                <a:lnTo>
                  <a:pt x="288324" y="523728"/>
                </a:lnTo>
                <a:lnTo>
                  <a:pt x="278451" y="523728"/>
                </a:lnTo>
                <a:lnTo>
                  <a:pt x="278027" y="543899"/>
                </a:lnTo>
                <a:lnTo>
                  <a:pt x="267741" y="544323"/>
                </a:lnTo>
                <a:lnTo>
                  <a:pt x="267730" y="554620"/>
                </a:lnTo>
                <a:lnTo>
                  <a:pt x="257470" y="554621"/>
                </a:lnTo>
                <a:lnTo>
                  <a:pt x="257432" y="575090"/>
                </a:lnTo>
                <a:lnTo>
                  <a:pt x="247146" y="575215"/>
                </a:lnTo>
                <a:lnTo>
                  <a:pt x="247135" y="585508"/>
                </a:lnTo>
                <a:lnTo>
                  <a:pt x="247135" y="585513"/>
                </a:lnTo>
                <a:lnTo>
                  <a:pt x="247135" y="606103"/>
                </a:lnTo>
                <a:lnTo>
                  <a:pt x="247135" y="606104"/>
                </a:lnTo>
                <a:lnTo>
                  <a:pt x="247135" y="616401"/>
                </a:lnTo>
                <a:lnTo>
                  <a:pt x="247135" y="616402"/>
                </a:lnTo>
                <a:lnTo>
                  <a:pt x="247135" y="625271"/>
                </a:lnTo>
                <a:lnTo>
                  <a:pt x="248279" y="625747"/>
                </a:lnTo>
                <a:lnTo>
                  <a:pt x="273069" y="626702"/>
                </a:lnTo>
                <a:lnTo>
                  <a:pt x="274722" y="627846"/>
                </a:lnTo>
                <a:lnTo>
                  <a:pt x="275824" y="629753"/>
                </a:lnTo>
                <a:lnTo>
                  <a:pt x="277592" y="635568"/>
                </a:lnTo>
                <a:lnTo>
                  <a:pt x="280885" y="636363"/>
                </a:lnTo>
                <a:lnTo>
                  <a:pt x="313913" y="636999"/>
                </a:lnTo>
                <a:lnTo>
                  <a:pt x="319910" y="633948"/>
                </a:lnTo>
                <a:lnTo>
                  <a:pt x="326389" y="629922"/>
                </a:lnTo>
                <a:lnTo>
                  <a:pt x="337817" y="627126"/>
                </a:lnTo>
                <a:lnTo>
                  <a:pt x="365307" y="626705"/>
                </a:lnTo>
                <a:lnTo>
                  <a:pt x="371355" y="623652"/>
                </a:lnTo>
                <a:lnTo>
                  <a:pt x="379095" y="617836"/>
                </a:lnTo>
                <a:lnTo>
                  <a:pt x="388845" y="616687"/>
                </a:lnTo>
                <a:lnTo>
                  <a:pt x="395165" y="616530"/>
                </a:lnTo>
                <a:lnTo>
                  <a:pt x="401788" y="613409"/>
                </a:lnTo>
                <a:lnTo>
                  <a:pt x="408545" y="609353"/>
                </a:lnTo>
                <a:lnTo>
                  <a:pt x="420166" y="606535"/>
                </a:lnTo>
                <a:lnTo>
                  <a:pt x="430010" y="599115"/>
                </a:lnTo>
                <a:lnTo>
                  <a:pt x="436344" y="597279"/>
                </a:lnTo>
                <a:lnTo>
                  <a:pt x="438490" y="595645"/>
                </a:lnTo>
                <a:lnTo>
                  <a:pt x="442655" y="589024"/>
                </a:lnTo>
                <a:lnTo>
                  <a:pt x="461473" y="576784"/>
                </a:lnTo>
                <a:lnTo>
                  <a:pt x="471223" y="568449"/>
                </a:lnTo>
                <a:lnTo>
                  <a:pt x="480831" y="564820"/>
                </a:lnTo>
                <a:lnTo>
                  <a:pt x="490924" y="558151"/>
                </a:lnTo>
                <a:lnTo>
                  <a:pt x="497741" y="556190"/>
                </a:lnTo>
                <a:lnTo>
                  <a:pt x="500016" y="554522"/>
                </a:lnTo>
                <a:lnTo>
                  <a:pt x="501533" y="552267"/>
                </a:lnTo>
                <a:lnTo>
                  <a:pt x="504363" y="546710"/>
                </a:lnTo>
                <a:lnTo>
                  <a:pt x="509435" y="540426"/>
                </a:lnTo>
                <a:lnTo>
                  <a:pt x="515502" y="536871"/>
                </a:lnTo>
                <a:lnTo>
                  <a:pt x="518722" y="535923"/>
                </a:lnTo>
                <a:lnTo>
                  <a:pt x="520869" y="534146"/>
                </a:lnTo>
                <a:lnTo>
                  <a:pt x="523253" y="529121"/>
                </a:lnTo>
                <a:lnTo>
                  <a:pt x="525034" y="527324"/>
                </a:lnTo>
                <a:lnTo>
                  <a:pt x="539327" y="518736"/>
                </a:lnTo>
                <a:lnTo>
                  <a:pt x="542899" y="512738"/>
                </a:lnTo>
                <a:lnTo>
                  <a:pt x="545631" y="506259"/>
                </a:lnTo>
                <a:lnTo>
                  <a:pt x="550658" y="499565"/>
                </a:lnTo>
                <a:lnTo>
                  <a:pt x="556707" y="495827"/>
                </a:lnTo>
                <a:lnTo>
                  <a:pt x="563209" y="493022"/>
                </a:lnTo>
                <a:lnTo>
                  <a:pt x="569913" y="487962"/>
                </a:lnTo>
                <a:lnTo>
                  <a:pt x="573655" y="481898"/>
                </a:lnTo>
                <a:lnTo>
                  <a:pt x="576462" y="475389"/>
                </a:lnTo>
                <a:lnTo>
                  <a:pt x="581523" y="468683"/>
                </a:lnTo>
                <a:lnTo>
                  <a:pt x="587587" y="464940"/>
                </a:lnTo>
                <a:lnTo>
                  <a:pt x="590806" y="463942"/>
                </a:lnTo>
                <a:lnTo>
                  <a:pt x="592951" y="462132"/>
                </a:lnTo>
                <a:lnTo>
                  <a:pt x="605142" y="441160"/>
                </a:lnTo>
                <a:lnTo>
                  <a:pt x="605942" y="437791"/>
                </a:lnTo>
                <a:lnTo>
                  <a:pt x="607619" y="435545"/>
                </a:lnTo>
                <a:lnTo>
                  <a:pt x="609881" y="434048"/>
                </a:lnTo>
                <a:lnTo>
                  <a:pt x="615446" y="431241"/>
                </a:lnTo>
                <a:lnTo>
                  <a:pt x="621733" y="426178"/>
                </a:lnTo>
                <a:lnTo>
                  <a:pt x="625289" y="420115"/>
                </a:lnTo>
                <a:lnTo>
                  <a:pt x="628014" y="413606"/>
                </a:lnTo>
                <a:lnTo>
                  <a:pt x="645193" y="392335"/>
                </a:lnTo>
                <a:lnTo>
                  <a:pt x="648826" y="382714"/>
                </a:lnTo>
                <a:lnTo>
                  <a:pt x="657458" y="371266"/>
                </a:lnTo>
                <a:lnTo>
                  <a:pt x="658562" y="364395"/>
                </a:lnTo>
                <a:lnTo>
                  <a:pt x="659861" y="362587"/>
                </a:lnTo>
                <a:lnTo>
                  <a:pt x="661871" y="361382"/>
                </a:lnTo>
                <a:lnTo>
                  <a:pt x="667852" y="359449"/>
                </a:lnTo>
                <a:lnTo>
                  <a:pt x="668670" y="356133"/>
                </a:lnTo>
                <a:lnTo>
                  <a:pt x="669286" y="343645"/>
                </a:lnTo>
                <a:lnTo>
                  <a:pt x="670443" y="341889"/>
                </a:lnTo>
                <a:lnTo>
                  <a:pt x="672358" y="340719"/>
                </a:lnTo>
                <a:lnTo>
                  <a:pt x="679621" y="338378"/>
                </a:lnTo>
                <a:lnTo>
                  <a:pt x="688487" y="347244"/>
                </a:lnTo>
                <a:lnTo>
                  <a:pt x="700216" y="3486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Shape-79"/>
          <p:cNvSpPr/>
          <p:nvPr/>
        </p:nvSpPr>
        <p:spPr>
          <a:xfrm>
            <a:off x="4170416" y="2018271"/>
            <a:ext cx="1431315" cy="659027"/>
          </a:xfrm>
          <a:custGeom>
            <a:avLst/>
            <a:gdLst/>
            <a:ahLst/>
            <a:cxnLst/>
            <a:rect l="0" t="0" r="0" b="0"/>
            <a:pathLst>
              <a:path w="1431315" h="659027">
                <a:moveTo>
                  <a:pt x="411881" y="380999"/>
                </a:moveTo>
                <a:lnTo>
                  <a:pt x="422178" y="380999"/>
                </a:lnTo>
                <a:lnTo>
                  <a:pt x="411892" y="370713"/>
                </a:lnTo>
                <a:lnTo>
                  <a:pt x="411881" y="360829"/>
                </a:lnTo>
                <a:lnTo>
                  <a:pt x="406415" y="360530"/>
                </a:lnTo>
                <a:lnTo>
                  <a:pt x="404805" y="359345"/>
                </a:lnTo>
                <a:lnTo>
                  <a:pt x="402008" y="351549"/>
                </a:lnTo>
                <a:lnTo>
                  <a:pt x="398721" y="350748"/>
                </a:lnTo>
                <a:lnTo>
                  <a:pt x="392755" y="350234"/>
                </a:lnTo>
                <a:lnTo>
                  <a:pt x="381452" y="340237"/>
                </a:lnTo>
                <a:lnTo>
                  <a:pt x="371129" y="339821"/>
                </a:lnTo>
                <a:lnTo>
                  <a:pt x="362557" y="332735"/>
                </a:lnTo>
                <a:lnTo>
                  <a:pt x="353154" y="330467"/>
                </a:lnTo>
                <a:lnTo>
                  <a:pt x="334922" y="329550"/>
                </a:lnTo>
                <a:lnTo>
                  <a:pt x="333116" y="328394"/>
                </a:lnTo>
                <a:lnTo>
                  <a:pt x="331912" y="326478"/>
                </a:lnTo>
                <a:lnTo>
                  <a:pt x="331109" y="324057"/>
                </a:lnTo>
                <a:lnTo>
                  <a:pt x="329429" y="322444"/>
                </a:lnTo>
                <a:lnTo>
                  <a:pt x="324512" y="320650"/>
                </a:lnTo>
                <a:lnTo>
                  <a:pt x="260600" y="319216"/>
                </a:lnTo>
                <a:lnTo>
                  <a:pt x="239876" y="319216"/>
                </a:lnTo>
                <a:lnTo>
                  <a:pt x="226027" y="327366"/>
                </a:lnTo>
                <a:lnTo>
                  <a:pt x="192078" y="329502"/>
                </a:lnTo>
                <a:lnTo>
                  <a:pt x="189832" y="330650"/>
                </a:lnTo>
                <a:lnTo>
                  <a:pt x="188335" y="332559"/>
                </a:lnTo>
                <a:lnTo>
                  <a:pt x="187337" y="334975"/>
                </a:lnTo>
                <a:lnTo>
                  <a:pt x="185527" y="336587"/>
                </a:lnTo>
                <a:lnTo>
                  <a:pt x="180466" y="338378"/>
                </a:lnTo>
                <a:lnTo>
                  <a:pt x="161187" y="339684"/>
                </a:lnTo>
                <a:lnTo>
                  <a:pt x="158941" y="340870"/>
                </a:lnTo>
                <a:lnTo>
                  <a:pt x="157443" y="342805"/>
                </a:lnTo>
                <a:lnTo>
                  <a:pt x="156445" y="345239"/>
                </a:lnTo>
                <a:lnTo>
                  <a:pt x="154636" y="346862"/>
                </a:lnTo>
                <a:lnTo>
                  <a:pt x="144078" y="350967"/>
                </a:lnTo>
                <a:lnTo>
                  <a:pt x="136247" y="357100"/>
                </a:lnTo>
                <a:lnTo>
                  <a:pt x="129959" y="358936"/>
                </a:lnTo>
                <a:lnTo>
                  <a:pt x="127826" y="360570"/>
                </a:lnTo>
                <a:lnTo>
                  <a:pt x="125455" y="365436"/>
                </a:lnTo>
                <a:lnTo>
                  <a:pt x="123678" y="367192"/>
                </a:lnTo>
                <a:lnTo>
                  <a:pt x="113181" y="371538"/>
                </a:lnTo>
                <a:lnTo>
                  <a:pt x="105354" y="377687"/>
                </a:lnTo>
                <a:lnTo>
                  <a:pt x="94563" y="380563"/>
                </a:lnTo>
                <a:lnTo>
                  <a:pt x="73642" y="400034"/>
                </a:lnTo>
                <a:lnTo>
                  <a:pt x="67070" y="401132"/>
                </a:lnTo>
                <a:lnTo>
                  <a:pt x="65304" y="402430"/>
                </a:lnTo>
                <a:lnTo>
                  <a:pt x="53045" y="420321"/>
                </a:lnTo>
                <a:lnTo>
                  <a:pt x="49122" y="421359"/>
                </a:lnTo>
                <a:lnTo>
                  <a:pt x="46474" y="421635"/>
                </a:lnTo>
                <a:lnTo>
                  <a:pt x="44709" y="422964"/>
                </a:lnTo>
                <a:lnTo>
                  <a:pt x="38334" y="434879"/>
                </a:lnTo>
                <a:lnTo>
                  <a:pt x="32353" y="441222"/>
                </a:lnTo>
                <a:lnTo>
                  <a:pt x="30920" y="452616"/>
                </a:lnTo>
                <a:lnTo>
                  <a:pt x="23812" y="461209"/>
                </a:lnTo>
                <a:lnTo>
                  <a:pt x="20710" y="473122"/>
                </a:lnTo>
                <a:lnTo>
                  <a:pt x="20595" y="482492"/>
                </a:lnTo>
                <a:lnTo>
                  <a:pt x="10711" y="493807"/>
                </a:lnTo>
                <a:lnTo>
                  <a:pt x="10287" y="533889"/>
                </a:lnTo>
                <a:lnTo>
                  <a:pt x="9143" y="534413"/>
                </a:lnTo>
                <a:lnTo>
                  <a:pt x="4820" y="534994"/>
                </a:lnTo>
                <a:lnTo>
                  <a:pt x="3209" y="536293"/>
                </a:lnTo>
                <a:lnTo>
                  <a:pt x="414" y="544284"/>
                </a:lnTo>
                <a:lnTo>
                  <a:pt x="0" y="555591"/>
                </a:lnTo>
                <a:lnTo>
                  <a:pt x="8856" y="564879"/>
                </a:lnTo>
                <a:lnTo>
                  <a:pt x="10276" y="576511"/>
                </a:lnTo>
                <a:lnTo>
                  <a:pt x="10286" y="592374"/>
                </a:lnTo>
                <a:lnTo>
                  <a:pt x="11431" y="593997"/>
                </a:lnTo>
                <a:lnTo>
                  <a:pt x="13338" y="595079"/>
                </a:lnTo>
                <a:lnTo>
                  <a:pt x="20160" y="597116"/>
                </a:lnTo>
                <a:lnTo>
                  <a:pt x="20573" y="607113"/>
                </a:lnTo>
                <a:lnTo>
                  <a:pt x="26047" y="607413"/>
                </a:lnTo>
                <a:lnTo>
                  <a:pt x="27658" y="608599"/>
                </a:lnTo>
                <a:lnTo>
                  <a:pt x="30844" y="617710"/>
                </a:lnTo>
                <a:lnTo>
                  <a:pt x="39744" y="617826"/>
                </a:lnTo>
                <a:lnTo>
                  <a:pt x="40222" y="618974"/>
                </a:lnTo>
                <a:lnTo>
                  <a:pt x="40754" y="623300"/>
                </a:lnTo>
                <a:lnTo>
                  <a:pt x="42039" y="624912"/>
                </a:lnTo>
                <a:lnTo>
                  <a:pt x="51041" y="628009"/>
                </a:lnTo>
                <a:lnTo>
                  <a:pt x="114114" y="628134"/>
                </a:lnTo>
                <a:lnTo>
                  <a:pt x="142583" y="628134"/>
                </a:lnTo>
                <a:lnTo>
                  <a:pt x="143106" y="626990"/>
                </a:lnTo>
                <a:lnTo>
                  <a:pt x="143687" y="622668"/>
                </a:lnTo>
                <a:lnTo>
                  <a:pt x="144986" y="621058"/>
                </a:lnTo>
                <a:lnTo>
                  <a:pt x="152977" y="618262"/>
                </a:lnTo>
                <a:lnTo>
                  <a:pt x="174607" y="617837"/>
                </a:lnTo>
                <a:lnTo>
                  <a:pt x="184905" y="607964"/>
                </a:lnTo>
                <a:lnTo>
                  <a:pt x="195203" y="607551"/>
                </a:lnTo>
                <a:lnTo>
                  <a:pt x="204465" y="598674"/>
                </a:lnTo>
                <a:lnTo>
                  <a:pt x="214672" y="597368"/>
                </a:lnTo>
                <a:lnTo>
                  <a:pt x="215193" y="596182"/>
                </a:lnTo>
                <a:lnTo>
                  <a:pt x="215771" y="591813"/>
                </a:lnTo>
                <a:lnTo>
                  <a:pt x="217069" y="590191"/>
                </a:lnTo>
                <a:lnTo>
                  <a:pt x="225058" y="587373"/>
                </a:lnTo>
                <a:lnTo>
                  <a:pt x="235266" y="586983"/>
                </a:lnTo>
                <a:lnTo>
                  <a:pt x="235787" y="585826"/>
                </a:lnTo>
                <a:lnTo>
                  <a:pt x="236364" y="581490"/>
                </a:lnTo>
                <a:lnTo>
                  <a:pt x="237663" y="579876"/>
                </a:lnTo>
                <a:lnTo>
                  <a:pt x="246688" y="576774"/>
                </a:lnTo>
                <a:lnTo>
                  <a:pt x="265556" y="559358"/>
                </a:lnTo>
                <a:lnTo>
                  <a:pt x="277852" y="556091"/>
                </a:lnTo>
                <a:lnTo>
                  <a:pt x="283433" y="550598"/>
                </a:lnTo>
                <a:lnTo>
                  <a:pt x="289196" y="547908"/>
                </a:lnTo>
                <a:lnTo>
                  <a:pt x="292334" y="547191"/>
                </a:lnTo>
                <a:lnTo>
                  <a:pt x="294427" y="545568"/>
                </a:lnTo>
                <a:lnTo>
                  <a:pt x="298060" y="537016"/>
                </a:lnTo>
                <a:lnTo>
                  <a:pt x="301417" y="536151"/>
                </a:lnTo>
                <a:lnTo>
                  <a:pt x="303914" y="535920"/>
                </a:lnTo>
                <a:lnTo>
                  <a:pt x="305579" y="534622"/>
                </a:lnTo>
                <a:lnTo>
                  <a:pt x="307428" y="530129"/>
                </a:lnTo>
                <a:lnTo>
                  <a:pt x="309066" y="528473"/>
                </a:lnTo>
                <a:lnTo>
                  <a:pt x="317645" y="525598"/>
                </a:lnTo>
                <a:lnTo>
                  <a:pt x="318512" y="522304"/>
                </a:lnTo>
                <a:lnTo>
                  <a:pt x="318743" y="519824"/>
                </a:lnTo>
                <a:lnTo>
                  <a:pt x="320041" y="518171"/>
                </a:lnTo>
                <a:lnTo>
                  <a:pt x="337933" y="506127"/>
                </a:lnTo>
                <a:lnTo>
                  <a:pt x="338971" y="502209"/>
                </a:lnTo>
                <a:lnTo>
                  <a:pt x="339247" y="499563"/>
                </a:lnTo>
                <a:lnTo>
                  <a:pt x="340576" y="497798"/>
                </a:lnTo>
                <a:lnTo>
                  <a:pt x="352490" y="491425"/>
                </a:lnTo>
                <a:lnTo>
                  <a:pt x="355126" y="488941"/>
                </a:lnTo>
                <a:lnTo>
                  <a:pt x="358053" y="483130"/>
                </a:lnTo>
                <a:lnTo>
                  <a:pt x="358833" y="479978"/>
                </a:lnTo>
                <a:lnTo>
                  <a:pt x="360499" y="477877"/>
                </a:lnTo>
                <a:lnTo>
                  <a:pt x="365399" y="475543"/>
                </a:lnTo>
                <a:lnTo>
                  <a:pt x="367163" y="473776"/>
                </a:lnTo>
                <a:lnTo>
                  <a:pt x="370227" y="464973"/>
                </a:lnTo>
                <a:lnTo>
                  <a:pt x="373536" y="464087"/>
                </a:lnTo>
                <a:lnTo>
                  <a:pt x="376021" y="463851"/>
                </a:lnTo>
                <a:lnTo>
                  <a:pt x="377677" y="462549"/>
                </a:lnTo>
                <a:lnTo>
                  <a:pt x="381843" y="452918"/>
                </a:lnTo>
                <a:lnTo>
                  <a:pt x="410313" y="423757"/>
                </a:lnTo>
                <a:lnTo>
                  <a:pt x="411416" y="417187"/>
                </a:lnTo>
                <a:lnTo>
                  <a:pt x="412715" y="415422"/>
                </a:lnTo>
                <a:lnTo>
                  <a:pt x="420706" y="412356"/>
                </a:lnTo>
                <a:lnTo>
                  <a:pt x="421523" y="409047"/>
                </a:lnTo>
                <a:lnTo>
                  <a:pt x="421743" y="406563"/>
                </a:lnTo>
                <a:lnTo>
                  <a:pt x="425036" y="400751"/>
                </a:lnTo>
                <a:lnTo>
                  <a:pt x="431007" y="393164"/>
                </a:lnTo>
                <a:lnTo>
                  <a:pt x="434873" y="392126"/>
                </a:lnTo>
                <a:lnTo>
                  <a:pt x="437507" y="391850"/>
                </a:lnTo>
                <a:lnTo>
                  <a:pt x="439263" y="390521"/>
                </a:lnTo>
                <a:lnTo>
                  <a:pt x="445619" y="378606"/>
                </a:lnTo>
                <a:lnTo>
                  <a:pt x="448103" y="375971"/>
                </a:lnTo>
                <a:lnTo>
                  <a:pt x="450863" y="369993"/>
                </a:lnTo>
                <a:lnTo>
                  <a:pt x="451599" y="366797"/>
                </a:lnTo>
                <a:lnTo>
                  <a:pt x="453234" y="364666"/>
                </a:lnTo>
                <a:lnTo>
                  <a:pt x="458101" y="362299"/>
                </a:lnTo>
                <a:lnTo>
                  <a:pt x="459857" y="360523"/>
                </a:lnTo>
                <a:lnTo>
                  <a:pt x="464203" y="350028"/>
                </a:lnTo>
                <a:lnTo>
                  <a:pt x="472193" y="341381"/>
                </a:lnTo>
                <a:lnTo>
                  <a:pt x="473229" y="334809"/>
                </a:lnTo>
                <a:lnTo>
                  <a:pt x="474518" y="333044"/>
                </a:lnTo>
                <a:lnTo>
                  <a:pt x="476523" y="331867"/>
                </a:lnTo>
                <a:lnTo>
                  <a:pt x="479003" y="331082"/>
                </a:lnTo>
                <a:lnTo>
                  <a:pt x="480656" y="329415"/>
                </a:lnTo>
                <a:lnTo>
                  <a:pt x="484816" y="319118"/>
                </a:lnTo>
                <a:lnTo>
                  <a:pt x="501046" y="301007"/>
                </a:lnTo>
                <a:lnTo>
                  <a:pt x="504661" y="291446"/>
                </a:lnTo>
                <a:lnTo>
                  <a:pt x="521839" y="269922"/>
                </a:lnTo>
                <a:lnTo>
                  <a:pt x="525314" y="260497"/>
                </a:lnTo>
                <a:lnTo>
                  <a:pt x="542218" y="239306"/>
                </a:lnTo>
                <a:lnTo>
                  <a:pt x="545844" y="229687"/>
                </a:lnTo>
                <a:lnTo>
                  <a:pt x="562810" y="208416"/>
                </a:lnTo>
                <a:lnTo>
                  <a:pt x="564772" y="202085"/>
                </a:lnTo>
                <a:lnTo>
                  <a:pt x="566438" y="199940"/>
                </a:lnTo>
                <a:lnTo>
                  <a:pt x="571341" y="197555"/>
                </a:lnTo>
                <a:lnTo>
                  <a:pt x="573108" y="195775"/>
                </a:lnTo>
                <a:lnTo>
                  <a:pt x="584582" y="174860"/>
                </a:lnTo>
                <a:lnTo>
                  <a:pt x="585366" y="171492"/>
                </a:lnTo>
                <a:lnTo>
                  <a:pt x="595662" y="156481"/>
                </a:lnTo>
                <a:lnTo>
                  <a:pt x="605961" y="145770"/>
                </a:lnTo>
                <a:lnTo>
                  <a:pt x="607065" y="139172"/>
                </a:lnTo>
                <a:lnTo>
                  <a:pt x="608364" y="137402"/>
                </a:lnTo>
                <a:lnTo>
                  <a:pt x="610375" y="136223"/>
                </a:lnTo>
                <a:lnTo>
                  <a:pt x="612859" y="135436"/>
                </a:lnTo>
                <a:lnTo>
                  <a:pt x="614515" y="133768"/>
                </a:lnTo>
                <a:lnTo>
                  <a:pt x="618680" y="123469"/>
                </a:lnTo>
                <a:lnTo>
                  <a:pt x="624818" y="115656"/>
                </a:lnTo>
                <a:lnTo>
                  <a:pt x="627690" y="104869"/>
                </a:lnTo>
                <a:lnTo>
                  <a:pt x="628979" y="104237"/>
                </a:lnTo>
                <a:lnTo>
                  <a:pt x="633462" y="103534"/>
                </a:lnTo>
                <a:lnTo>
                  <a:pt x="635115" y="102202"/>
                </a:lnTo>
                <a:lnTo>
                  <a:pt x="636953" y="97672"/>
                </a:lnTo>
                <a:lnTo>
                  <a:pt x="638586" y="96007"/>
                </a:lnTo>
                <a:lnTo>
                  <a:pt x="643453" y="94156"/>
                </a:lnTo>
                <a:lnTo>
                  <a:pt x="645208" y="92518"/>
                </a:lnTo>
                <a:lnTo>
                  <a:pt x="649555" y="82274"/>
                </a:lnTo>
                <a:lnTo>
                  <a:pt x="657545" y="73649"/>
                </a:lnTo>
                <a:lnTo>
                  <a:pt x="658580" y="67079"/>
                </a:lnTo>
                <a:lnTo>
                  <a:pt x="659870" y="65313"/>
                </a:lnTo>
                <a:lnTo>
                  <a:pt x="661874" y="64137"/>
                </a:lnTo>
                <a:lnTo>
                  <a:pt x="667844" y="62248"/>
                </a:lnTo>
                <a:lnTo>
                  <a:pt x="668660" y="58938"/>
                </a:lnTo>
                <a:lnTo>
                  <a:pt x="669184" y="52958"/>
                </a:lnTo>
                <a:lnTo>
                  <a:pt x="678169" y="42749"/>
                </a:lnTo>
                <a:lnTo>
                  <a:pt x="679484" y="32459"/>
                </a:lnTo>
                <a:lnTo>
                  <a:pt x="680670" y="31937"/>
                </a:lnTo>
                <a:lnTo>
                  <a:pt x="688466" y="31029"/>
                </a:lnTo>
                <a:lnTo>
                  <a:pt x="689268" y="27901"/>
                </a:lnTo>
                <a:lnTo>
                  <a:pt x="689782" y="22037"/>
                </a:lnTo>
                <a:lnTo>
                  <a:pt x="700168" y="10337"/>
                </a:lnTo>
                <a:lnTo>
                  <a:pt x="700205" y="424"/>
                </a:lnTo>
                <a:lnTo>
                  <a:pt x="710503" y="0"/>
                </a:lnTo>
                <a:lnTo>
                  <a:pt x="705037" y="0"/>
                </a:lnTo>
                <a:lnTo>
                  <a:pt x="703426" y="1144"/>
                </a:lnTo>
                <a:lnTo>
                  <a:pt x="702352" y="3051"/>
                </a:lnTo>
                <a:lnTo>
                  <a:pt x="700331" y="9873"/>
                </a:lnTo>
                <a:lnTo>
                  <a:pt x="700216" y="19125"/>
                </a:lnTo>
                <a:lnTo>
                  <a:pt x="690333" y="30429"/>
                </a:lnTo>
                <a:lnTo>
                  <a:pt x="690034" y="36221"/>
                </a:lnTo>
                <a:lnTo>
                  <a:pt x="688848" y="37877"/>
                </a:lnTo>
                <a:lnTo>
                  <a:pt x="686913" y="38980"/>
                </a:lnTo>
                <a:lnTo>
                  <a:pt x="684479" y="39716"/>
                </a:lnTo>
                <a:lnTo>
                  <a:pt x="682857" y="41351"/>
                </a:lnTo>
                <a:lnTo>
                  <a:pt x="679738" y="51023"/>
                </a:lnTo>
                <a:lnTo>
                  <a:pt x="679648" y="56815"/>
                </a:lnTo>
                <a:lnTo>
                  <a:pt x="678492" y="58471"/>
                </a:lnTo>
                <a:lnTo>
                  <a:pt x="676576" y="59575"/>
                </a:lnTo>
                <a:lnTo>
                  <a:pt x="674155" y="60311"/>
                </a:lnTo>
                <a:lnTo>
                  <a:pt x="672542" y="61946"/>
                </a:lnTo>
                <a:lnTo>
                  <a:pt x="669739" y="70520"/>
                </a:lnTo>
                <a:lnTo>
                  <a:pt x="669440" y="77084"/>
                </a:lnTo>
                <a:lnTo>
                  <a:pt x="668253" y="78849"/>
                </a:lnTo>
                <a:lnTo>
                  <a:pt x="666319" y="80025"/>
                </a:lnTo>
                <a:lnTo>
                  <a:pt x="663885" y="80809"/>
                </a:lnTo>
                <a:lnTo>
                  <a:pt x="662262" y="82476"/>
                </a:lnTo>
                <a:lnTo>
                  <a:pt x="659143" y="92210"/>
                </a:lnTo>
                <a:lnTo>
                  <a:pt x="659054" y="98004"/>
                </a:lnTo>
                <a:lnTo>
                  <a:pt x="657897" y="99660"/>
                </a:lnTo>
                <a:lnTo>
                  <a:pt x="655982" y="100764"/>
                </a:lnTo>
                <a:lnTo>
                  <a:pt x="653561" y="101500"/>
                </a:lnTo>
                <a:lnTo>
                  <a:pt x="651947" y="103135"/>
                </a:lnTo>
                <a:lnTo>
                  <a:pt x="648845" y="112807"/>
                </a:lnTo>
                <a:lnTo>
                  <a:pt x="638849" y="123131"/>
                </a:lnTo>
                <a:lnTo>
                  <a:pt x="638548" y="128904"/>
                </a:lnTo>
                <a:lnTo>
                  <a:pt x="637361" y="130557"/>
                </a:lnTo>
                <a:lnTo>
                  <a:pt x="635427" y="131660"/>
                </a:lnTo>
                <a:lnTo>
                  <a:pt x="632993" y="132394"/>
                </a:lnTo>
                <a:lnTo>
                  <a:pt x="631370" y="134029"/>
                </a:lnTo>
                <a:lnTo>
                  <a:pt x="628251" y="143699"/>
                </a:lnTo>
                <a:lnTo>
                  <a:pt x="628162" y="149491"/>
                </a:lnTo>
                <a:lnTo>
                  <a:pt x="627006" y="151147"/>
                </a:lnTo>
                <a:lnTo>
                  <a:pt x="625090" y="152251"/>
                </a:lnTo>
                <a:lnTo>
                  <a:pt x="619262" y="154023"/>
                </a:lnTo>
                <a:lnTo>
                  <a:pt x="618465" y="157316"/>
                </a:lnTo>
                <a:lnTo>
                  <a:pt x="617953" y="163286"/>
                </a:lnTo>
                <a:lnTo>
                  <a:pt x="616767" y="163776"/>
                </a:lnTo>
                <a:lnTo>
                  <a:pt x="612399" y="164321"/>
                </a:lnTo>
                <a:lnTo>
                  <a:pt x="610775" y="165610"/>
                </a:lnTo>
                <a:lnTo>
                  <a:pt x="607957" y="173584"/>
                </a:lnTo>
                <a:lnTo>
                  <a:pt x="607656" y="180084"/>
                </a:lnTo>
                <a:lnTo>
                  <a:pt x="606471" y="181840"/>
                </a:lnTo>
                <a:lnTo>
                  <a:pt x="604535" y="183010"/>
                </a:lnTo>
                <a:lnTo>
                  <a:pt x="598675" y="184888"/>
                </a:lnTo>
                <a:lnTo>
                  <a:pt x="597874" y="188196"/>
                </a:lnTo>
                <a:lnTo>
                  <a:pt x="597359" y="194176"/>
                </a:lnTo>
                <a:lnTo>
                  <a:pt x="596173" y="194666"/>
                </a:lnTo>
                <a:lnTo>
                  <a:pt x="591805" y="195212"/>
                </a:lnTo>
                <a:lnTo>
                  <a:pt x="590181" y="196501"/>
                </a:lnTo>
                <a:lnTo>
                  <a:pt x="586075" y="206110"/>
                </a:lnTo>
                <a:lnTo>
                  <a:pt x="577073" y="215780"/>
                </a:lnTo>
                <a:lnTo>
                  <a:pt x="576767" y="221572"/>
                </a:lnTo>
                <a:lnTo>
                  <a:pt x="575580" y="223228"/>
                </a:lnTo>
                <a:lnTo>
                  <a:pt x="573644" y="224331"/>
                </a:lnTo>
                <a:lnTo>
                  <a:pt x="571210" y="225068"/>
                </a:lnTo>
                <a:lnTo>
                  <a:pt x="569587" y="226703"/>
                </a:lnTo>
                <a:lnTo>
                  <a:pt x="567783" y="231570"/>
                </a:lnTo>
                <a:lnTo>
                  <a:pt x="566768" y="240743"/>
                </a:lnTo>
                <a:lnTo>
                  <a:pt x="565481" y="242874"/>
                </a:lnTo>
                <a:lnTo>
                  <a:pt x="563480" y="244294"/>
                </a:lnTo>
                <a:lnTo>
                  <a:pt x="557512" y="246574"/>
                </a:lnTo>
                <a:lnTo>
                  <a:pt x="556696" y="249936"/>
                </a:lnTo>
                <a:lnTo>
                  <a:pt x="556172" y="255951"/>
                </a:lnTo>
                <a:lnTo>
                  <a:pt x="535910" y="277561"/>
                </a:lnTo>
                <a:lnTo>
                  <a:pt x="535586" y="283355"/>
                </a:lnTo>
                <a:lnTo>
                  <a:pt x="534396" y="285011"/>
                </a:lnTo>
                <a:lnTo>
                  <a:pt x="532459" y="286115"/>
                </a:lnTo>
                <a:lnTo>
                  <a:pt x="530023" y="286851"/>
                </a:lnTo>
                <a:lnTo>
                  <a:pt x="528399" y="288486"/>
                </a:lnTo>
                <a:lnTo>
                  <a:pt x="522742" y="299331"/>
                </a:lnTo>
                <a:lnTo>
                  <a:pt x="515315" y="308357"/>
                </a:lnTo>
                <a:lnTo>
                  <a:pt x="514895" y="317735"/>
                </a:lnTo>
                <a:lnTo>
                  <a:pt x="513737" y="318228"/>
                </a:lnTo>
                <a:lnTo>
                  <a:pt x="509400" y="318777"/>
                </a:lnTo>
                <a:lnTo>
                  <a:pt x="507785" y="320067"/>
                </a:lnTo>
                <a:lnTo>
                  <a:pt x="504982" y="328043"/>
                </a:lnTo>
                <a:lnTo>
                  <a:pt x="501695" y="328860"/>
                </a:lnTo>
                <a:lnTo>
                  <a:pt x="499216" y="329077"/>
                </a:lnTo>
                <a:lnTo>
                  <a:pt x="497564" y="330366"/>
                </a:lnTo>
                <a:lnTo>
                  <a:pt x="494298" y="339681"/>
                </a:lnTo>
                <a:lnTo>
                  <a:pt x="484387" y="349680"/>
                </a:lnTo>
                <a:lnTo>
                  <a:pt x="483974" y="359969"/>
                </a:lnTo>
                <a:lnTo>
                  <a:pt x="473790" y="370573"/>
                </a:lnTo>
                <a:lnTo>
                  <a:pt x="473702" y="376130"/>
                </a:lnTo>
                <a:lnTo>
                  <a:pt x="472546" y="377753"/>
                </a:lnTo>
                <a:lnTo>
                  <a:pt x="470630" y="378835"/>
                </a:lnTo>
                <a:lnTo>
                  <a:pt x="464803" y="380572"/>
                </a:lnTo>
                <a:lnTo>
                  <a:pt x="464005" y="383860"/>
                </a:lnTo>
                <a:lnTo>
                  <a:pt x="463494" y="389827"/>
                </a:lnTo>
                <a:lnTo>
                  <a:pt x="462307" y="390317"/>
                </a:lnTo>
                <a:lnTo>
                  <a:pt x="457939" y="390861"/>
                </a:lnTo>
                <a:lnTo>
                  <a:pt x="456316" y="392150"/>
                </a:lnTo>
                <a:lnTo>
                  <a:pt x="453197" y="401158"/>
                </a:lnTo>
                <a:lnTo>
                  <a:pt x="432903" y="421761"/>
                </a:lnTo>
                <a:lnTo>
                  <a:pt x="427136" y="422062"/>
                </a:lnTo>
                <a:lnTo>
                  <a:pt x="425484" y="423248"/>
                </a:lnTo>
                <a:lnTo>
                  <a:pt x="424382" y="425183"/>
                </a:lnTo>
                <a:lnTo>
                  <a:pt x="422613" y="431043"/>
                </a:lnTo>
                <a:lnTo>
                  <a:pt x="419321" y="431844"/>
                </a:lnTo>
                <a:lnTo>
                  <a:pt x="416840" y="432058"/>
                </a:lnTo>
                <a:lnTo>
                  <a:pt x="415188" y="433345"/>
                </a:lnTo>
                <a:lnTo>
                  <a:pt x="412009" y="442348"/>
                </a:lnTo>
                <a:lnTo>
                  <a:pt x="392755" y="461908"/>
                </a:lnTo>
                <a:lnTo>
                  <a:pt x="382550" y="463249"/>
                </a:lnTo>
                <a:lnTo>
                  <a:pt x="382029" y="464436"/>
                </a:lnTo>
                <a:lnTo>
                  <a:pt x="381126" y="472232"/>
                </a:lnTo>
                <a:lnTo>
                  <a:pt x="377999" y="473034"/>
                </a:lnTo>
                <a:lnTo>
                  <a:pt x="375563" y="473247"/>
                </a:lnTo>
                <a:lnTo>
                  <a:pt x="373940" y="474534"/>
                </a:lnTo>
                <a:lnTo>
                  <a:pt x="371120" y="482503"/>
                </a:lnTo>
                <a:lnTo>
                  <a:pt x="367831" y="483320"/>
                </a:lnTo>
                <a:lnTo>
                  <a:pt x="365352" y="483537"/>
                </a:lnTo>
                <a:lnTo>
                  <a:pt x="363700" y="484826"/>
                </a:lnTo>
                <a:lnTo>
                  <a:pt x="360830" y="492800"/>
                </a:lnTo>
                <a:lnTo>
                  <a:pt x="357537" y="493616"/>
                </a:lnTo>
                <a:lnTo>
                  <a:pt x="351567" y="494141"/>
                </a:lnTo>
                <a:lnTo>
                  <a:pt x="351077" y="495328"/>
                </a:lnTo>
                <a:lnTo>
                  <a:pt x="350532" y="499698"/>
                </a:lnTo>
                <a:lnTo>
                  <a:pt x="349245" y="501321"/>
                </a:lnTo>
                <a:lnTo>
                  <a:pt x="340236" y="504440"/>
                </a:lnTo>
                <a:lnTo>
                  <a:pt x="339928" y="509996"/>
                </a:lnTo>
                <a:lnTo>
                  <a:pt x="338742" y="511619"/>
                </a:lnTo>
                <a:lnTo>
                  <a:pt x="334372" y="513422"/>
                </a:lnTo>
                <a:lnTo>
                  <a:pt x="332749" y="515047"/>
                </a:lnTo>
                <a:lnTo>
                  <a:pt x="329629" y="524700"/>
                </a:lnTo>
                <a:lnTo>
                  <a:pt x="310351" y="544313"/>
                </a:lnTo>
                <a:lnTo>
                  <a:pt x="308945" y="555591"/>
                </a:lnTo>
                <a:lnTo>
                  <a:pt x="303453" y="555916"/>
                </a:lnTo>
                <a:lnTo>
                  <a:pt x="301839" y="557106"/>
                </a:lnTo>
                <a:lnTo>
                  <a:pt x="299036" y="564907"/>
                </a:lnTo>
                <a:lnTo>
                  <a:pt x="298622" y="576186"/>
                </a:lnTo>
                <a:lnTo>
                  <a:pt x="288739" y="586509"/>
                </a:lnTo>
                <a:lnTo>
                  <a:pt x="288314" y="633472"/>
                </a:lnTo>
                <a:lnTo>
                  <a:pt x="289458" y="635125"/>
                </a:lnTo>
                <a:lnTo>
                  <a:pt x="291365" y="636227"/>
                </a:lnTo>
                <a:lnTo>
                  <a:pt x="293780" y="636962"/>
                </a:lnTo>
                <a:lnTo>
                  <a:pt x="295390" y="638596"/>
                </a:lnTo>
                <a:lnTo>
                  <a:pt x="298186" y="647169"/>
                </a:lnTo>
                <a:lnTo>
                  <a:pt x="301473" y="648035"/>
                </a:lnTo>
                <a:lnTo>
                  <a:pt x="307439" y="648592"/>
                </a:lnTo>
                <a:lnTo>
                  <a:pt x="316840" y="655779"/>
                </a:lnTo>
                <a:lnTo>
                  <a:pt x="327609" y="658599"/>
                </a:lnTo>
                <a:lnTo>
                  <a:pt x="353660" y="659015"/>
                </a:lnTo>
                <a:lnTo>
                  <a:pt x="360452" y="655970"/>
                </a:lnTo>
                <a:lnTo>
                  <a:pt x="367285" y="651947"/>
                </a:lnTo>
                <a:lnTo>
                  <a:pt x="380995" y="649365"/>
                </a:lnTo>
                <a:lnTo>
                  <a:pt x="389001" y="647867"/>
                </a:lnTo>
                <a:lnTo>
                  <a:pt x="405230" y="640592"/>
                </a:lnTo>
                <a:lnTo>
                  <a:pt x="417792" y="632334"/>
                </a:lnTo>
                <a:lnTo>
                  <a:pt x="428760" y="628235"/>
                </a:lnTo>
                <a:lnTo>
                  <a:pt x="439257" y="621426"/>
                </a:lnTo>
                <a:lnTo>
                  <a:pt x="467425" y="607377"/>
                </a:lnTo>
                <a:lnTo>
                  <a:pt x="504180" y="579827"/>
                </a:lnTo>
                <a:lnTo>
                  <a:pt x="511254" y="576916"/>
                </a:lnTo>
                <a:lnTo>
                  <a:pt x="574815" y="522142"/>
                </a:lnTo>
                <a:lnTo>
                  <a:pt x="638417" y="463378"/>
                </a:lnTo>
                <a:lnTo>
                  <a:pt x="663083" y="444181"/>
                </a:lnTo>
                <a:lnTo>
                  <a:pt x="703387" y="418458"/>
                </a:lnTo>
                <a:lnTo>
                  <a:pt x="738543" y="389269"/>
                </a:lnTo>
                <a:lnTo>
                  <a:pt x="764870" y="376259"/>
                </a:lnTo>
                <a:lnTo>
                  <a:pt x="791433" y="356858"/>
                </a:lnTo>
                <a:lnTo>
                  <a:pt x="840568" y="340881"/>
                </a:lnTo>
                <a:lnTo>
                  <a:pt x="902150" y="329804"/>
                </a:lnTo>
                <a:lnTo>
                  <a:pt x="909332" y="329642"/>
                </a:lnTo>
                <a:lnTo>
                  <a:pt x="916337" y="332621"/>
                </a:lnTo>
                <a:lnTo>
                  <a:pt x="919807" y="335017"/>
                </a:lnTo>
                <a:lnTo>
                  <a:pt x="935623" y="338390"/>
                </a:lnTo>
                <a:lnTo>
                  <a:pt x="953247" y="340674"/>
                </a:lnTo>
                <a:lnTo>
                  <a:pt x="967746" y="347905"/>
                </a:lnTo>
                <a:lnTo>
                  <a:pt x="971241" y="348639"/>
                </a:lnTo>
                <a:lnTo>
                  <a:pt x="973572" y="350273"/>
                </a:lnTo>
                <a:lnTo>
                  <a:pt x="975125" y="352506"/>
                </a:lnTo>
                <a:lnTo>
                  <a:pt x="977995" y="358038"/>
                </a:lnTo>
                <a:lnTo>
                  <a:pt x="997254" y="379402"/>
                </a:lnTo>
                <a:lnTo>
                  <a:pt x="998362" y="385992"/>
                </a:lnTo>
                <a:lnTo>
                  <a:pt x="998827" y="432485"/>
                </a:lnTo>
                <a:lnTo>
                  <a:pt x="1009124" y="432486"/>
                </a:lnTo>
                <a:lnTo>
                  <a:pt x="998827" y="432486"/>
                </a:lnTo>
                <a:lnTo>
                  <a:pt x="1009113" y="432486"/>
                </a:lnTo>
                <a:lnTo>
                  <a:pt x="998827" y="432486"/>
                </a:lnTo>
                <a:lnTo>
                  <a:pt x="1007694" y="432486"/>
                </a:lnTo>
                <a:lnTo>
                  <a:pt x="1000133" y="432486"/>
                </a:lnTo>
                <a:lnTo>
                  <a:pt x="1005017" y="432485"/>
                </a:lnTo>
                <a:lnTo>
                  <a:pt x="999868" y="432486"/>
                </a:lnTo>
                <a:lnTo>
                  <a:pt x="1008727" y="432486"/>
                </a:lnTo>
                <a:lnTo>
                  <a:pt x="999241" y="432486"/>
                </a:lnTo>
                <a:lnTo>
                  <a:pt x="1008711" y="432486"/>
                </a:lnTo>
                <a:lnTo>
                  <a:pt x="998838" y="432486"/>
                </a:lnTo>
                <a:lnTo>
                  <a:pt x="1009124" y="432486"/>
                </a:lnTo>
                <a:lnTo>
                  <a:pt x="998953" y="432486"/>
                </a:lnTo>
                <a:lnTo>
                  <a:pt x="1009000" y="432486"/>
                </a:lnTo>
                <a:lnTo>
                  <a:pt x="999248" y="432486"/>
                </a:lnTo>
                <a:lnTo>
                  <a:pt x="1009088" y="432486"/>
                </a:lnTo>
                <a:lnTo>
                  <a:pt x="998953" y="432486"/>
                </a:lnTo>
                <a:lnTo>
                  <a:pt x="1009124" y="432486"/>
                </a:lnTo>
                <a:lnTo>
                  <a:pt x="1000258" y="432486"/>
                </a:lnTo>
                <a:lnTo>
                  <a:pt x="1009124" y="432486"/>
                </a:lnTo>
                <a:lnTo>
                  <a:pt x="1003657" y="432486"/>
                </a:lnTo>
                <a:lnTo>
                  <a:pt x="1002047" y="431341"/>
                </a:lnTo>
                <a:lnTo>
                  <a:pt x="1000974" y="429435"/>
                </a:lnTo>
                <a:lnTo>
                  <a:pt x="998953" y="422613"/>
                </a:lnTo>
                <a:lnTo>
                  <a:pt x="998827" y="402021"/>
                </a:lnTo>
                <a:lnTo>
                  <a:pt x="989961" y="401631"/>
                </a:lnTo>
                <a:lnTo>
                  <a:pt x="989485" y="400475"/>
                </a:lnTo>
                <a:lnTo>
                  <a:pt x="988541" y="391422"/>
                </a:lnTo>
                <a:lnTo>
                  <a:pt x="983067" y="391334"/>
                </a:lnTo>
                <a:lnTo>
                  <a:pt x="981456" y="390177"/>
                </a:lnTo>
                <a:lnTo>
                  <a:pt x="978657" y="382434"/>
                </a:lnTo>
                <a:lnTo>
                  <a:pt x="975370" y="381637"/>
                </a:lnTo>
                <a:lnTo>
                  <a:pt x="947776" y="380999"/>
                </a:lnTo>
                <a:lnTo>
                  <a:pt x="939206" y="373923"/>
                </a:lnTo>
                <a:lnTo>
                  <a:pt x="927299" y="370828"/>
                </a:lnTo>
                <a:lnTo>
                  <a:pt x="864308" y="370702"/>
                </a:lnTo>
                <a:lnTo>
                  <a:pt x="839375" y="370702"/>
                </a:lnTo>
                <a:lnTo>
                  <a:pt x="837607" y="371846"/>
                </a:lnTo>
                <a:lnTo>
                  <a:pt x="836428" y="373753"/>
                </a:lnTo>
                <a:lnTo>
                  <a:pt x="835642" y="376169"/>
                </a:lnTo>
                <a:lnTo>
                  <a:pt x="833973" y="377778"/>
                </a:lnTo>
                <a:lnTo>
                  <a:pt x="825341" y="380575"/>
                </a:lnTo>
                <a:lnTo>
                  <a:pt x="808474" y="380988"/>
                </a:lnTo>
                <a:lnTo>
                  <a:pt x="802481" y="384045"/>
                </a:lnTo>
                <a:lnTo>
                  <a:pt x="794777" y="389864"/>
                </a:lnTo>
                <a:lnTo>
                  <a:pt x="784181" y="391171"/>
                </a:lnTo>
                <a:lnTo>
                  <a:pt x="774678" y="398348"/>
                </a:lnTo>
                <a:lnTo>
                  <a:pt x="763887" y="401166"/>
                </a:lnTo>
                <a:lnTo>
                  <a:pt x="763255" y="402453"/>
                </a:lnTo>
                <a:lnTo>
                  <a:pt x="762552" y="406934"/>
                </a:lnTo>
                <a:lnTo>
                  <a:pt x="761221" y="408586"/>
                </a:lnTo>
                <a:lnTo>
                  <a:pt x="751535" y="412745"/>
                </a:lnTo>
                <a:lnTo>
                  <a:pt x="742956" y="420719"/>
                </a:lnTo>
                <a:lnTo>
                  <a:pt x="733482" y="423042"/>
                </a:lnTo>
                <a:lnTo>
                  <a:pt x="721362" y="432050"/>
                </a:lnTo>
                <a:lnTo>
                  <a:pt x="715500" y="432357"/>
                </a:lnTo>
                <a:lnTo>
                  <a:pt x="713834" y="433544"/>
                </a:lnTo>
                <a:lnTo>
                  <a:pt x="712724" y="435479"/>
                </a:lnTo>
                <a:lnTo>
                  <a:pt x="711984" y="437914"/>
                </a:lnTo>
                <a:lnTo>
                  <a:pt x="710346" y="439537"/>
                </a:lnTo>
                <a:lnTo>
                  <a:pt x="700102" y="443642"/>
                </a:lnTo>
                <a:lnTo>
                  <a:pt x="691476" y="451612"/>
                </a:lnTo>
                <a:lnTo>
                  <a:pt x="690373" y="458112"/>
                </a:lnTo>
                <a:lnTo>
                  <a:pt x="689074" y="459867"/>
                </a:lnTo>
                <a:lnTo>
                  <a:pt x="677214" y="466223"/>
                </a:lnTo>
                <a:lnTo>
                  <a:pt x="670875" y="472203"/>
                </a:lnTo>
                <a:lnTo>
                  <a:pt x="664309" y="473239"/>
                </a:lnTo>
                <a:lnTo>
                  <a:pt x="662546" y="474529"/>
                </a:lnTo>
                <a:lnTo>
                  <a:pt x="661370" y="476532"/>
                </a:lnTo>
                <a:lnTo>
                  <a:pt x="660585" y="479012"/>
                </a:lnTo>
                <a:lnTo>
                  <a:pt x="658918" y="480665"/>
                </a:lnTo>
                <a:lnTo>
                  <a:pt x="654014" y="482503"/>
                </a:lnTo>
                <a:lnTo>
                  <a:pt x="652249" y="484137"/>
                </a:lnTo>
                <a:lnTo>
                  <a:pt x="648857" y="493807"/>
                </a:lnTo>
                <a:lnTo>
                  <a:pt x="638849" y="504131"/>
                </a:lnTo>
                <a:lnTo>
                  <a:pt x="638459" y="513394"/>
                </a:lnTo>
                <a:lnTo>
                  <a:pt x="628250" y="525025"/>
                </a:lnTo>
                <a:lnTo>
                  <a:pt x="628135" y="539482"/>
                </a:lnTo>
                <a:lnTo>
                  <a:pt x="626988" y="541573"/>
                </a:lnTo>
                <a:lnTo>
                  <a:pt x="625078" y="542967"/>
                </a:lnTo>
                <a:lnTo>
                  <a:pt x="619259" y="545205"/>
                </a:lnTo>
                <a:lnTo>
                  <a:pt x="618464" y="548562"/>
                </a:lnTo>
                <a:lnTo>
                  <a:pt x="617827" y="612542"/>
                </a:lnTo>
                <a:lnTo>
                  <a:pt x="617827" y="623166"/>
                </a:lnTo>
                <a:lnTo>
                  <a:pt x="618972" y="624822"/>
                </a:lnTo>
                <a:lnTo>
                  <a:pt x="620878" y="625926"/>
                </a:lnTo>
                <a:lnTo>
                  <a:pt x="623293" y="626662"/>
                </a:lnTo>
                <a:lnTo>
                  <a:pt x="624904" y="628297"/>
                </a:lnTo>
                <a:lnTo>
                  <a:pt x="627999" y="637969"/>
                </a:lnTo>
                <a:lnTo>
                  <a:pt x="648284" y="658591"/>
                </a:lnTo>
                <a:lnTo>
                  <a:pt x="705170" y="659026"/>
                </a:lnTo>
                <a:lnTo>
                  <a:pt x="711184" y="655975"/>
                </a:lnTo>
                <a:lnTo>
                  <a:pt x="717670" y="651950"/>
                </a:lnTo>
                <a:lnTo>
                  <a:pt x="731158" y="649365"/>
                </a:lnTo>
                <a:lnTo>
                  <a:pt x="746262" y="648766"/>
                </a:lnTo>
                <a:lnTo>
                  <a:pt x="752330" y="645694"/>
                </a:lnTo>
                <a:lnTo>
                  <a:pt x="758841" y="641659"/>
                </a:lnTo>
                <a:lnTo>
                  <a:pt x="772342" y="639069"/>
                </a:lnTo>
                <a:lnTo>
                  <a:pt x="775756" y="638857"/>
                </a:lnTo>
                <a:lnTo>
                  <a:pt x="778032" y="637571"/>
                </a:lnTo>
                <a:lnTo>
                  <a:pt x="779549" y="635569"/>
                </a:lnTo>
                <a:lnTo>
                  <a:pt x="780561" y="633091"/>
                </a:lnTo>
                <a:lnTo>
                  <a:pt x="782379" y="631439"/>
                </a:lnTo>
                <a:lnTo>
                  <a:pt x="793519" y="625736"/>
                </a:lnTo>
                <a:lnTo>
                  <a:pt x="800029" y="621348"/>
                </a:lnTo>
                <a:lnTo>
                  <a:pt x="811480" y="618299"/>
                </a:lnTo>
                <a:lnTo>
                  <a:pt x="821303" y="610852"/>
                </a:lnTo>
                <a:lnTo>
                  <a:pt x="830923" y="607377"/>
                </a:lnTo>
                <a:lnTo>
                  <a:pt x="852194" y="590474"/>
                </a:lnTo>
                <a:lnTo>
                  <a:pt x="863055" y="587410"/>
                </a:lnTo>
                <a:lnTo>
                  <a:pt x="883165" y="569862"/>
                </a:lnTo>
                <a:lnTo>
                  <a:pt x="889451" y="567911"/>
                </a:lnTo>
                <a:lnTo>
                  <a:pt x="891586" y="566247"/>
                </a:lnTo>
                <a:lnTo>
                  <a:pt x="893958" y="561347"/>
                </a:lnTo>
                <a:lnTo>
                  <a:pt x="895734" y="559582"/>
                </a:lnTo>
                <a:lnTo>
                  <a:pt x="916611" y="550725"/>
                </a:lnTo>
                <a:lnTo>
                  <a:pt x="919989" y="547924"/>
                </a:lnTo>
                <a:lnTo>
                  <a:pt x="925888" y="539660"/>
                </a:lnTo>
                <a:lnTo>
                  <a:pt x="931323" y="537326"/>
                </a:lnTo>
                <a:lnTo>
                  <a:pt x="933229" y="535560"/>
                </a:lnTo>
                <a:lnTo>
                  <a:pt x="945165" y="511323"/>
                </a:lnTo>
                <a:lnTo>
                  <a:pt x="953434" y="505424"/>
                </a:lnTo>
                <a:lnTo>
                  <a:pt x="957085" y="495964"/>
                </a:lnTo>
                <a:lnTo>
                  <a:pt x="960444" y="495023"/>
                </a:lnTo>
                <a:lnTo>
                  <a:pt x="962940" y="494772"/>
                </a:lnTo>
                <a:lnTo>
                  <a:pt x="968767" y="488390"/>
                </a:lnTo>
                <a:lnTo>
                  <a:pt x="986934" y="465064"/>
                </a:lnTo>
                <a:lnTo>
                  <a:pt x="989359" y="455490"/>
                </a:lnTo>
                <a:lnTo>
                  <a:pt x="993857" y="449193"/>
                </a:lnTo>
                <a:lnTo>
                  <a:pt x="999668" y="445632"/>
                </a:lnTo>
                <a:lnTo>
                  <a:pt x="1002821" y="444682"/>
                </a:lnTo>
                <a:lnTo>
                  <a:pt x="1004922" y="442905"/>
                </a:lnTo>
                <a:lnTo>
                  <a:pt x="1010158" y="431657"/>
                </a:lnTo>
                <a:lnTo>
                  <a:pt x="1019421" y="422188"/>
                </a:lnTo>
                <a:lnTo>
                  <a:pt x="1019421" y="427655"/>
                </a:lnTo>
                <a:lnTo>
                  <a:pt x="1018277" y="429265"/>
                </a:lnTo>
                <a:lnTo>
                  <a:pt x="1016371" y="430339"/>
                </a:lnTo>
                <a:lnTo>
                  <a:pt x="1010555" y="432061"/>
                </a:lnTo>
                <a:lnTo>
                  <a:pt x="1009760" y="435348"/>
                </a:lnTo>
                <a:lnTo>
                  <a:pt x="1009548" y="437827"/>
                </a:lnTo>
                <a:lnTo>
                  <a:pt x="1006261" y="443631"/>
                </a:lnTo>
                <a:lnTo>
                  <a:pt x="990091" y="461782"/>
                </a:lnTo>
                <a:lnTo>
                  <a:pt x="987695" y="471283"/>
                </a:lnTo>
                <a:lnTo>
                  <a:pt x="969803" y="492276"/>
                </a:lnTo>
                <a:lnTo>
                  <a:pt x="968764" y="496435"/>
                </a:lnTo>
                <a:lnTo>
                  <a:pt x="968489" y="499145"/>
                </a:lnTo>
                <a:lnTo>
                  <a:pt x="965130" y="505208"/>
                </a:lnTo>
                <a:lnTo>
                  <a:pt x="960968" y="511717"/>
                </a:lnTo>
                <a:lnTo>
                  <a:pt x="957480" y="521813"/>
                </a:lnTo>
                <a:lnTo>
                  <a:pt x="950854" y="532051"/>
                </a:lnTo>
                <a:lnTo>
                  <a:pt x="947803" y="543725"/>
                </a:lnTo>
                <a:lnTo>
                  <a:pt x="940355" y="553576"/>
                </a:lnTo>
                <a:lnTo>
                  <a:pt x="938025" y="563201"/>
                </a:lnTo>
                <a:lnTo>
                  <a:pt x="937082" y="581523"/>
                </a:lnTo>
                <a:lnTo>
                  <a:pt x="935925" y="583330"/>
                </a:lnTo>
                <a:lnTo>
                  <a:pt x="934010" y="584535"/>
                </a:lnTo>
                <a:lnTo>
                  <a:pt x="931588" y="585338"/>
                </a:lnTo>
                <a:lnTo>
                  <a:pt x="929974" y="587018"/>
                </a:lnTo>
                <a:lnTo>
                  <a:pt x="928181" y="591936"/>
                </a:lnTo>
                <a:lnTo>
                  <a:pt x="926872" y="611109"/>
                </a:lnTo>
                <a:lnTo>
                  <a:pt x="927974" y="613352"/>
                </a:lnTo>
                <a:lnTo>
                  <a:pt x="929853" y="614847"/>
                </a:lnTo>
                <a:lnTo>
                  <a:pt x="932250" y="615844"/>
                </a:lnTo>
                <a:lnTo>
                  <a:pt x="933848" y="617652"/>
                </a:lnTo>
                <a:lnTo>
                  <a:pt x="936623" y="626528"/>
                </a:lnTo>
                <a:lnTo>
                  <a:pt x="936919" y="633125"/>
                </a:lnTo>
                <a:lnTo>
                  <a:pt x="938105" y="634894"/>
                </a:lnTo>
                <a:lnTo>
                  <a:pt x="940039" y="636073"/>
                </a:lnTo>
                <a:lnTo>
                  <a:pt x="945898" y="637966"/>
                </a:lnTo>
                <a:lnTo>
                  <a:pt x="956080" y="647257"/>
                </a:lnTo>
                <a:lnTo>
                  <a:pt x="962643" y="648292"/>
                </a:lnTo>
                <a:lnTo>
                  <a:pt x="1022855" y="648729"/>
                </a:lnTo>
                <a:lnTo>
                  <a:pt x="1063620" y="648729"/>
                </a:lnTo>
                <a:lnTo>
                  <a:pt x="1070720" y="645678"/>
                </a:lnTo>
                <a:lnTo>
                  <a:pt x="1077689" y="641652"/>
                </a:lnTo>
                <a:lnTo>
                  <a:pt x="1118006" y="628028"/>
                </a:lnTo>
                <a:lnTo>
                  <a:pt x="1132503" y="620189"/>
                </a:lnTo>
                <a:lnTo>
                  <a:pt x="1135999" y="619405"/>
                </a:lnTo>
                <a:lnTo>
                  <a:pt x="1146385" y="612835"/>
                </a:lnTo>
                <a:lnTo>
                  <a:pt x="1170446" y="591430"/>
                </a:lnTo>
                <a:lnTo>
                  <a:pt x="1202626" y="576006"/>
                </a:lnTo>
                <a:lnTo>
                  <a:pt x="1259689" y="521728"/>
                </a:lnTo>
                <a:lnTo>
                  <a:pt x="1311178" y="459982"/>
                </a:lnTo>
                <a:lnTo>
                  <a:pt x="1372924" y="398199"/>
                </a:lnTo>
                <a:lnTo>
                  <a:pt x="1379810" y="394364"/>
                </a:lnTo>
                <a:lnTo>
                  <a:pt x="1386684" y="391515"/>
                </a:lnTo>
                <a:lnTo>
                  <a:pt x="1393554" y="386436"/>
                </a:lnTo>
                <a:lnTo>
                  <a:pt x="1397370" y="380365"/>
                </a:lnTo>
                <a:lnTo>
                  <a:pt x="1398387" y="377144"/>
                </a:lnTo>
                <a:lnTo>
                  <a:pt x="1400209" y="374996"/>
                </a:lnTo>
                <a:lnTo>
                  <a:pt x="1420888" y="360327"/>
                </a:lnTo>
                <a:lnTo>
                  <a:pt x="1431313" y="350107"/>
                </a:lnTo>
                <a:lnTo>
                  <a:pt x="1431314" y="3604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SMARTInkShape-Group24"/>
          <p:cNvGrpSpPr/>
          <p:nvPr/>
        </p:nvGrpSpPr>
        <p:grpSpPr>
          <a:xfrm>
            <a:off x="2965775" y="2811162"/>
            <a:ext cx="525010" cy="503104"/>
            <a:chOff x="2965775" y="2811162"/>
            <a:chExt cx="525010" cy="503104"/>
          </a:xfrm>
        </p:grpSpPr>
        <p:sp>
          <p:nvSpPr>
            <p:cNvPr id="128" name="SMARTInkShape-80"/>
            <p:cNvSpPr/>
            <p:nvPr/>
          </p:nvSpPr>
          <p:spPr>
            <a:xfrm>
              <a:off x="2965775" y="2826931"/>
              <a:ext cx="514433" cy="487335"/>
            </a:xfrm>
            <a:custGeom>
              <a:avLst/>
              <a:gdLst/>
              <a:ahLst/>
              <a:cxnLst/>
              <a:rect l="0" t="0" r="0" b="0"/>
              <a:pathLst>
                <a:path w="514433" h="487335">
                  <a:moveTo>
                    <a:pt x="494117" y="97501"/>
                  </a:moveTo>
                  <a:lnTo>
                    <a:pt x="494117" y="92035"/>
                  </a:lnTo>
                  <a:lnTo>
                    <a:pt x="477718" y="77702"/>
                  </a:lnTo>
                  <a:lnTo>
                    <a:pt x="439679" y="56869"/>
                  </a:lnTo>
                  <a:lnTo>
                    <a:pt x="421869" y="48550"/>
                  </a:lnTo>
                  <a:lnTo>
                    <a:pt x="379242" y="23452"/>
                  </a:lnTo>
                  <a:lnTo>
                    <a:pt x="325187" y="9692"/>
                  </a:lnTo>
                  <a:lnTo>
                    <a:pt x="268382" y="0"/>
                  </a:lnTo>
                  <a:lnTo>
                    <a:pt x="250391" y="11"/>
                  </a:lnTo>
                  <a:lnTo>
                    <a:pt x="188788" y="7454"/>
                  </a:lnTo>
                  <a:lnTo>
                    <a:pt x="132319" y="22334"/>
                  </a:lnTo>
                  <a:lnTo>
                    <a:pt x="103551" y="33532"/>
                  </a:lnTo>
                  <a:lnTo>
                    <a:pt x="53497" y="75088"/>
                  </a:lnTo>
                  <a:lnTo>
                    <a:pt x="18268" y="121623"/>
                  </a:lnTo>
                  <a:lnTo>
                    <a:pt x="2469" y="177739"/>
                  </a:lnTo>
                  <a:lnTo>
                    <a:pt x="0" y="236674"/>
                  </a:lnTo>
                  <a:lnTo>
                    <a:pt x="19218" y="299853"/>
                  </a:lnTo>
                  <a:lnTo>
                    <a:pt x="38587" y="346240"/>
                  </a:lnTo>
                  <a:lnTo>
                    <a:pt x="79180" y="391386"/>
                  </a:lnTo>
                  <a:lnTo>
                    <a:pt x="130398" y="429935"/>
                  </a:lnTo>
                  <a:lnTo>
                    <a:pt x="184762" y="460580"/>
                  </a:lnTo>
                  <a:lnTo>
                    <a:pt x="231161" y="481382"/>
                  </a:lnTo>
                  <a:lnTo>
                    <a:pt x="288605" y="487334"/>
                  </a:lnTo>
                  <a:lnTo>
                    <a:pt x="329784" y="485458"/>
                  </a:lnTo>
                  <a:lnTo>
                    <a:pt x="387133" y="473442"/>
                  </a:lnTo>
                  <a:lnTo>
                    <a:pt x="446582" y="431133"/>
                  </a:lnTo>
                  <a:lnTo>
                    <a:pt x="485748" y="382434"/>
                  </a:lnTo>
                  <a:lnTo>
                    <a:pt x="507535" y="319978"/>
                  </a:lnTo>
                  <a:lnTo>
                    <a:pt x="514432" y="255770"/>
                  </a:lnTo>
                  <a:lnTo>
                    <a:pt x="511624" y="209917"/>
                  </a:lnTo>
                  <a:lnTo>
                    <a:pt x="501996" y="163165"/>
                  </a:lnTo>
                  <a:lnTo>
                    <a:pt x="497619" y="153001"/>
                  </a:lnTo>
                  <a:lnTo>
                    <a:pt x="494010" y="136702"/>
                  </a:lnTo>
                  <a:lnTo>
                    <a:pt x="491758" y="133932"/>
                  </a:lnTo>
                  <a:lnTo>
                    <a:pt x="463225" y="107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81"/>
            <p:cNvSpPr/>
            <p:nvPr/>
          </p:nvSpPr>
          <p:spPr>
            <a:xfrm>
              <a:off x="3099486" y="2955324"/>
              <a:ext cx="391299" cy="175055"/>
            </a:xfrm>
            <a:custGeom>
              <a:avLst/>
              <a:gdLst/>
              <a:ahLst/>
              <a:cxnLst/>
              <a:rect l="0" t="0" r="0" b="0"/>
              <a:pathLst>
                <a:path w="391299" h="175055">
                  <a:moveTo>
                    <a:pt x="391297" y="0"/>
                  </a:moveTo>
                  <a:lnTo>
                    <a:pt x="391298" y="5467"/>
                  </a:lnTo>
                  <a:lnTo>
                    <a:pt x="388247" y="11202"/>
                  </a:lnTo>
                  <a:lnTo>
                    <a:pt x="381933" y="17564"/>
                  </a:lnTo>
                  <a:lnTo>
                    <a:pt x="336414" y="41213"/>
                  </a:lnTo>
                  <a:lnTo>
                    <a:pt x="278512" y="66576"/>
                  </a:lnTo>
                  <a:lnTo>
                    <a:pt x="230372" y="86214"/>
                  </a:lnTo>
                  <a:lnTo>
                    <a:pt x="171994" y="107669"/>
                  </a:lnTo>
                  <a:lnTo>
                    <a:pt x="112491" y="131824"/>
                  </a:lnTo>
                  <a:lnTo>
                    <a:pt x="0" y="175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82"/>
            <p:cNvSpPr/>
            <p:nvPr/>
          </p:nvSpPr>
          <p:spPr>
            <a:xfrm>
              <a:off x="3140676" y="2811162"/>
              <a:ext cx="308919" cy="432488"/>
            </a:xfrm>
            <a:custGeom>
              <a:avLst/>
              <a:gdLst/>
              <a:ahLst/>
              <a:cxnLst/>
              <a:rect l="0" t="0" r="0" b="0"/>
              <a:pathLst>
                <a:path w="308919" h="432488">
                  <a:moveTo>
                    <a:pt x="0" y="0"/>
                  </a:moveTo>
                  <a:lnTo>
                    <a:pt x="0" y="5466"/>
                  </a:lnTo>
                  <a:lnTo>
                    <a:pt x="1144" y="7077"/>
                  </a:lnTo>
                  <a:lnTo>
                    <a:pt x="3051" y="8150"/>
                  </a:lnTo>
                  <a:lnTo>
                    <a:pt x="5466" y="8866"/>
                  </a:lnTo>
                  <a:lnTo>
                    <a:pt x="11202" y="15763"/>
                  </a:lnTo>
                  <a:lnTo>
                    <a:pt x="58551" y="75860"/>
                  </a:lnTo>
                  <a:lnTo>
                    <a:pt x="80045" y="106093"/>
                  </a:lnTo>
                  <a:lnTo>
                    <a:pt x="90494" y="124955"/>
                  </a:lnTo>
                  <a:lnTo>
                    <a:pt x="129467" y="180703"/>
                  </a:lnTo>
                  <a:lnTo>
                    <a:pt x="167680" y="239277"/>
                  </a:lnTo>
                  <a:lnTo>
                    <a:pt x="208407" y="297587"/>
                  </a:lnTo>
                  <a:lnTo>
                    <a:pt x="250482" y="360315"/>
                  </a:lnTo>
                  <a:lnTo>
                    <a:pt x="291150" y="422981"/>
                  </a:lnTo>
                  <a:lnTo>
                    <a:pt x="296408" y="429670"/>
                  </a:lnTo>
                  <a:lnTo>
                    <a:pt x="308918" y="432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SMARTInkShape-Group25"/>
          <p:cNvGrpSpPr/>
          <p:nvPr/>
        </p:nvGrpSpPr>
        <p:grpSpPr>
          <a:xfrm>
            <a:off x="3212757" y="2821459"/>
            <a:ext cx="3027407" cy="1606379"/>
            <a:chOff x="3212757" y="2821459"/>
            <a:chExt cx="3027407" cy="1606379"/>
          </a:xfrm>
        </p:grpSpPr>
        <p:sp>
          <p:nvSpPr>
            <p:cNvPr id="132" name="SMARTInkShape-83"/>
            <p:cNvSpPr/>
            <p:nvPr/>
          </p:nvSpPr>
          <p:spPr>
            <a:xfrm>
              <a:off x="4098324" y="2821459"/>
              <a:ext cx="1554894" cy="1606379"/>
            </a:xfrm>
            <a:custGeom>
              <a:avLst/>
              <a:gdLst/>
              <a:ahLst/>
              <a:cxnLst/>
              <a:rect l="0" t="0" r="0" b="0"/>
              <a:pathLst>
                <a:path w="1554894" h="1606379">
                  <a:moveTo>
                    <a:pt x="0" y="0"/>
                  </a:moveTo>
                  <a:lnTo>
                    <a:pt x="0" y="5467"/>
                  </a:lnTo>
                  <a:lnTo>
                    <a:pt x="41754" y="59566"/>
                  </a:lnTo>
                  <a:lnTo>
                    <a:pt x="93423" y="113468"/>
                  </a:lnTo>
                  <a:lnTo>
                    <a:pt x="141968" y="162400"/>
                  </a:lnTo>
                  <a:lnTo>
                    <a:pt x="203516" y="213130"/>
                  </a:lnTo>
                  <a:lnTo>
                    <a:pt x="252157" y="253379"/>
                  </a:lnTo>
                  <a:lnTo>
                    <a:pt x="305430" y="297965"/>
                  </a:lnTo>
                  <a:lnTo>
                    <a:pt x="363432" y="344477"/>
                  </a:lnTo>
                  <a:lnTo>
                    <a:pt x="426585" y="391846"/>
                  </a:lnTo>
                  <a:lnTo>
                    <a:pt x="459444" y="415691"/>
                  </a:lnTo>
                  <a:lnTo>
                    <a:pt x="492792" y="440740"/>
                  </a:lnTo>
                  <a:lnTo>
                    <a:pt x="526465" y="466593"/>
                  </a:lnTo>
                  <a:lnTo>
                    <a:pt x="560355" y="492981"/>
                  </a:lnTo>
                  <a:lnTo>
                    <a:pt x="595535" y="520870"/>
                  </a:lnTo>
                  <a:lnTo>
                    <a:pt x="631572" y="549760"/>
                  </a:lnTo>
                  <a:lnTo>
                    <a:pt x="668183" y="579318"/>
                  </a:lnTo>
                  <a:lnTo>
                    <a:pt x="704032" y="610464"/>
                  </a:lnTo>
                  <a:lnTo>
                    <a:pt x="739373" y="642670"/>
                  </a:lnTo>
                  <a:lnTo>
                    <a:pt x="774375" y="675582"/>
                  </a:lnTo>
                  <a:lnTo>
                    <a:pt x="809151" y="707821"/>
                  </a:lnTo>
                  <a:lnTo>
                    <a:pt x="843776" y="739610"/>
                  </a:lnTo>
                  <a:lnTo>
                    <a:pt x="878301" y="771102"/>
                  </a:lnTo>
                  <a:lnTo>
                    <a:pt x="912760" y="804680"/>
                  </a:lnTo>
                  <a:lnTo>
                    <a:pt x="947173" y="839652"/>
                  </a:lnTo>
                  <a:lnTo>
                    <a:pt x="981557" y="875551"/>
                  </a:lnTo>
                  <a:lnTo>
                    <a:pt x="1014777" y="910926"/>
                  </a:lnTo>
                  <a:lnTo>
                    <a:pt x="1047220" y="945951"/>
                  </a:lnTo>
                  <a:lnTo>
                    <a:pt x="1079147" y="980741"/>
                  </a:lnTo>
                  <a:lnTo>
                    <a:pt x="1111872" y="1016522"/>
                  </a:lnTo>
                  <a:lnTo>
                    <a:pt x="1145132" y="1052961"/>
                  </a:lnTo>
                  <a:lnTo>
                    <a:pt x="1178745" y="1089839"/>
                  </a:lnTo>
                  <a:lnTo>
                    <a:pt x="1210308" y="1125866"/>
                  </a:lnTo>
                  <a:lnTo>
                    <a:pt x="1240502" y="1161325"/>
                  </a:lnTo>
                  <a:lnTo>
                    <a:pt x="1269786" y="1196406"/>
                  </a:lnTo>
                  <a:lnTo>
                    <a:pt x="1297316" y="1231235"/>
                  </a:lnTo>
                  <a:lnTo>
                    <a:pt x="1323680" y="1265896"/>
                  </a:lnTo>
                  <a:lnTo>
                    <a:pt x="1349264" y="1300444"/>
                  </a:lnTo>
                  <a:lnTo>
                    <a:pt x="1373185" y="1333773"/>
                  </a:lnTo>
                  <a:lnTo>
                    <a:pt x="1395997" y="1366290"/>
                  </a:lnTo>
                  <a:lnTo>
                    <a:pt x="1437362" y="1427592"/>
                  </a:lnTo>
                  <a:lnTo>
                    <a:pt x="1471002" y="1481533"/>
                  </a:lnTo>
                  <a:lnTo>
                    <a:pt x="1510203" y="1540531"/>
                  </a:lnTo>
                  <a:lnTo>
                    <a:pt x="1554893" y="16063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84"/>
            <p:cNvSpPr/>
            <p:nvPr/>
          </p:nvSpPr>
          <p:spPr>
            <a:xfrm>
              <a:off x="3212757" y="3212757"/>
              <a:ext cx="3027407" cy="1122406"/>
            </a:xfrm>
            <a:custGeom>
              <a:avLst/>
              <a:gdLst/>
              <a:ahLst/>
              <a:cxnLst/>
              <a:rect l="0" t="0" r="0" b="0"/>
              <a:pathLst>
                <a:path w="3027407" h="1122406">
                  <a:moveTo>
                    <a:pt x="3027406" y="0"/>
                  </a:moveTo>
                  <a:lnTo>
                    <a:pt x="3016473" y="5466"/>
                  </a:lnTo>
                  <a:lnTo>
                    <a:pt x="2965942" y="14332"/>
                  </a:lnTo>
                  <a:lnTo>
                    <a:pt x="2921524" y="23913"/>
                  </a:lnTo>
                  <a:lnTo>
                    <a:pt x="2873940" y="34655"/>
                  </a:lnTo>
                  <a:lnTo>
                    <a:pt x="2822284" y="43243"/>
                  </a:lnTo>
                  <a:lnTo>
                    <a:pt x="2765762" y="53925"/>
                  </a:lnTo>
                  <a:lnTo>
                    <a:pt x="2704029" y="67444"/>
                  </a:lnTo>
                  <a:lnTo>
                    <a:pt x="2669948" y="75854"/>
                  </a:lnTo>
                  <a:lnTo>
                    <a:pt x="2634642" y="84894"/>
                  </a:lnTo>
                  <a:lnTo>
                    <a:pt x="2598518" y="93209"/>
                  </a:lnTo>
                  <a:lnTo>
                    <a:pt x="2561849" y="101040"/>
                  </a:lnTo>
                  <a:lnTo>
                    <a:pt x="2524818" y="108549"/>
                  </a:lnTo>
                  <a:lnTo>
                    <a:pt x="2485257" y="118132"/>
                  </a:lnTo>
                  <a:lnTo>
                    <a:pt x="2444009" y="129097"/>
                  </a:lnTo>
                  <a:lnTo>
                    <a:pt x="2401636" y="140984"/>
                  </a:lnTo>
                  <a:lnTo>
                    <a:pt x="2358515" y="153484"/>
                  </a:lnTo>
                  <a:lnTo>
                    <a:pt x="2314892" y="166395"/>
                  </a:lnTo>
                  <a:lnTo>
                    <a:pt x="2270937" y="179579"/>
                  </a:lnTo>
                  <a:lnTo>
                    <a:pt x="2225616" y="192944"/>
                  </a:lnTo>
                  <a:lnTo>
                    <a:pt x="2179384" y="206431"/>
                  </a:lnTo>
                  <a:lnTo>
                    <a:pt x="2132543" y="219999"/>
                  </a:lnTo>
                  <a:lnTo>
                    <a:pt x="2084156" y="234765"/>
                  </a:lnTo>
                  <a:lnTo>
                    <a:pt x="2034734" y="250330"/>
                  </a:lnTo>
                  <a:lnTo>
                    <a:pt x="1984625" y="266427"/>
                  </a:lnTo>
                  <a:lnTo>
                    <a:pt x="1934056" y="282879"/>
                  </a:lnTo>
                  <a:lnTo>
                    <a:pt x="1883181" y="299567"/>
                  </a:lnTo>
                  <a:lnTo>
                    <a:pt x="1832102" y="316414"/>
                  </a:lnTo>
                  <a:lnTo>
                    <a:pt x="1779743" y="334511"/>
                  </a:lnTo>
                  <a:lnTo>
                    <a:pt x="1726532" y="353439"/>
                  </a:lnTo>
                  <a:lnTo>
                    <a:pt x="1672751" y="372923"/>
                  </a:lnTo>
                  <a:lnTo>
                    <a:pt x="1617446" y="392778"/>
                  </a:lnTo>
                  <a:lnTo>
                    <a:pt x="1561127" y="412879"/>
                  </a:lnTo>
                  <a:lnTo>
                    <a:pt x="1504130" y="433144"/>
                  </a:lnTo>
                  <a:lnTo>
                    <a:pt x="1445537" y="454664"/>
                  </a:lnTo>
                  <a:lnTo>
                    <a:pt x="1385881" y="477019"/>
                  </a:lnTo>
                  <a:lnTo>
                    <a:pt x="1325515" y="499931"/>
                  </a:lnTo>
                  <a:lnTo>
                    <a:pt x="1265820" y="524359"/>
                  </a:lnTo>
                  <a:lnTo>
                    <a:pt x="1206574" y="549798"/>
                  </a:lnTo>
                  <a:lnTo>
                    <a:pt x="1147626" y="575910"/>
                  </a:lnTo>
                  <a:lnTo>
                    <a:pt x="1087732" y="602471"/>
                  </a:lnTo>
                  <a:lnTo>
                    <a:pt x="1027209" y="629333"/>
                  </a:lnTo>
                  <a:lnTo>
                    <a:pt x="966266" y="656392"/>
                  </a:lnTo>
                  <a:lnTo>
                    <a:pt x="905042" y="683587"/>
                  </a:lnTo>
                  <a:lnTo>
                    <a:pt x="843631" y="710867"/>
                  </a:lnTo>
                  <a:lnTo>
                    <a:pt x="782096" y="738209"/>
                  </a:lnTo>
                  <a:lnTo>
                    <a:pt x="720479" y="765590"/>
                  </a:lnTo>
                  <a:lnTo>
                    <a:pt x="658806" y="792997"/>
                  </a:lnTo>
                  <a:lnTo>
                    <a:pt x="597095" y="820422"/>
                  </a:lnTo>
                  <a:lnTo>
                    <a:pt x="536505" y="849001"/>
                  </a:lnTo>
                  <a:lnTo>
                    <a:pt x="476661" y="878351"/>
                  </a:lnTo>
                  <a:lnTo>
                    <a:pt x="417314" y="908216"/>
                  </a:lnTo>
                  <a:lnTo>
                    <a:pt x="359444" y="937279"/>
                  </a:lnTo>
                  <a:lnTo>
                    <a:pt x="302557" y="965808"/>
                  </a:lnTo>
                  <a:lnTo>
                    <a:pt x="246326" y="993980"/>
                  </a:lnTo>
                  <a:lnTo>
                    <a:pt x="183847" y="1025284"/>
                  </a:lnTo>
                  <a:lnTo>
                    <a:pt x="141205" y="1047204"/>
                  </a:lnTo>
                  <a:lnTo>
                    <a:pt x="0" y="1122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85"/>
            <p:cNvSpPr/>
            <p:nvPr/>
          </p:nvSpPr>
          <p:spPr>
            <a:xfrm>
              <a:off x="5375189" y="3346622"/>
              <a:ext cx="10299" cy="61785"/>
            </a:xfrm>
            <a:custGeom>
              <a:avLst/>
              <a:gdLst/>
              <a:ahLst/>
              <a:cxnLst/>
              <a:rect l="0" t="0" r="0" b="0"/>
              <a:pathLst>
                <a:path w="10299" h="61785">
                  <a:moveTo>
                    <a:pt x="10298" y="61784"/>
                  </a:moveTo>
                  <a:lnTo>
                    <a:pt x="10297" y="41985"/>
                  </a:lnTo>
                  <a:lnTo>
                    <a:pt x="7246" y="32771"/>
                  </a:lnTo>
                  <a:lnTo>
                    <a:pt x="3220" y="24862"/>
                  </a:lnTo>
                  <a:lnTo>
                    <a:pt x="283" y="1058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86"/>
            <p:cNvSpPr/>
            <p:nvPr/>
          </p:nvSpPr>
          <p:spPr>
            <a:xfrm>
              <a:off x="5756189" y="3223054"/>
              <a:ext cx="30893" cy="360407"/>
            </a:xfrm>
            <a:custGeom>
              <a:avLst/>
              <a:gdLst/>
              <a:ahLst/>
              <a:cxnLst/>
              <a:rect l="0" t="0" r="0" b="0"/>
              <a:pathLst>
                <a:path w="30893" h="360407">
                  <a:moveTo>
                    <a:pt x="0" y="0"/>
                  </a:moveTo>
                  <a:lnTo>
                    <a:pt x="0" y="5466"/>
                  </a:lnTo>
                  <a:lnTo>
                    <a:pt x="15340" y="64049"/>
                  </a:lnTo>
                  <a:lnTo>
                    <a:pt x="22954" y="116620"/>
                  </a:lnTo>
                  <a:lnTo>
                    <a:pt x="29847" y="175283"/>
                  </a:lnTo>
                  <a:lnTo>
                    <a:pt x="30685" y="233366"/>
                  </a:lnTo>
                  <a:lnTo>
                    <a:pt x="30851" y="293868"/>
                  </a:lnTo>
                  <a:lnTo>
                    <a:pt x="30892" y="360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87"/>
            <p:cNvSpPr/>
            <p:nvPr/>
          </p:nvSpPr>
          <p:spPr>
            <a:xfrm>
              <a:off x="5457567" y="3419318"/>
              <a:ext cx="185353" cy="131599"/>
            </a:xfrm>
            <a:custGeom>
              <a:avLst/>
              <a:gdLst/>
              <a:ahLst/>
              <a:cxnLst/>
              <a:rect l="0" t="0" r="0" b="0"/>
              <a:pathLst>
                <a:path w="185353" h="131599">
                  <a:moveTo>
                    <a:pt x="0" y="50871"/>
                  </a:moveTo>
                  <a:lnTo>
                    <a:pt x="1" y="114616"/>
                  </a:lnTo>
                  <a:lnTo>
                    <a:pt x="1" y="122464"/>
                  </a:lnTo>
                  <a:lnTo>
                    <a:pt x="1" y="117341"/>
                  </a:lnTo>
                  <a:lnTo>
                    <a:pt x="1145" y="115779"/>
                  </a:lnTo>
                  <a:lnTo>
                    <a:pt x="5467" y="114043"/>
                  </a:lnTo>
                  <a:lnTo>
                    <a:pt x="11202" y="107169"/>
                  </a:lnTo>
                  <a:lnTo>
                    <a:pt x="38937" y="68009"/>
                  </a:lnTo>
                  <a:lnTo>
                    <a:pt x="59645" y="48493"/>
                  </a:lnTo>
                  <a:lnTo>
                    <a:pt x="68842" y="37229"/>
                  </a:lnTo>
                  <a:lnTo>
                    <a:pt x="118874" y="4053"/>
                  </a:lnTo>
                  <a:lnTo>
                    <a:pt x="130059" y="768"/>
                  </a:lnTo>
                  <a:lnTo>
                    <a:pt x="137131" y="0"/>
                  </a:lnTo>
                  <a:lnTo>
                    <a:pt x="144088" y="2709"/>
                  </a:lnTo>
                  <a:lnTo>
                    <a:pt x="157879" y="13771"/>
                  </a:lnTo>
                  <a:lnTo>
                    <a:pt x="161700" y="20271"/>
                  </a:lnTo>
                  <a:lnTo>
                    <a:pt x="174065" y="74159"/>
                  </a:lnTo>
                  <a:lnTo>
                    <a:pt x="175016" y="114493"/>
                  </a:lnTo>
                  <a:lnTo>
                    <a:pt x="173884" y="117313"/>
                  </a:lnTo>
                  <a:lnTo>
                    <a:pt x="171987" y="119193"/>
                  </a:lnTo>
                  <a:lnTo>
                    <a:pt x="169577" y="120446"/>
                  </a:lnTo>
                  <a:lnTo>
                    <a:pt x="169115" y="122426"/>
                  </a:lnTo>
                  <a:lnTo>
                    <a:pt x="174046" y="131598"/>
                  </a:lnTo>
                  <a:lnTo>
                    <a:pt x="174383" y="131004"/>
                  </a:lnTo>
                  <a:lnTo>
                    <a:pt x="178067" y="109272"/>
                  </a:lnTo>
                  <a:lnTo>
                    <a:pt x="184392" y="93183"/>
                  </a:lnTo>
                  <a:lnTo>
                    <a:pt x="185352" y="81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88"/>
            <p:cNvSpPr/>
            <p:nvPr/>
          </p:nvSpPr>
          <p:spPr>
            <a:xfrm>
              <a:off x="4870636" y="3410495"/>
              <a:ext cx="241674" cy="407617"/>
            </a:xfrm>
            <a:custGeom>
              <a:avLst/>
              <a:gdLst/>
              <a:ahLst/>
              <a:cxnLst/>
              <a:rect l="0" t="0" r="0" b="0"/>
              <a:pathLst>
                <a:path w="241674" h="407617">
                  <a:moveTo>
                    <a:pt x="61770" y="69991"/>
                  </a:moveTo>
                  <a:lnTo>
                    <a:pt x="58719" y="123365"/>
                  </a:lnTo>
                  <a:lnTo>
                    <a:pt x="43030" y="184803"/>
                  </a:lnTo>
                  <a:lnTo>
                    <a:pt x="24864" y="248356"/>
                  </a:lnTo>
                  <a:lnTo>
                    <a:pt x="15678" y="307901"/>
                  </a:lnTo>
                  <a:lnTo>
                    <a:pt x="832" y="370132"/>
                  </a:lnTo>
                  <a:lnTo>
                    <a:pt x="0" y="407616"/>
                  </a:lnTo>
                  <a:lnTo>
                    <a:pt x="1140" y="407200"/>
                  </a:lnTo>
                  <a:lnTo>
                    <a:pt x="8853" y="400744"/>
                  </a:lnTo>
                  <a:lnTo>
                    <a:pt x="21429" y="338477"/>
                  </a:lnTo>
                  <a:lnTo>
                    <a:pt x="33100" y="276004"/>
                  </a:lnTo>
                  <a:lnTo>
                    <a:pt x="51667" y="214159"/>
                  </a:lnTo>
                  <a:lnTo>
                    <a:pt x="65241" y="156566"/>
                  </a:lnTo>
                  <a:lnTo>
                    <a:pt x="82368" y="95546"/>
                  </a:lnTo>
                  <a:lnTo>
                    <a:pt x="90375" y="79060"/>
                  </a:lnTo>
                  <a:lnTo>
                    <a:pt x="126562" y="27490"/>
                  </a:lnTo>
                  <a:lnTo>
                    <a:pt x="156409" y="4962"/>
                  </a:lnTo>
                  <a:lnTo>
                    <a:pt x="167141" y="1044"/>
                  </a:lnTo>
                  <a:lnTo>
                    <a:pt x="173206" y="0"/>
                  </a:lnTo>
                  <a:lnTo>
                    <a:pt x="186048" y="1890"/>
                  </a:lnTo>
                  <a:lnTo>
                    <a:pt x="203092" y="9387"/>
                  </a:lnTo>
                  <a:lnTo>
                    <a:pt x="219100" y="22170"/>
                  </a:lnTo>
                  <a:lnTo>
                    <a:pt x="229792" y="37770"/>
                  </a:lnTo>
                  <a:lnTo>
                    <a:pt x="241673" y="77041"/>
                  </a:lnTo>
                  <a:lnTo>
                    <a:pt x="241648" y="90668"/>
                  </a:lnTo>
                  <a:lnTo>
                    <a:pt x="232309" y="118062"/>
                  </a:lnTo>
                  <a:lnTo>
                    <a:pt x="216086" y="141170"/>
                  </a:lnTo>
                  <a:lnTo>
                    <a:pt x="184420" y="170738"/>
                  </a:lnTo>
                  <a:lnTo>
                    <a:pt x="171200" y="177696"/>
                  </a:lnTo>
                  <a:lnTo>
                    <a:pt x="110957" y="189050"/>
                  </a:lnTo>
                  <a:lnTo>
                    <a:pt x="64777" y="178088"/>
                  </a:lnTo>
                  <a:lnTo>
                    <a:pt x="49948" y="169016"/>
                  </a:lnTo>
                  <a:lnTo>
                    <a:pt x="38308" y="153615"/>
                  </a:lnTo>
                  <a:lnTo>
                    <a:pt x="31530" y="134220"/>
                  </a:lnTo>
                  <a:lnTo>
                    <a:pt x="30877" y="111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89"/>
            <p:cNvSpPr/>
            <p:nvPr/>
          </p:nvSpPr>
          <p:spPr>
            <a:xfrm>
              <a:off x="5364892" y="3398108"/>
              <a:ext cx="10298" cy="185353"/>
            </a:xfrm>
            <a:custGeom>
              <a:avLst/>
              <a:gdLst/>
              <a:ahLst/>
              <a:cxnLst/>
              <a:rect l="0" t="0" r="0" b="0"/>
              <a:pathLst>
                <a:path w="10298" h="185353">
                  <a:moveTo>
                    <a:pt x="10297" y="0"/>
                  </a:moveTo>
                  <a:lnTo>
                    <a:pt x="10297" y="63798"/>
                  </a:lnTo>
                  <a:lnTo>
                    <a:pt x="9154" y="99648"/>
                  </a:lnTo>
                  <a:lnTo>
                    <a:pt x="1431" y="125432"/>
                  </a:lnTo>
                  <a:lnTo>
                    <a:pt x="0" y="1853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90"/>
            <p:cNvSpPr/>
            <p:nvPr/>
          </p:nvSpPr>
          <p:spPr>
            <a:xfrm>
              <a:off x="5189837" y="3408406"/>
              <a:ext cx="144164" cy="144109"/>
            </a:xfrm>
            <a:custGeom>
              <a:avLst/>
              <a:gdLst/>
              <a:ahLst/>
              <a:cxnLst/>
              <a:rect l="0" t="0" r="0" b="0"/>
              <a:pathLst>
                <a:path w="144164" h="144109">
                  <a:moveTo>
                    <a:pt x="0" y="30891"/>
                  </a:moveTo>
                  <a:lnTo>
                    <a:pt x="5467" y="30891"/>
                  </a:lnTo>
                  <a:lnTo>
                    <a:pt x="7078" y="32035"/>
                  </a:lnTo>
                  <a:lnTo>
                    <a:pt x="8151" y="33942"/>
                  </a:lnTo>
                  <a:lnTo>
                    <a:pt x="11160" y="48455"/>
                  </a:lnTo>
                  <a:lnTo>
                    <a:pt x="17292" y="59614"/>
                  </a:lnTo>
                  <a:lnTo>
                    <a:pt x="20467" y="101155"/>
                  </a:lnTo>
                  <a:lnTo>
                    <a:pt x="17487" y="110937"/>
                  </a:lnTo>
                  <a:lnTo>
                    <a:pt x="13493" y="119098"/>
                  </a:lnTo>
                  <a:lnTo>
                    <a:pt x="10423" y="142087"/>
                  </a:lnTo>
                  <a:lnTo>
                    <a:pt x="9237" y="142778"/>
                  </a:lnTo>
                  <a:lnTo>
                    <a:pt x="428" y="144108"/>
                  </a:lnTo>
                  <a:lnTo>
                    <a:pt x="127" y="138679"/>
                  </a:lnTo>
                  <a:lnTo>
                    <a:pt x="3108" y="132953"/>
                  </a:lnTo>
                  <a:lnTo>
                    <a:pt x="7103" y="126595"/>
                  </a:lnTo>
                  <a:lnTo>
                    <a:pt x="10496" y="116582"/>
                  </a:lnTo>
                  <a:lnTo>
                    <a:pt x="38996" y="78730"/>
                  </a:lnTo>
                  <a:lnTo>
                    <a:pt x="101026" y="27920"/>
                  </a:lnTo>
                  <a:lnTo>
                    <a:pt x="131691" y="2046"/>
                  </a:lnTo>
                  <a:lnTo>
                    <a:pt x="135951" y="908"/>
                  </a:lnTo>
                  <a:lnTo>
                    <a:pt x="1441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91"/>
            <p:cNvSpPr/>
            <p:nvPr/>
          </p:nvSpPr>
          <p:spPr>
            <a:xfrm>
              <a:off x="5673811" y="3356919"/>
              <a:ext cx="236839" cy="82379"/>
            </a:xfrm>
            <a:custGeom>
              <a:avLst/>
              <a:gdLst/>
              <a:ahLst/>
              <a:cxnLst/>
              <a:rect l="0" t="0" r="0" b="0"/>
              <a:pathLst>
                <a:path w="236839" h="82379">
                  <a:moveTo>
                    <a:pt x="0" y="0"/>
                  </a:moveTo>
                  <a:lnTo>
                    <a:pt x="14332" y="0"/>
                  </a:lnTo>
                  <a:lnTo>
                    <a:pt x="20862" y="3051"/>
                  </a:lnTo>
                  <a:lnTo>
                    <a:pt x="24205" y="5466"/>
                  </a:lnTo>
                  <a:lnTo>
                    <a:pt x="86302" y="20806"/>
                  </a:lnTo>
                  <a:lnTo>
                    <a:pt x="149090" y="45341"/>
                  </a:lnTo>
                  <a:lnTo>
                    <a:pt x="211370" y="73366"/>
                  </a:lnTo>
                  <a:lnTo>
                    <a:pt x="236838" y="823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92"/>
            <p:cNvSpPr/>
            <p:nvPr/>
          </p:nvSpPr>
          <p:spPr>
            <a:xfrm>
              <a:off x="4172182" y="3027406"/>
              <a:ext cx="502667" cy="689906"/>
            </a:xfrm>
            <a:custGeom>
              <a:avLst/>
              <a:gdLst/>
              <a:ahLst/>
              <a:cxnLst/>
              <a:rect l="0" t="0" r="0" b="0"/>
              <a:pathLst>
                <a:path w="502667" h="689906">
                  <a:moveTo>
                    <a:pt x="492494" y="0"/>
                  </a:moveTo>
                  <a:lnTo>
                    <a:pt x="502367" y="9873"/>
                  </a:lnTo>
                  <a:lnTo>
                    <a:pt x="502666" y="15638"/>
                  </a:lnTo>
                  <a:lnTo>
                    <a:pt x="499684" y="21442"/>
                  </a:lnTo>
                  <a:lnTo>
                    <a:pt x="495689" y="27836"/>
                  </a:lnTo>
                  <a:lnTo>
                    <a:pt x="482089" y="67704"/>
                  </a:lnTo>
                  <a:lnTo>
                    <a:pt x="451243" y="131969"/>
                  </a:lnTo>
                  <a:lnTo>
                    <a:pt x="423462" y="195599"/>
                  </a:lnTo>
                  <a:lnTo>
                    <a:pt x="410082" y="239497"/>
                  </a:lnTo>
                  <a:lnTo>
                    <a:pt x="389932" y="301204"/>
                  </a:lnTo>
                  <a:lnTo>
                    <a:pt x="368750" y="364310"/>
                  </a:lnTo>
                  <a:lnTo>
                    <a:pt x="350356" y="428077"/>
                  </a:lnTo>
                  <a:lnTo>
                    <a:pt x="324179" y="490811"/>
                  </a:lnTo>
                  <a:lnTo>
                    <a:pt x="310176" y="533308"/>
                  </a:lnTo>
                  <a:lnTo>
                    <a:pt x="302275" y="567960"/>
                  </a:lnTo>
                  <a:lnTo>
                    <a:pt x="289410" y="598697"/>
                  </a:lnTo>
                  <a:lnTo>
                    <a:pt x="286676" y="610475"/>
                  </a:lnTo>
                  <a:lnTo>
                    <a:pt x="279849" y="624682"/>
                  </a:lnTo>
                  <a:lnTo>
                    <a:pt x="271259" y="656043"/>
                  </a:lnTo>
                  <a:lnTo>
                    <a:pt x="256920" y="679034"/>
                  </a:lnTo>
                  <a:lnTo>
                    <a:pt x="255660" y="689875"/>
                  </a:lnTo>
                  <a:lnTo>
                    <a:pt x="261123" y="689905"/>
                  </a:lnTo>
                  <a:lnTo>
                    <a:pt x="262733" y="688764"/>
                  </a:lnTo>
                  <a:lnTo>
                    <a:pt x="263807" y="686861"/>
                  </a:lnTo>
                  <a:lnTo>
                    <a:pt x="264522" y="684448"/>
                  </a:lnTo>
                  <a:lnTo>
                    <a:pt x="275036" y="671210"/>
                  </a:lnTo>
                  <a:lnTo>
                    <a:pt x="325373" y="609719"/>
                  </a:lnTo>
                  <a:lnTo>
                    <a:pt x="340511" y="585684"/>
                  </a:lnTo>
                  <a:lnTo>
                    <a:pt x="355866" y="543658"/>
                  </a:lnTo>
                  <a:lnTo>
                    <a:pt x="364548" y="528862"/>
                  </a:lnTo>
                  <a:lnTo>
                    <a:pt x="368670" y="486838"/>
                  </a:lnTo>
                  <a:lnTo>
                    <a:pt x="367772" y="440205"/>
                  </a:lnTo>
                  <a:lnTo>
                    <a:pt x="347616" y="393518"/>
                  </a:lnTo>
                  <a:lnTo>
                    <a:pt x="338860" y="384275"/>
                  </a:lnTo>
                  <a:lnTo>
                    <a:pt x="301064" y="358534"/>
                  </a:lnTo>
                  <a:lnTo>
                    <a:pt x="279916" y="352604"/>
                  </a:lnTo>
                  <a:lnTo>
                    <a:pt x="215620" y="350205"/>
                  </a:lnTo>
                  <a:lnTo>
                    <a:pt x="179721" y="353187"/>
                  </a:lnTo>
                  <a:lnTo>
                    <a:pt x="125601" y="374315"/>
                  </a:lnTo>
                  <a:lnTo>
                    <a:pt x="76696" y="408624"/>
                  </a:lnTo>
                  <a:lnTo>
                    <a:pt x="21796" y="460583"/>
                  </a:lnTo>
                  <a:lnTo>
                    <a:pt x="14421" y="477009"/>
                  </a:lnTo>
                  <a:lnTo>
                    <a:pt x="7217" y="499453"/>
                  </a:lnTo>
                  <a:lnTo>
                    <a:pt x="4219" y="504590"/>
                  </a:lnTo>
                  <a:lnTo>
                    <a:pt x="0" y="533686"/>
                  </a:lnTo>
                  <a:lnTo>
                    <a:pt x="4217" y="560359"/>
                  </a:lnTo>
                  <a:lnTo>
                    <a:pt x="22475" y="595016"/>
                  </a:lnTo>
                  <a:lnTo>
                    <a:pt x="32266" y="605025"/>
                  </a:lnTo>
                  <a:lnTo>
                    <a:pt x="46533" y="613287"/>
                  </a:lnTo>
                  <a:lnTo>
                    <a:pt x="109920" y="633757"/>
                  </a:lnTo>
                  <a:lnTo>
                    <a:pt x="165738" y="638158"/>
                  </a:lnTo>
                  <a:lnTo>
                    <a:pt x="183657" y="637166"/>
                  </a:lnTo>
                  <a:lnTo>
                    <a:pt x="243015" y="625712"/>
                  </a:lnTo>
                  <a:lnTo>
                    <a:pt x="289699" y="609924"/>
                  </a:lnTo>
                  <a:lnTo>
                    <a:pt x="317440" y="586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SMARTInkShape-93"/>
          <p:cNvSpPr/>
          <p:nvPr/>
        </p:nvSpPr>
        <p:spPr>
          <a:xfrm>
            <a:off x="1575490" y="3985479"/>
            <a:ext cx="535331" cy="689483"/>
          </a:xfrm>
          <a:custGeom>
            <a:avLst/>
            <a:gdLst/>
            <a:ahLst/>
            <a:cxnLst/>
            <a:rect l="0" t="0" r="0" b="0"/>
            <a:pathLst>
              <a:path w="535331" h="689483">
                <a:moveTo>
                  <a:pt x="319213" y="401170"/>
                </a:moveTo>
                <a:lnTo>
                  <a:pt x="319213" y="395703"/>
                </a:lnTo>
                <a:lnTo>
                  <a:pt x="318068" y="394093"/>
                </a:lnTo>
                <a:lnTo>
                  <a:pt x="316162" y="393019"/>
                </a:lnTo>
                <a:lnTo>
                  <a:pt x="310347" y="391296"/>
                </a:lnTo>
                <a:lnTo>
                  <a:pt x="309552" y="388010"/>
                </a:lnTo>
                <a:lnTo>
                  <a:pt x="309340" y="385532"/>
                </a:lnTo>
                <a:lnTo>
                  <a:pt x="308054" y="383880"/>
                </a:lnTo>
                <a:lnTo>
                  <a:pt x="300086" y="381010"/>
                </a:lnTo>
                <a:lnTo>
                  <a:pt x="289881" y="380613"/>
                </a:lnTo>
                <a:lnTo>
                  <a:pt x="280408" y="373506"/>
                </a:lnTo>
                <a:lnTo>
                  <a:pt x="270848" y="371235"/>
                </a:lnTo>
                <a:lnTo>
                  <a:pt x="207515" y="370278"/>
                </a:lnTo>
                <a:lnTo>
                  <a:pt x="181778" y="370278"/>
                </a:lnTo>
                <a:lnTo>
                  <a:pt x="174989" y="373329"/>
                </a:lnTo>
                <a:lnTo>
                  <a:pt x="166775" y="379144"/>
                </a:lnTo>
                <a:lnTo>
                  <a:pt x="156065" y="380449"/>
                </a:lnTo>
                <a:lnTo>
                  <a:pt x="149466" y="380538"/>
                </a:lnTo>
                <a:lnTo>
                  <a:pt x="143467" y="383610"/>
                </a:lnTo>
                <a:lnTo>
                  <a:pt x="135758" y="389437"/>
                </a:lnTo>
                <a:lnTo>
                  <a:pt x="128957" y="390447"/>
                </a:lnTo>
                <a:lnTo>
                  <a:pt x="127159" y="391733"/>
                </a:lnTo>
                <a:lnTo>
                  <a:pt x="125961" y="393734"/>
                </a:lnTo>
                <a:lnTo>
                  <a:pt x="125162" y="396213"/>
                </a:lnTo>
                <a:lnTo>
                  <a:pt x="123485" y="397865"/>
                </a:lnTo>
                <a:lnTo>
                  <a:pt x="112573" y="403567"/>
                </a:lnTo>
                <a:lnTo>
                  <a:pt x="106094" y="407957"/>
                </a:lnTo>
                <a:lnTo>
                  <a:pt x="99400" y="409907"/>
                </a:lnTo>
                <a:lnTo>
                  <a:pt x="97158" y="411571"/>
                </a:lnTo>
                <a:lnTo>
                  <a:pt x="95662" y="413825"/>
                </a:lnTo>
                <a:lnTo>
                  <a:pt x="94666" y="416471"/>
                </a:lnTo>
                <a:lnTo>
                  <a:pt x="92857" y="418235"/>
                </a:lnTo>
                <a:lnTo>
                  <a:pt x="81733" y="424119"/>
                </a:lnTo>
                <a:lnTo>
                  <a:pt x="63777" y="440462"/>
                </a:lnTo>
                <a:lnTo>
                  <a:pt x="59617" y="441516"/>
                </a:lnTo>
                <a:lnTo>
                  <a:pt x="56906" y="441797"/>
                </a:lnTo>
                <a:lnTo>
                  <a:pt x="55098" y="443129"/>
                </a:lnTo>
                <a:lnTo>
                  <a:pt x="43544" y="463199"/>
                </a:lnTo>
                <a:lnTo>
                  <a:pt x="42758" y="466549"/>
                </a:lnTo>
                <a:lnTo>
                  <a:pt x="41090" y="468783"/>
                </a:lnTo>
                <a:lnTo>
                  <a:pt x="38834" y="470272"/>
                </a:lnTo>
                <a:lnTo>
                  <a:pt x="36185" y="471265"/>
                </a:lnTo>
                <a:lnTo>
                  <a:pt x="34419" y="473071"/>
                </a:lnTo>
                <a:lnTo>
                  <a:pt x="32457" y="478129"/>
                </a:lnTo>
                <a:lnTo>
                  <a:pt x="30790" y="479935"/>
                </a:lnTo>
                <a:lnTo>
                  <a:pt x="25887" y="481942"/>
                </a:lnTo>
                <a:lnTo>
                  <a:pt x="24121" y="484766"/>
                </a:lnTo>
                <a:lnTo>
                  <a:pt x="20493" y="497384"/>
                </a:lnTo>
                <a:lnTo>
                  <a:pt x="18237" y="499638"/>
                </a:lnTo>
                <a:lnTo>
                  <a:pt x="15590" y="501139"/>
                </a:lnTo>
                <a:lnTo>
                  <a:pt x="13824" y="503285"/>
                </a:lnTo>
                <a:lnTo>
                  <a:pt x="11863" y="508720"/>
                </a:lnTo>
                <a:lnTo>
                  <a:pt x="9241" y="531669"/>
                </a:lnTo>
                <a:lnTo>
                  <a:pt x="1440" y="543305"/>
                </a:lnTo>
                <a:lnTo>
                  <a:pt x="282" y="553153"/>
                </a:lnTo>
                <a:lnTo>
                  <a:pt x="0" y="581099"/>
                </a:lnTo>
                <a:lnTo>
                  <a:pt x="3049" y="587162"/>
                </a:lnTo>
                <a:lnTo>
                  <a:pt x="7074" y="593671"/>
                </a:lnTo>
                <a:lnTo>
                  <a:pt x="9870" y="605119"/>
                </a:lnTo>
                <a:lnTo>
                  <a:pt x="10168" y="611990"/>
                </a:lnTo>
                <a:lnTo>
                  <a:pt x="13289" y="618054"/>
                </a:lnTo>
                <a:lnTo>
                  <a:pt x="27383" y="635554"/>
                </a:lnTo>
                <a:lnTo>
                  <a:pt x="29330" y="641875"/>
                </a:lnTo>
                <a:lnTo>
                  <a:pt x="30994" y="644018"/>
                </a:lnTo>
                <a:lnTo>
                  <a:pt x="35893" y="646400"/>
                </a:lnTo>
                <a:lnTo>
                  <a:pt x="37657" y="648179"/>
                </a:lnTo>
                <a:lnTo>
                  <a:pt x="39618" y="653207"/>
                </a:lnTo>
                <a:lnTo>
                  <a:pt x="41284" y="655005"/>
                </a:lnTo>
                <a:lnTo>
                  <a:pt x="59884" y="667328"/>
                </a:lnTo>
                <a:lnTo>
                  <a:pt x="70480" y="677627"/>
                </a:lnTo>
                <a:lnTo>
                  <a:pt x="77071" y="678732"/>
                </a:lnTo>
                <a:lnTo>
                  <a:pt x="86270" y="679059"/>
                </a:lnTo>
                <a:lnTo>
                  <a:pt x="88404" y="680249"/>
                </a:lnTo>
                <a:lnTo>
                  <a:pt x="89827" y="682186"/>
                </a:lnTo>
                <a:lnTo>
                  <a:pt x="90775" y="684622"/>
                </a:lnTo>
                <a:lnTo>
                  <a:pt x="92552" y="686246"/>
                </a:lnTo>
                <a:lnTo>
                  <a:pt x="97576" y="688051"/>
                </a:lnTo>
                <a:lnTo>
                  <a:pt x="121965" y="689482"/>
                </a:lnTo>
                <a:lnTo>
                  <a:pt x="141772" y="672402"/>
                </a:lnTo>
                <a:lnTo>
                  <a:pt x="152560" y="669361"/>
                </a:lnTo>
                <a:lnTo>
                  <a:pt x="162302" y="661914"/>
                </a:lnTo>
                <a:lnTo>
                  <a:pt x="171909" y="658439"/>
                </a:lnTo>
                <a:lnTo>
                  <a:pt x="188818" y="644398"/>
                </a:lnTo>
                <a:lnTo>
                  <a:pt x="192611" y="637797"/>
                </a:lnTo>
                <a:lnTo>
                  <a:pt x="193622" y="634435"/>
                </a:lnTo>
                <a:lnTo>
                  <a:pt x="195441" y="632193"/>
                </a:lnTo>
                <a:lnTo>
                  <a:pt x="202322" y="627894"/>
                </a:lnTo>
                <a:lnTo>
                  <a:pt x="211329" y="613720"/>
                </a:lnTo>
                <a:lnTo>
                  <a:pt x="233020" y="589256"/>
                </a:lnTo>
                <a:lnTo>
                  <a:pt x="239132" y="576086"/>
                </a:lnTo>
                <a:lnTo>
                  <a:pt x="260232" y="544890"/>
                </a:lnTo>
                <a:lnTo>
                  <a:pt x="269297" y="526006"/>
                </a:lnTo>
                <a:lnTo>
                  <a:pt x="291845" y="495318"/>
                </a:lnTo>
                <a:lnTo>
                  <a:pt x="306504" y="460093"/>
                </a:lnTo>
                <a:lnTo>
                  <a:pt x="308988" y="449097"/>
                </a:lnTo>
                <a:lnTo>
                  <a:pt x="316854" y="432714"/>
                </a:lnTo>
                <a:lnTo>
                  <a:pt x="317640" y="429064"/>
                </a:lnTo>
                <a:lnTo>
                  <a:pt x="337454" y="382727"/>
                </a:lnTo>
                <a:lnTo>
                  <a:pt x="339905" y="374666"/>
                </a:lnTo>
                <a:lnTo>
                  <a:pt x="376447" y="312027"/>
                </a:lnTo>
                <a:lnTo>
                  <a:pt x="383149" y="290292"/>
                </a:lnTo>
                <a:lnTo>
                  <a:pt x="385864" y="286062"/>
                </a:lnTo>
                <a:lnTo>
                  <a:pt x="399197" y="244114"/>
                </a:lnTo>
                <a:lnTo>
                  <a:pt x="417700" y="212548"/>
                </a:lnTo>
                <a:lnTo>
                  <a:pt x="422001" y="199721"/>
                </a:lnTo>
                <a:lnTo>
                  <a:pt x="458823" y="138118"/>
                </a:lnTo>
                <a:lnTo>
                  <a:pt x="465527" y="123389"/>
                </a:lnTo>
                <a:lnTo>
                  <a:pt x="468242" y="119874"/>
                </a:lnTo>
                <a:lnTo>
                  <a:pt x="471259" y="109866"/>
                </a:lnTo>
                <a:lnTo>
                  <a:pt x="473744" y="98936"/>
                </a:lnTo>
                <a:lnTo>
                  <a:pt x="481610" y="82596"/>
                </a:lnTo>
                <a:lnTo>
                  <a:pt x="482397" y="78950"/>
                </a:lnTo>
                <a:lnTo>
                  <a:pt x="505398" y="30679"/>
                </a:lnTo>
                <a:lnTo>
                  <a:pt x="525121" y="9910"/>
                </a:lnTo>
                <a:lnTo>
                  <a:pt x="530614" y="9883"/>
                </a:lnTo>
                <a:lnTo>
                  <a:pt x="532228" y="8735"/>
                </a:lnTo>
                <a:lnTo>
                  <a:pt x="533304" y="6827"/>
                </a:lnTo>
                <a:lnTo>
                  <a:pt x="535330" y="0"/>
                </a:lnTo>
                <a:lnTo>
                  <a:pt x="525159" y="987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Shape-94"/>
          <p:cNvSpPr/>
          <p:nvPr/>
        </p:nvSpPr>
        <p:spPr>
          <a:xfrm>
            <a:off x="2121281" y="4015946"/>
            <a:ext cx="504530" cy="628121"/>
          </a:xfrm>
          <a:custGeom>
            <a:avLst/>
            <a:gdLst/>
            <a:ahLst/>
            <a:cxnLst/>
            <a:rect l="0" t="0" r="0" b="0"/>
            <a:pathLst>
              <a:path w="504530" h="628121">
                <a:moveTo>
                  <a:pt x="308881" y="360405"/>
                </a:moveTo>
                <a:lnTo>
                  <a:pt x="319178" y="360405"/>
                </a:lnTo>
                <a:lnTo>
                  <a:pt x="313712" y="360405"/>
                </a:lnTo>
                <a:lnTo>
                  <a:pt x="307977" y="357355"/>
                </a:lnTo>
                <a:lnTo>
                  <a:pt x="290729" y="343313"/>
                </a:lnTo>
                <a:lnTo>
                  <a:pt x="281128" y="339704"/>
                </a:lnTo>
                <a:lnTo>
                  <a:pt x="271038" y="333042"/>
                </a:lnTo>
                <a:lnTo>
                  <a:pt x="260802" y="330559"/>
                </a:lnTo>
                <a:lnTo>
                  <a:pt x="199997" y="329516"/>
                </a:lnTo>
                <a:lnTo>
                  <a:pt x="142127" y="329514"/>
                </a:lnTo>
                <a:lnTo>
                  <a:pt x="139360" y="330658"/>
                </a:lnTo>
                <a:lnTo>
                  <a:pt x="137516" y="332565"/>
                </a:lnTo>
                <a:lnTo>
                  <a:pt x="136286" y="334980"/>
                </a:lnTo>
                <a:lnTo>
                  <a:pt x="134322" y="336590"/>
                </a:lnTo>
                <a:lnTo>
                  <a:pt x="129089" y="338379"/>
                </a:lnTo>
                <a:lnTo>
                  <a:pt x="110010" y="342673"/>
                </a:lnTo>
                <a:lnTo>
                  <a:pt x="94734" y="347905"/>
                </a:lnTo>
                <a:lnTo>
                  <a:pt x="90603" y="348639"/>
                </a:lnTo>
                <a:lnTo>
                  <a:pt x="87849" y="350273"/>
                </a:lnTo>
                <a:lnTo>
                  <a:pt x="86013" y="352506"/>
                </a:lnTo>
                <a:lnTo>
                  <a:pt x="84789" y="355140"/>
                </a:lnTo>
                <a:lnTo>
                  <a:pt x="82828" y="356895"/>
                </a:lnTo>
                <a:lnTo>
                  <a:pt x="71462" y="362763"/>
                </a:lnTo>
                <a:lnTo>
                  <a:pt x="36284" y="396174"/>
                </a:lnTo>
                <a:lnTo>
                  <a:pt x="33268" y="402236"/>
                </a:lnTo>
                <a:lnTo>
                  <a:pt x="32463" y="405455"/>
                </a:lnTo>
                <a:lnTo>
                  <a:pt x="30783" y="407601"/>
                </a:lnTo>
                <a:lnTo>
                  <a:pt x="25864" y="409985"/>
                </a:lnTo>
                <a:lnTo>
                  <a:pt x="24095" y="411765"/>
                </a:lnTo>
                <a:lnTo>
                  <a:pt x="12614" y="440830"/>
                </a:lnTo>
                <a:lnTo>
                  <a:pt x="10725" y="450660"/>
                </a:lnTo>
                <a:lnTo>
                  <a:pt x="3275" y="460825"/>
                </a:lnTo>
                <a:lnTo>
                  <a:pt x="1434" y="467201"/>
                </a:lnTo>
                <a:lnTo>
                  <a:pt x="0" y="502120"/>
                </a:lnTo>
                <a:lnTo>
                  <a:pt x="8118" y="515446"/>
                </a:lnTo>
                <a:lnTo>
                  <a:pt x="20663" y="551690"/>
                </a:lnTo>
                <a:lnTo>
                  <a:pt x="39256" y="574578"/>
                </a:lnTo>
                <a:lnTo>
                  <a:pt x="66315" y="601807"/>
                </a:lnTo>
                <a:lnTo>
                  <a:pt x="72548" y="604993"/>
                </a:lnTo>
                <a:lnTo>
                  <a:pt x="75813" y="605842"/>
                </a:lnTo>
                <a:lnTo>
                  <a:pt x="77989" y="607552"/>
                </a:lnTo>
                <a:lnTo>
                  <a:pt x="83339" y="615426"/>
                </a:lnTo>
                <a:lnTo>
                  <a:pt x="99902" y="626235"/>
                </a:lnTo>
                <a:lnTo>
                  <a:pt x="107503" y="627572"/>
                </a:lnTo>
                <a:lnTo>
                  <a:pt x="133890" y="628120"/>
                </a:lnTo>
                <a:lnTo>
                  <a:pt x="137301" y="626981"/>
                </a:lnTo>
                <a:lnTo>
                  <a:pt x="139575" y="625077"/>
                </a:lnTo>
                <a:lnTo>
                  <a:pt x="141092" y="622665"/>
                </a:lnTo>
                <a:lnTo>
                  <a:pt x="143247" y="621055"/>
                </a:lnTo>
                <a:lnTo>
                  <a:pt x="152724" y="618261"/>
                </a:lnTo>
                <a:lnTo>
                  <a:pt x="159385" y="617963"/>
                </a:lnTo>
                <a:lnTo>
                  <a:pt x="161163" y="616777"/>
                </a:lnTo>
                <a:lnTo>
                  <a:pt x="162348" y="614842"/>
                </a:lnTo>
                <a:lnTo>
                  <a:pt x="163138" y="612408"/>
                </a:lnTo>
                <a:lnTo>
                  <a:pt x="164809" y="610786"/>
                </a:lnTo>
                <a:lnTo>
                  <a:pt x="175712" y="605131"/>
                </a:lnTo>
                <a:lnTo>
                  <a:pt x="192270" y="591206"/>
                </a:lnTo>
                <a:lnTo>
                  <a:pt x="199084" y="588839"/>
                </a:lnTo>
                <a:lnTo>
                  <a:pt x="201359" y="587064"/>
                </a:lnTo>
                <a:lnTo>
                  <a:pt x="223640" y="555996"/>
                </a:lnTo>
                <a:lnTo>
                  <a:pt x="226375" y="549163"/>
                </a:lnTo>
                <a:lnTo>
                  <a:pt x="264702" y="494851"/>
                </a:lnTo>
                <a:lnTo>
                  <a:pt x="267507" y="487663"/>
                </a:lnTo>
                <a:lnTo>
                  <a:pt x="274375" y="477184"/>
                </a:lnTo>
                <a:lnTo>
                  <a:pt x="285893" y="449443"/>
                </a:lnTo>
                <a:lnTo>
                  <a:pt x="305891" y="422378"/>
                </a:lnTo>
                <a:lnTo>
                  <a:pt x="308696" y="415408"/>
                </a:lnTo>
                <a:lnTo>
                  <a:pt x="319820" y="395510"/>
                </a:lnTo>
                <a:lnTo>
                  <a:pt x="331679" y="361679"/>
                </a:lnTo>
                <a:lnTo>
                  <a:pt x="336176" y="354106"/>
                </a:lnTo>
                <a:lnTo>
                  <a:pt x="339851" y="343411"/>
                </a:lnTo>
                <a:lnTo>
                  <a:pt x="356099" y="315587"/>
                </a:lnTo>
                <a:lnTo>
                  <a:pt x="360247" y="303013"/>
                </a:lnTo>
                <a:lnTo>
                  <a:pt x="367069" y="292039"/>
                </a:lnTo>
                <a:lnTo>
                  <a:pt x="388873" y="232335"/>
                </a:lnTo>
                <a:lnTo>
                  <a:pt x="398712" y="208786"/>
                </a:lnTo>
                <a:lnTo>
                  <a:pt x="401437" y="200343"/>
                </a:lnTo>
                <a:lnTo>
                  <a:pt x="409458" y="185601"/>
                </a:lnTo>
                <a:lnTo>
                  <a:pt x="419759" y="154068"/>
                </a:lnTo>
                <a:lnTo>
                  <a:pt x="429603" y="135144"/>
                </a:lnTo>
                <a:lnTo>
                  <a:pt x="432328" y="127569"/>
                </a:lnTo>
                <a:lnTo>
                  <a:pt x="439151" y="116871"/>
                </a:lnTo>
                <a:lnTo>
                  <a:pt x="450651" y="89046"/>
                </a:lnTo>
                <a:lnTo>
                  <a:pt x="459072" y="76472"/>
                </a:lnTo>
                <a:lnTo>
                  <a:pt x="462076" y="65500"/>
                </a:lnTo>
                <a:lnTo>
                  <a:pt x="462779" y="58477"/>
                </a:lnTo>
                <a:lnTo>
                  <a:pt x="466142" y="51543"/>
                </a:lnTo>
                <a:lnTo>
                  <a:pt x="479727" y="34331"/>
                </a:lnTo>
                <a:lnTo>
                  <a:pt x="483381" y="22630"/>
                </a:lnTo>
                <a:lnTo>
                  <a:pt x="493794" y="10774"/>
                </a:lnTo>
                <a:lnTo>
                  <a:pt x="494194" y="1473"/>
                </a:lnTo>
                <a:lnTo>
                  <a:pt x="495351" y="982"/>
                </a:lnTo>
                <a:lnTo>
                  <a:pt x="504529" y="0"/>
                </a:lnTo>
                <a:lnTo>
                  <a:pt x="495664" y="8865"/>
                </a:lnTo>
                <a:lnTo>
                  <a:pt x="494657" y="15339"/>
                </a:lnTo>
                <a:lnTo>
                  <a:pt x="493371" y="17092"/>
                </a:lnTo>
                <a:lnTo>
                  <a:pt x="483935" y="205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Shape-95"/>
          <p:cNvSpPr/>
          <p:nvPr/>
        </p:nvSpPr>
        <p:spPr>
          <a:xfrm>
            <a:off x="2677300" y="4046837"/>
            <a:ext cx="689917" cy="597245"/>
          </a:xfrm>
          <a:custGeom>
            <a:avLst/>
            <a:gdLst/>
            <a:ahLst/>
            <a:cxnLst/>
            <a:rect l="0" t="0" r="0" b="0"/>
            <a:pathLst>
              <a:path w="689917" h="597245">
                <a:moveTo>
                  <a:pt x="257430" y="350109"/>
                </a:moveTo>
                <a:lnTo>
                  <a:pt x="257430" y="339937"/>
                </a:lnTo>
                <a:lnTo>
                  <a:pt x="251963" y="334382"/>
                </a:lnTo>
                <a:lnTo>
                  <a:pt x="246228" y="331678"/>
                </a:lnTo>
                <a:lnTo>
                  <a:pt x="222666" y="329552"/>
                </a:lnTo>
                <a:lnTo>
                  <a:pt x="220524" y="328396"/>
                </a:lnTo>
                <a:lnTo>
                  <a:pt x="219096" y="326480"/>
                </a:lnTo>
                <a:lnTo>
                  <a:pt x="218144" y="324059"/>
                </a:lnTo>
                <a:lnTo>
                  <a:pt x="216365" y="322445"/>
                </a:lnTo>
                <a:lnTo>
                  <a:pt x="211338" y="320652"/>
                </a:lnTo>
                <a:lnTo>
                  <a:pt x="147210" y="319217"/>
                </a:lnTo>
                <a:lnTo>
                  <a:pt x="111141" y="319217"/>
                </a:lnTo>
                <a:lnTo>
                  <a:pt x="103551" y="322268"/>
                </a:lnTo>
                <a:lnTo>
                  <a:pt x="94822" y="328084"/>
                </a:lnTo>
                <a:lnTo>
                  <a:pt x="73062" y="334855"/>
                </a:lnTo>
                <a:lnTo>
                  <a:pt x="59657" y="343809"/>
                </a:lnTo>
                <a:lnTo>
                  <a:pt x="55117" y="350360"/>
                </a:lnTo>
                <a:lnTo>
                  <a:pt x="53905" y="353709"/>
                </a:lnTo>
                <a:lnTo>
                  <a:pt x="51954" y="355941"/>
                </a:lnTo>
                <a:lnTo>
                  <a:pt x="23948" y="377854"/>
                </a:lnTo>
                <a:lnTo>
                  <a:pt x="14848" y="387950"/>
                </a:lnTo>
                <a:lnTo>
                  <a:pt x="12318" y="394768"/>
                </a:lnTo>
                <a:lnTo>
                  <a:pt x="9550" y="408468"/>
                </a:lnTo>
                <a:lnTo>
                  <a:pt x="3336" y="419904"/>
                </a:lnTo>
                <a:lnTo>
                  <a:pt x="0" y="482988"/>
                </a:lnTo>
                <a:lnTo>
                  <a:pt x="3049" y="492308"/>
                </a:lnTo>
                <a:lnTo>
                  <a:pt x="7075" y="500263"/>
                </a:lnTo>
                <a:lnTo>
                  <a:pt x="15337" y="523650"/>
                </a:lnTo>
                <a:lnTo>
                  <a:pt x="24501" y="537427"/>
                </a:lnTo>
                <a:lnTo>
                  <a:pt x="31101" y="542055"/>
                </a:lnTo>
                <a:lnTo>
                  <a:pt x="34463" y="543289"/>
                </a:lnTo>
                <a:lnTo>
                  <a:pt x="36704" y="545256"/>
                </a:lnTo>
                <a:lnTo>
                  <a:pt x="46063" y="559873"/>
                </a:lnTo>
                <a:lnTo>
                  <a:pt x="52125" y="563472"/>
                </a:lnTo>
                <a:lnTo>
                  <a:pt x="55344" y="564432"/>
                </a:lnTo>
                <a:lnTo>
                  <a:pt x="57490" y="566216"/>
                </a:lnTo>
                <a:lnTo>
                  <a:pt x="66683" y="580515"/>
                </a:lnTo>
                <a:lnTo>
                  <a:pt x="72731" y="584088"/>
                </a:lnTo>
                <a:lnTo>
                  <a:pt x="80470" y="586383"/>
                </a:lnTo>
                <a:lnTo>
                  <a:pt x="90220" y="593913"/>
                </a:lnTo>
                <a:lnTo>
                  <a:pt x="101065" y="596805"/>
                </a:lnTo>
                <a:lnTo>
                  <a:pt x="131866" y="597241"/>
                </a:lnTo>
                <a:lnTo>
                  <a:pt x="141689" y="590166"/>
                </a:lnTo>
                <a:lnTo>
                  <a:pt x="152549" y="587371"/>
                </a:lnTo>
                <a:lnTo>
                  <a:pt x="159358" y="581606"/>
                </a:lnTo>
                <a:lnTo>
                  <a:pt x="162356" y="575802"/>
                </a:lnTo>
                <a:lnTo>
                  <a:pt x="163155" y="572652"/>
                </a:lnTo>
                <a:lnTo>
                  <a:pt x="164832" y="570552"/>
                </a:lnTo>
                <a:lnTo>
                  <a:pt x="178946" y="561439"/>
                </a:lnTo>
                <a:lnTo>
                  <a:pt x="182503" y="555396"/>
                </a:lnTo>
                <a:lnTo>
                  <a:pt x="185228" y="548897"/>
                </a:lnTo>
                <a:lnTo>
                  <a:pt x="190253" y="542195"/>
                </a:lnTo>
                <a:lnTo>
                  <a:pt x="196300" y="538452"/>
                </a:lnTo>
                <a:lnTo>
                  <a:pt x="199515" y="537456"/>
                </a:lnTo>
                <a:lnTo>
                  <a:pt x="201657" y="535647"/>
                </a:lnTo>
                <a:lnTo>
                  <a:pt x="223680" y="504512"/>
                </a:lnTo>
                <a:lnTo>
                  <a:pt x="226412" y="497679"/>
                </a:lnTo>
                <a:lnTo>
                  <a:pt x="233238" y="487399"/>
                </a:lnTo>
                <a:lnTo>
                  <a:pt x="236913" y="477107"/>
                </a:lnTo>
                <a:lnTo>
                  <a:pt x="243596" y="465667"/>
                </a:lnTo>
                <a:lnTo>
                  <a:pt x="247229" y="449438"/>
                </a:lnTo>
                <a:lnTo>
                  <a:pt x="255076" y="433124"/>
                </a:lnTo>
                <a:lnTo>
                  <a:pt x="255860" y="429480"/>
                </a:lnTo>
                <a:lnTo>
                  <a:pt x="286425" y="367696"/>
                </a:lnTo>
                <a:lnTo>
                  <a:pt x="296223" y="350165"/>
                </a:lnTo>
                <a:lnTo>
                  <a:pt x="309749" y="302338"/>
                </a:lnTo>
                <a:lnTo>
                  <a:pt x="315901" y="290697"/>
                </a:lnTo>
                <a:lnTo>
                  <a:pt x="319376" y="274409"/>
                </a:lnTo>
                <a:lnTo>
                  <a:pt x="327170" y="258074"/>
                </a:lnTo>
                <a:lnTo>
                  <a:pt x="327950" y="254428"/>
                </a:lnTo>
                <a:lnTo>
                  <a:pt x="347752" y="208099"/>
                </a:lnTo>
                <a:lnTo>
                  <a:pt x="350203" y="200038"/>
                </a:lnTo>
                <a:lnTo>
                  <a:pt x="356872" y="187924"/>
                </a:lnTo>
                <a:lnTo>
                  <a:pt x="361237" y="158872"/>
                </a:lnTo>
                <a:lnTo>
                  <a:pt x="368492" y="144356"/>
                </a:lnTo>
                <a:lnTo>
                  <a:pt x="369227" y="140859"/>
                </a:lnTo>
                <a:lnTo>
                  <a:pt x="389726" y="99543"/>
                </a:lnTo>
                <a:lnTo>
                  <a:pt x="392129" y="85812"/>
                </a:lnTo>
                <a:lnTo>
                  <a:pt x="399384" y="72082"/>
                </a:lnTo>
                <a:lnTo>
                  <a:pt x="402445" y="54920"/>
                </a:lnTo>
                <a:lnTo>
                  <a:pt x="410419" y="43224"/>
                </a:lnTo>
                <a:lnTo>
                  <a:pt x="412743" y="33371"/>
                </a:lnTo>
                <a:lnTo>
                  <a:pt x="420717" y="22503"/>
                </a:lnTo>
                <a:lnTo>
                  <a:pt x="422148" y="10772"/>
                </a:lnTo>
                <a:lnTo>
                  <a:pt x="422186" y="0"/>
                </a:lnTo>
                <a:lnTo>
                  <a:pt x="422186" y="9874"/>
                </a:lnTo>
                <a:lnTo>
                  <a:pt x="413320" y="19127"/>
                </a:lnTo>
                <a:lnTo>
                  <a:pt x="412313" y="25626"/>
                </a:lnTo>
                <a:lnTo>
                  <a:pt x="412015" y="34799"/>
                </a:lnTo>
                <a:lnTo>
                  <a:pt x="408894" y="41401"/>
                </a:lnTo>
                <a:lnTo>
                  <a:pt x="404838" y="48149"/>
                </a:lnTo>
                <a:lnTo>
                  <a:pt x="401410" y="58380"/>
                </a:lnTo>
                <a:lnTo>
                  <a:pt x="394800" y="68658"/>
                </a:lnTo>
                <a:lnTo>
                  <a:pt x="392333" y="78949"/>
                </a:lnTo>
                <a:lnTo>
                  <a:pt x="391756" y="85813"/>
                </a:lnTo>
                <a:lnTo>
                  <a:pt x="388448" y="92677"/>
                </a:lnTo>
                <a:lnTo>
                  <a:pt x="384309" y="99541"/>
                </a:lnTo>
                <a:lnTo>
                  <a:pt x="381652" y="113271"/>
                </a:lnTo>
                <a:lnTo>
                  <a:pt x="381127" y="127000"/>
                </a:lnTo>
                <a:lnTo>
                  <a:pt x="378004" y="133866"/>
                </a:lnTo>
                <a:lnTo>
                  <a:pt x="373946" y="140731"/>
                </a:lnTo>
                <a:lnTo>
                  <a:pt x="371341" y="154461"/>
                </a:lnTo>
                <a:lnTo>
                  <a:pt x="371127" y="157892"/>
                </a:lnTo>
                <a:lnTo>
                  <a:pt x="367839" y="164757"/>
                </a:lnTo>
                <a:lnTo>
                  <a:pt x="365360" y="168190"/>
                </a:lnTo>
                <a:lnTo>
                  <a:pt x="361871" y="183954"/>
                </a:lnTo>
                <a:lnTo>
                  <a:pt x="359549" y="201560"/>
                </a:lnTo>
                <a:lnTo>
                  <a:pt x="352310" y="216056"/>
                </a:lnTo>
                <a:lnTo>
                  <a:pt x="351575" y="219551"/>
                </a:lnTo>
                <a:lnTo>
                  <a:pt x="341368" y="240261"/>
                </a:lnTo>
                <a:lnTo>
                  <a:pt x="340270" y="250565"/>
                </a:lnTo>
                <a:lnTo>
                  <a:pt x="338972" y="252855"/>
                </a:lnTo>
                <a:lnTo>
                  <a:pt x="336962" y="254381"/>
                </a:lnTo>
                <a:lnTo>
                  <a:pt x="334478" y="255398"/>
                </a:lnTo>
                <a:lnTo>
                  <a:pt x="332823" y="257221"/>
                </a:lnTo>
                <a:lnTo>
                  <a:pt x="330983" y="262296"/>
                </a:lnTo>
                <a:lnTo>
                  <a:pt x="328453" y="284977"/>
                </a:lnTo>
                <a:lnTo>
                  <a:pt x="321377" y="298639"/>
                </a:lnTo>
                <a:lnTo>
                  <a:pt x="319641" y="306889"/>
                </a:lnTo>
                <a:lnTo>
                  <a:pt x="312221" y="316740"/>
                </a:lnTo>
                <a:lnTo>
                  <a:pt x="309895" y="326365"/>
                </a:lnTo>
                <a:lnTo>
                  <a:pt x="309044" y="337815"/>
                </a:lnTo>
                <a:lnTo>
                  <a:pt x="301865" y="347638"/>
                </a:lnTo>
                <a:lnTo>
                  <a:pt x="299046" y="358499"/>
                </a:lnTo>
                <a:lnTo>
                  <a:pt x="298657" y="374571"/>
                </a:lnTo>
                <a:lnTo>
                  <a:pt x="297500" y="376714"/>
                </a:lnTo>
                <a:lnTo>
                  <a:pt x="295585" y="378143"/>
                </a:lnTo>
                <a:lnTo>
                  <a:pt x="293164" y="379096"/>
                </a:lnTo>
                <a:lnTo>
                  <a:pt x="291549" y="380875"/>
                </a:lnTo>
                <a:lnTo>
                  <a:pt x="289756" y="385903"/>
                </a:lnTo>
                <a:lnTo>
                  <a:pt x="288359" y="409896"/>
                </a:lnTo>
                <a:lnTo>
                  <a:pt x="281252" y="419719"/>
                </a:lnTo>
                <a:lnTo>
                  <a:pt x="278449" y="430580"/>
                </a:lnTo>
                <a:lnTo>
                  <a:pt x="278024" y="494912"/>
                </a:lnTo>
                <a:lnTo>
                  <a:pt x="278024" y="509470"/>
                </a:lnTo>
                <a:lnTo>
                  <a:pt x="281075" y="515519"/>
                </a:lnTo>
                <a:lnTo>
                  <a:pt x="286889" y="523258"/>
                </a:lnTo>
                <a:lnTo>
                  <a:pt x="288039" y="533007"/>
                </a:lnTo>
                <a:lnTo>
                  <a:pt x="288196" y="539328"/>
                </a:lnTo>
                <a:lnTo>
                  <a:pt x="289382" y="541471"/>
                </a:lnTo>
                <a:lnTo>
                  <a:pt x="291317" y="542900"/>
                </a:lnTo>
                <a:lnTo>
                  <a:pt x="293751" y="543852"/>
                </a:lnTo>
                <a:lnTo>
                  <a:pt x="295374" y="545632"/>
                </a:lnTo>
                <a:lnTo>
                  <a:pt x="301029" y="556708"/>
                </a:lnTo>
                <a:lnTo>
                  <a:pt x="313921" y="571254"/>
                </a:lnTo>
                <a:lnTo>
                  <a:pt x="319912" y="574251"/>
                </a:lnTo>
                <a:lnTo>
                  <a:pt x="323112" y="575051"/>
                </a:lnTo>
                <a:lnTo>
                  <a:pt x="325245" y="576728"/>
                </a:lnTo>
                <a:lnTo>
                  <a:pt x="334416" y="590841"/>
                </a:lnTo>
                <a:lnTo>
                  <a:pt x="340462" y="594398"/>
                </a:lnTo>
                <a:lnTo>
                  <a:pt x="358407" y="597078"/>
                </a:lnTo>
                <a:lnTo>
                  <a:pt x="422376" y="597243"/>
                </a:lnTo>
                <a:lnTo>
                  <a:pt x="425745" y="597244"/>
                </a:lnTo>
                <a:lnTo>
                  <a:pt x="432540" y="594193"/>
                </a:lnTo>
                <a:lnTo>
                  <a:pt x="439374" y="590167"/>
                </a:lnTo>
                <a:lnTo>
                  <a:pt x="453083" y="587583"/>
                </a:lnTo>
                <a:lnTo>
                  <a:pt x="456514" y="587371"/>
                </a:lnTo>
                <a:lnTo>
                  <a:pt x="463377" y="584085"/>
                </a:lnTo>
                <a:lnTo>
                  <a:pt x="481492" y="569863"/>
                </a:lnTo>
                <a:lnTo>
                  <a:pt x="491118" y="566248"/>
                </a:lnTo>
                <a:lnTo>
                  <a:pt x="501216" y="559584"/>
                </a:lnTo>
                <a:lnTo>
                  <a:pt x="511455" y="555956"/>
                </a:lnTo>
                <a:lnTo>
                  <a:pt x="575312" y="495604"/>
                </a:lnTo>
                <a:lnTo>
                  <a:pt x="590870" y="481191"/>
                </a:lnTo>
                <a:lnTo>
                  <a:pt x="602091" y="474759"/>
                </a:lnTo>
                <a:lnTo>
                  <a:pt x="614136" y="456308"/>
                </a:lnTo>
                <a:lnTo>
                  <a:pt x="616190" y="449558"/>
                </a:lnTo>
                <a:lnTo>
                  <a:pt x="623206" y="442743"/>
                </a:lnTo>
                <a:lnTo>
                  <a:pt x="631664" y="435902"/>
                </a:lnTo>
                <a:lnTo>
                  <a:pt x="655469" y="394059"/>
                </a:lnTo>
                <a:lnTo>
                  <a:pt x="657445" y="387567"/>
                </a:lnTo>
                <a:lnTo>
                  <a:pt x="659115" y="385379"/>
                </a:lnTo>
                <a:lnTo>
                  <a:pt x="673218" y="376111"/>
                </a:lnTo>
                <a:lnTo>
                  <a:pt x="676774" y="370055"/>
                </a:lnTo>
                <a:lnTo>
                  <a:pt x="679057" y="362312"/>
                </a:lnTo>
                <a:lnTo>
                  <a:pt x="680388" y="361676"/>
                </a:lnTo>
                <a:lnTo>
                  <a:pt x="684919" y="360971"/>
                </a:lnTo>
                <a:lnTo>
                  <a:pt x="686585" y="359639"/>
                </a:lnTo>
                <a:lnTo>
                  <a:pt x="689878" y="350239"/>
                </a:lnTo>
                <a:lnTo>
                  <a:pt x="689916" y="339812"/>
                </a:lnTo>
                <a:lnTo>
                  <a:pt x="689916" y="35010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Shape-96"/>
          <p:cNvSpPr/>
          <p:nvPr/>
        </p:nvSpPr>
        <p:spPr>
          <a:xfrm>
            <a:off x="3562877" y="4046838"/>
            <a:ext cx="669313" cy="617838"/>
          </a:xfrm>
          <a:custGeom>
            <a:avLst/>
            <a:gdLst/>
            <a:ahLst/>
            <a:cxnLst/>
            <a:rect l="0" t="0" r="0" b="0"/>
            <a:pathLst>
              <a:path w="669313" h="617838">
                <a:moveTo>
                  <a:pt x="319204" y="339811"/>
                </a:moveTo>
                <a:lnTo>
                  <a:pt x="319204" y="349983"/>
                </a:lnTo>
                <a:lnTo>
                  <a:pt x="339787" y="350108"/>
                </a:lnTo>
                <a:lnTo>
                  <a:pt x="329512" y="350108"/>
                </a:lnTo>
                <a:lnTo>
                  <a:pt x="335436" y="350108"/>
                </a:lnTo>
                <a:lnTo>
                  <a:pt x="329528" y="350108"/>
                </a:lnTo>
                <a:lnTo>
                  <a:pt x="329509" y="344641"/>
                </a:lnTo>
                <a:lnTo>
                  <a:pt x="328363" y="343031"/>
                </a:lnTo>
                <a:lnTo>
                  <a:pt x="324037" y="341242"/>
                </a:lnTo>
                <a:lnTo>
                  <a:pt x="322426" y="339621"/>
                </a:lnTo>
                <a:lnTo>
                  <a:pt x="320636" y="334769"/>
                </a:lnTo>
                <a:lnTo>
                  <a:pt x="319015" y="333017"/>
                </a:lnTo>
                <a:lnTo>
                  <a:pt x="314162" y="331070"/>
                </a:lnTo>
                <a:lnTo>
                  <a:pt x="301724" y="328677"/>
                </a:lnTo>
                <a:lnTo>
                  <a:pt x="277996" y="311719"/>
                </a:lnTo>
                <a:lnTo>
                  <a:pt x="260851" y="308142"/>
                </a:lnTo>
                <a:lnTo>
                  <a:pt x="247123" y="300841"/>
                </a:lnTo>
                <a:lnTo>
                  <a:pt x="229960" y="297769"/>
                </a:lnTo>
                <a:lnTo>
                  <a:pt x="216231" y="290528"/>
                </a:lnTo>
                <a:lnTo>
                  <a:pt x="161737" y="288335"/>
                </a:lnTo>
                <a:lnTo>
                  <a:pt x="159307" y="289476"/>
                </a:lnTo>
                <a:lnTo>
                  <a:pt x="157687" y="291380"/>
                </a:lnTo>
                <a:lnTo>
                  <a:pt x="156607" y="293794"/>
                </a:lnTo>
                <a:lnTo>
                  <a:pt x="154743" y="295404"/>
                </a:lnTo>
                <a:lnTo>
                  <a:pt x="149621" y="297191"/>
                </a:lnTo>
                <a:lnTo>
                  <a:pt x="126899" y="298496"/>
                </a:lnTo>
                <a:lnTo>
                  <a:pt x="112794" y="306754"/>
                </a:lnTo>
                <a:lnTo>
                  <a:pt x="99436" y="308492"/>
                </a:lnTo>
                <a:lnTo>
                  <a:pt x="97179" y="309777"/>
                </a:lnTo>
                <a:lnTo>
                  <a:pt x="95674" y="311780"/>
                </a:lnTo>
                <a:lnTo>
                  <a:pt x="94670" y="314259"/>
                </a:lnTo>
                <a:lnTo>
                  <a:pt x="92857" y="315911"/>
                </a:lnTo>
                <a:lnTo>
                  <a:pt x="87792" y="317747"/>
                </a:lnTo>
                <a:lnTo>
                  <a:pt x="78507" y="318781"/>
                </a:lnTo>
                <a:lnTo>
                  <a:pt x="76361" y="320070"/>
                </a:lnTo>
                <a:lnTo>
                  <a:pt x="74930" y="322074"/>
                </a:lnTo>
                <a:lnTo>
                  <a:pt x="72196" y="327350"/>
                </a:lnTo>
                <a:lnTo>
                  <a:pt x="67168" y="333510"/>
                </a:lnTo>
                <a:lnTo>
                  <a:pt x="61119" y="337010"/>
                </a:lnTo>
                <a:lnTo>
                  <a:pt x="57904" y="337943"/>
                </a:lnTo>
                <a:lnTo>
                  <a:pt x="55761" y="339710"/>
                </a:lnTo>
                <a:lnTo>
                  <a:pt x="53380" y="344724"/>
                </a:lnTo>
                <a:lnTo>
                  <a:pt x="51600" y="346519"/>
                </a:lnTo>
                <a:lnTo>
                  <a:pt x="46572" y="348512"/>
                </a:lnTo>
                <a:lnTo>
                  <a:pt x="44773" y="350189"/>
                </a:lnTo>
                <a:lnTo>
                  <a:pt x="36184" y="364300"/>
                </a:lnTo>
                <a:lnTo>
                  <a:pt x="22479" y="379006"/>
                </a:lnTo>
                <a:lnTo>
                  <a:pt x="21425" y="383165"/>
                </a:lnTo>
                <a:lnTo>
                  <a:pt x="21144" y="385875"/>
                </a:lnTo>
                <a:lnTo>
                  <a:pt x="17781" y="391940"/>
                </a:lnTo>
                <a:lnTo>
                  <a:pt x="11765" y="399688"/>
                </a:lnTo>
                <a:lnTo>
                  <a:pt x="9434" y="409439"/>
                </a:lnTo>
                <a:lnTo>
                  <a:pt x="3294" y="419047"/>
                </a:lnTo>
                <a:lnTo>
                  <a:pt x="423" y="430491"/>
                </a:lnTo>
                <a:lnTo>
                  <a:pt x="0" y="460039"/>
                </a:lnTo>
                <a:lnTo>
                  <a:pt x="3044" y="464945"/>
                </a:lnTo>
                <a:lnTo>
                  <a:pt x="7067" y="470939"/>
                </a:lnTo>
                <a:lnTo>
                  <a:pt x="9861" y="482031"/>
                </a:lnTo>
                <a:lnTo>
                  <a:pt x="10159" y="494331"/>
                </a:lnTo>
                <a:lnTo>
                  <a:pt x="11346" y="497743"/>
                </a:lnTo>
                <a:lnTo>
                  <a:pt x="13280" y="500017"/>
                </a:lnTo>
                <a:lnTo>
                  <a:pt x="15715" y="501535"/>
                </a:lnTo>
                <a:lnTo>
                  <a:pt x="17337" y="503689"/>
                </a:lnTo>
                <a:lnTo>
                  <a:pt x="19140" y="509135"/>
                </a:lnTo>
                <a:lnTo>
                  <a:pt x="20155" y="518633"/>
                </a:lnTo>
                <a:lnTo>
                  <a:pt x="21442" y="520810"/>
                </a:lnTo>
                <a:lnTo>
                  <a:pt x="23443" y="522261"/>
                </a:lnTo>
                <a:lnTo>
                  <a:pt x="25922" y="523228"/>
                </a:lnTo>
                <a:lnTo>
                  <a:pt x="27575" y="525017"/>
                </a:lnTo>
                <a:lnTo>
                  <a:pt x="33278" y="536109"/>
                </a:lnTo>
                <a:lnTo>
                  <a:pt x="47946" y="553601"/>
                </a:lnTo>
                <a:lnTo>
                  <a:pt x="49906" y="559921"/>
                </a:lnTo>
                <a:lnTo>
                  <a:pt x="51573" y="562064"/>
                </a:lnTo>
                <a:lnTo>
                  <a:pt x="65669" y="571253"/>
                </a:lnTo>
                <a:lnTo>
                  <a:pt x="69224" y="577301"/>
                </a:lnTo>
                <a:lnTo>
                  <a:pt x="70173" y="580517"/>
                </a:lnTo>
                <a:lnTo>
                  <a:pt x="71949" y="582659"/>
                </a:lnTo>
                <a:lnTo>
                  <a:pt x="93357" y="595022"/>
                </a:lnTo>
                <a:lnTo>
                  <a:pt x="115598" y="597226"/>
                </a:lnTo>
                <a:lnTo>
                  <a:pt x="169650" y="597243"/>
                </a:lnTo>
                <a:lnTo>
                  <a:pt x="171447" y="596098"/>
                </a:lnTo>
                <a:lnTo>
                  <a:pt x="172645" y="594192"/>
                </a:lnTo>
                <a:lnTo>
                  <a:pt x="173445" y="591776"/>
                </a:lnTo>
                <a:lnTo>
                  <a:pt x="175121" y="590166"/>
                </a:lnTo>
                <a:lnTo>
                  <a:pt x="180035" y="588377"/>
                </a:lnTo>
                <a:lnTo>
                  <a:pt x="192512" y="586084"/>
                </a:lnTo>
                <a:lnTo>
                  <a:pt x="202593" y="579953"/>
                </a:lnTo>
                <a:lnTo>
                  <a:pt x="214209" y="577084"/>
                </a:lnTo>
                <a:lnTo>
                  <a:pt x="214883" y="575795"/>
                </a:lnTo>
                <a:lnTo>
                  <a:pt x="215632" y="571311"/>
                </a:lnTo>
                <a:lnTo>
                  <a:pt x="216976" y="569658"/>
                </a:lnTo>
                <a:lnTo>
                  <a:pt x="234955" y="557614"/>
                </a:lnTo>
                <a:lnTo>
                  <a:pt x="262421" y="530459"/>
                </a:lnTo>
                <a:lnTo>
                  <a:pt x="265363" y="524465"/>
                </a:lnTo>
                <a:lnTo>
                  <a:pt x="266149" y="521264"/>
                </a:lnTo>
                <a:lnTo>
                  <a:pt x="267816" y="519131"/>
                </a:lnTo>
                <a:lnTo>
                  <a:pt x="272719" y="516761"/>
                </a:lnTo>
                <a:lnTo>
                  <a:pt x="274484" y="514985"/>
                </a:lnTo>
                <a:lnTo>
                  <a:pt x="285959" y="494076"/>
                </a:lnTo>
                <a:lnTo>
                  <a:pt x="287846" y="485969"/>
                </a:lnTo>
                <a:lnTo>
                  <a:pt x="295297" y="476146"/>
                </a:lnTo>
                <a:lnTo>
                  <a:pt x="298772" y="466525"/>
                </a:lnTo>
                <a:lnTo>
                  <a:pt x="305395" y="456429"/>
                </a:lnTo>
                <a:lnTo>
                  <a:pt x="307346" y="449611"/>
                </a:lnTo>
                <a:lnTo>
                  <a:pt x="309010" y="447335"/>
                </a:lnTo>
                <a:lnTo>
                  <a:pt x="311264" y="445818"/>
                </a:lnTo>
                <a:lnTo>
                  <a:pt x="313910" y="444807"/>
                </a:lnTo>
                <a:lnTo>
                  <a:pt x="315675" y="442988"/>
                </a:lnTo>
                <a:lnTo>
                  <a:pt x="329599" y="412974"/>
                </a:lnTo>
                <a:lnTo>
                  <a:pt x="336269" y="404330"/>
                </a:lnTo>
                <a:lnTo>
                  <a:pt x="338753" y="394523"/>
                </a:lnTo>
                <a:lnTo>
                  <a:pt x="339334" y="387773"/>
                </a:lnTo>
                <a:lnTo>
                  <a:pt x="342644" y="380959"/>
                </a:lnTo>
                <a:lnTo>
                  <a:pt x="346782" y="374116"/>
                </a:lnTo>
                <a:lnTo>
                  <a:pt x="350259" y="363832"/>
                </a:lnTo>
                <a:lnTo>
                  <a:pt x="356882" y="353539"/>
                </a:lnTo>
                <a:lnTo>
                  <a:pt x="359353" y="343243"/>
                </a:lnTo>
                <a:lnTo>
                  <a:pt x="359930" y="336378"/>
                </a:lnTo>
                <a:lnTo>
                  <a:pt x="363238" y="329513"/>
                </a:lnTo>
                <a:lnTo>
                  <a:pt x="367378" y="322648"/>
                </a:lnTo>
                <a:lnTo>
                  <a:pt x="370036" y="308919"/>
                </a:lnTo>
                <a:lnTo>
                  <a:pt x="370254" y="305487"/>
                </a:lnTo>
                <a:lnTo>
                  <a:pt x="373548" y="298622"/>
                </a:lnTo>
                <a:lnTo>
                  <a:pt x="377681" y="291756"/>
                </a:lnTo>
                <a:lnTo>
                  <a:pt x="390593" y="247772"/>
                </a:lnTo>
                <a:lnTo>
                  <a:pt x="390823" y="244126"/>
                </a:lnTo>
                <a:lnTo>
                  <a:pt x="394132" y="237026"/>
                </a:lnTo>
                <a:lnTo>
                  <a:pt x="407678" y="212624"/>
                </a:lnTo>
                <a:lnTo>
                  <a:pt x="411779" y="200042"/>
                </a:lnTo>
                <a:lnTo>
                  <a:pt x="418587" y="189069"/>
                </a:lnTo>
                <a:lnTo>
                  <a:pt x="422257" y="178571"/>
                </a:lnTo>
                <a:lnTo>
                  <a:pt x="438504" y="150822"/>
                </a:lnTo>
                <a:lnTo>
                  <a:pt x="441929" y="134502"/>
                </a:lnTo>
                <a:lnTo>
                  <a:pt x="442210" y="130857"/>
                </a:lnTo>
                <a:lnTo>
                  <a:pt x="445573" y="123756"/>
                </a:lnTo>
                <a:lnTo>
                  <a:pt x="449739" y="116786"/>
                </a:lnTo>
                <a:lnTo>
                  <a:pt x="461805" y="80381"/>
                </a:lnTo>
                <a:lnTo>
                  <a:pt x="463470" y="77615"/>
                </a:lnTo>
                <a:lnTo>
                  <a:pt x="465723" y="75770"/>
                </a:lnTo>
                <a:lnTo>
                  <a:pt x="468370" y="74540"/>
                </a:lnTo>
                <a:lnTo>
                  <a:pt x="470135" y="72576"/>
                </a:lnTo>
                <a:lnTo>
                  <a:pt x="482488" y="44198"/>
                </a:lnTo>
                <a:lnTo>
                  <a:pt x="484124" y="43194"/>
                </a:lnTo>
                <a:lnTo>
                  <a:pt x="488992" y="42080"/>
                </a:lnTo>
                <a:lnTo>
                  <a:pt x="490747" y="40639"/>
                </a:lnTo>
                <a:lnTo>
                  <a:pt x="493797" y="32401"/>
                </a:lnTo>
                <a:lnTo>
                  <a:pt x="494121" y="25873"/>
                </a:lnTo>
                <a:lnTo>
                  <a:pt x="495311" y="24113"/>
                </a:lnTo>
                <a:lnTo>
                  <a:pt x="497248" y="22940"/>
                </a:lnTo>
                <a:lnTo>
                  <a:pt x="503112" y="21058"/>
                </a:lnTo>
                <a:lnTo>
                  <a:pt x="503914" y="17749"/>
                </a:lnTo>
                <a:lnTo>
                  <a:pt x="504555" y="0"/>
                </a:lnTo>
                <a:lnTo>
                  <a:pt x="504555" y="10297"/>
                </a:lnTo>
                <a:lnTo>
                  <a:pt x="494383" y="20468"/>
                </a:lnTo>
                <a:lnTo>
                  <a:pt x="494296" y="26023"/>
                </a:lnTo>
                <a:lnTo>
                  <a:pt x="493139" y="27646"/>
                </a:lnTo>
                <a:lnTo>
                  <a:pt x="491224" y="28728"/>
                </a:lnTo>
                <a:lnTo>
                  <a:pt x="484386" y="30765"/>
                </a:lnTo>
                <a:lnTo>
                  <a:pt x="483998" y="39747"/>
                </a:lnTo>
                <a:lnTo>
                  <a:pt x="474089" y="51025"/>
                </a:lnTo>
                <a:lnTo>
                  <a:pt x="473701" y="60312"/>
                </a:lnTo>
                <a:lnTo>
                  <a:pt x="464801" y="70521"/>
                </a:lnTo>
                <a:lnTo>
                  <a:pt x="463493" y="80810"/>
                </a:lnTo>
                <a:lnTo>
                  <a:pt x="463404" y="87380"/>
                </a:lnTo>
                <a:lnTo>
                  <a:pt x="460331" y="93373"/>
                </a:lnTo>
                <a:lnTo>
                  <a:pt x="453494" y="102411"/>
                </a:lnTo>
                <a:lnTo>
                  <a:pt x="453079" y="127164"/>
                </a:lnTo>
                <a:lnTo>
                  <a:pt x="451931" y="129397"/>
                </a:lnTo>
                <a:lnTo>
                  <a:pt x="450023" y="130886"/>
                </a:lnTo>
                <a:lnTo>
                  <a:pt x="444204" y="133276"/>
                </a:lnTo>
                <a:lnTo>
                  <a:pt x="443408" y="136654"/>
                </a:lnTo>
                <a:lnTo>
                  <a:pt x="442772" y="169662"/>
                </a:lnTo>
                <a:lnTo>
                  <a:pt x="441628" y="171460"/>
                </a:lnTo>
                <a:lnTo>
                  <a:pt x="439721" y="172658"/>
                </a:lnTo>
                <a:lnTo>
                  <a:pt x="437306" y="173456"/>
                </a:lnTo>
                <a:lnTo>
                  <a:pt x="435695" y="175133"/>
                </a:lnTo>
                <a:lnTo>
                  <a:pt x="432898" y="183779"/>
                </a:lnTo>
                <a:lnTo>
                  <a:pt x="432485" y="195184"/>
                </a:lnTo>
                <a:lnTo>
                  <a:pt x="423609" y="204473"/>
                </a:lnTo>
                <a:lnTo>
                  <a:pt x="422302" y="214683"/>
                </a:lnTo>
                <a:lnTo>
                  <a:pt x="422188" y="224972"/>
                </a:lnTo>
                <a:lnTo>
                  <a:pt x="413312" y="235268"/>
                </a:lnTo>
                <a:lnTo>
                  <a:pt x="412006" y="245566"/>
                </a:lnTo>
                <a:lnTo>
                  <a:pt x="411890" y="255863"/>
                </a:lnTo>
                <a:lnTo>
                  <a:pt x="410743" y="256386"/>
                </a:lnTo>
                <a:lnTo>
                  <a:pt x="406417" y="256967"/>
                </a:lnTo>
                <a:lnTo>
                  <a:pt x="404805" y="258266"/>
                </a:lnTo>
                <a:lnTo>
                  <a:pt x="403014" y="262761"/>
                </a:lnTo>
                <a:lnTo>
                  <a:pt x="401620" y="282940"/>
                </a:lnTo>
                <a:lnTo>
                  <a:pt x="400462" y="284734"/>
                </a:lnTo>
                <a:lnTo>
                  <a:pt x="398547" y="285931"/>
                </a:lnTo>
                <a:lnTo>
                  <a:pt x="392720" y="287851"/>
                </a:lnTo>
                <a:lnTo>
                  <a:pt x="391922" y="291165"/>
                </a:lnTo>
                <a:lnTo>
                  <a:pt x="391288" y="317621"/>
                </a:lnTo>
                <a:lnTo>
                  <a:pt x="382419" y="327941"/>
                </a:lnTo>
                <a:lnTo>
                  <a:pt x="381025" y="339346"/>
                </a:lnTo>
                <a:lnTo>
                  <a:pt x="380999" y="345140"/>
                </a:lnTo>
                <a:lnTo>
                  <a:pt x="379851" y="346795"/>
                </a:lnTo>
                <a:lnTo>
                  <a:pt x="377942" y="347900"/>
                </a:lnTo>
                <a:lnTo>
                  <a:pt x="372123" y="349672"/>
                </a:lnTo>
                <a:lnTo>
                  <a:pt x="371327" y="352965"/>
                </a:lnTo>
                <a:lnTo>
                  <a:pt x="370694" y="375706"/>
                </a:lnTo>
                <a:lnTo>
                  <a:pt x="369548" y="377471"/>
                </a:lnTo>
                <a:lnTo>
                  <a:pt x="367641" y="378647"/>
                </a:lnTo>
                <a:lnTo>
                  <a:pt x="361825" y="380535"/>
                </a:lnTo>
                <a:lnTo>
                  <a:pt x="361030" y="383845"/>
                </a:lnTo>
                <a:lnTo>
                  <a:pt x="360430" y="396328"/>
                </a:lnTo>
                <a:lnTo>
                  <a:pt x="359274" y="398084"/>
                </a:lnTo>
                <a:lnTo>
                  <a:pt x="357359" y="399254"/>
                </a:lnTo>
                <a:lnTo>
                  <a:pt x="354938" y="400034"/>
                </a:lnTo>
                <a:lnTo>
                  <a:pt x="353324" y="401698"/>
                </a:lnTo>
                <a:lnTo>
                  <a:pt x="350521" y="410323"/>
                </a:lnTo>
                <a:lnTo>
                  <a:pt x="350222" y="416894"/>
                </a:lnTo>
                <a:lnTo>
                  <a:pt x="349037" y="418659"/>
                </a:lnTo>
                <a:lnTo>
                  <a:pt x="347101" y="419835"/>
                </a:lnTo>
                <a:lnTo>
                  <a:pt x="341242" y="421724"/>
                </a:lnTo>
                <a:lnTo>
                  <a:pt x="340439" y="425034"/>
                </a:lnTo>
                <a:lnTo>
                  <a:pt x="339836" y="437517"/>
                </a:lnTo>
                <a:lnTo>
                  <a:pt x="338679" y="439272"/>
                </a:lnTo>
                <a:lnTo>
                  <a:pt x="336764" y="440442"/>
                </a:lnTo>
                <a:lnTo>
                  <a:pt x="334343" y="441223"/>
                </a:lnTo>
                <a:lnTo>
                  <a:pt x="332729" y="442887"/>
                </a:lnTo>
                <a:lnTo>
                  <a:pt x="329926" y="451513"/>
                </a:lnTo>
                <a:lnTo>
                  <a:pt x="329502" y="473211"/>
                </a:lnTo>
                <a:lnTo>
                  <a:pt x="320636" y="482499"/>
                </a:lnTo>
                <a:lnTo>
                  <a:pt x="319330" y="492709"/>
                </a:lnTo>
                <a:lnTo>
                  <a:pt x="319204" y="545294"/>
                </a:lnTo>
                <a:lnTo>
                  <a:pt x="328069" y="554582"/>
                </a:lnTo>
                <a:lnTo>
                  <a:pt x="329464" y="565889"/>
                </a:lnTo>
                <a:lnTo>
                  <a:pt x="338364" y="575176"/>
                </a:lnTo>
                <a:lnTo>
                  <a:pt x="339673" y="585385"/>
                </a:lnTo>
                <a:lnTo>
                  <a:pt x="348653" y="595674"/>
                </a:lnTo>
                <a:lnTo>
                  <a:pt x="358835" y="597106"/>
                </a:lnTo>
                <a:lnTo>
                  <a:pt x="359355" y="598296"/>
                </a:lnTo>
                <a:lnTo>
                  <a:pt x="359931" y="602669"/>
                </a:lnTo>
                <a:lnTo>
                  <a:pt x="361230" y="604293"/>
                </a:lnTo>
                <a:lnTo>
                  <a:pt x="369218" y="607113"/>
                </a:lnTo>
                <a:lnTo>
                  <a:pt x="375721" y="607414"/>
                </a:lnTo>
                <a:lnTo>
                  <a:pt x="377477" y="608600"/>
                </a:lnTo>
                <a:lnTo>
                  <a:pt x="378646" y="610535"/>
                </a:lnTo>
                <a:lnTo>
                  <a:pt x="379427" y="612969"/>
                </a:lnTo>
                <a:lnTo>
                  <a:pt x="381092" y="614592"/>
                </a:lnTo>
                <a:lnTo>
                  <a:pt x="389717" y="617410"/>
                </a:lnTo>
                <a:lnTo>
                  <a:pt x="437468" y="617837"/>
                </a:lnTo>
                <a:lnTo>
                  <a:pt x="443465" y="614787"/>
                </a:lnTo>
                <a:lnTo>
                  <a:pt x="449945" y="610761"/>
                </a:lnTo>
                <a:lnTo>
                  <a:pt x="461373" y="607965"/>
                </a:lnTo>
                <a:lnTo>
                  <a:pt x="468243" y="607666"/>
                </a:lnTo>
                <a:lnTo>
                  <a:pt x="470049" y="606480"/>
                </a:lnTo>
                <a:lnTo>
                  <a:pt x="471254" y="604545"/>
                </a:lnTo>
                <a:lnTo>
                  <a:pt x="472057" y="602111"/>
                </a:lnTo>
                <a:lnTo>
                  <a:pt x="474881" y="600488"/>
                </a:lnTo>
                <a:lnTo>
                  <a:pt x="487500" y="597060"/>
                </a:lnTo>
                <a:lnTo>
                  <a:pt x="489754" y="594833"/>
                </a:lnTo>
                <a:lnTo>
                  <a:pt x="491255" y="592204"/>
                </a:lnTo>
                <a:lnTo>
                  <a:pt x="493400" y="590451"/>
                </a:lnTo>
                <a:lnTo>
                  <a:pt x="498835" y="588504"/>
                </a:lnTo>
                <a:lnTo>
                  <a:pt x="500741" y="586840"/>
                </a:lnTo>
                <a:lnTo>
                  <a:pt x="502860" y="581941"/>
                </a:lnTo>
                <a:lnTo>
                  <a:pt x="504570" y="580177"/>
                </a:lnTo>
                <a:lnTo>
                  <a:pt x="525352" y="568705"/>
                </a:lnTo>
                <a:lnTo>
                  <a:pt x="528717" y="567919"/>
                </a:lnTo>
                <a:lnTo>
                  <a:pt x="530960" y="566253"/>
                </a:lnTo>
                <a:lnTo>
                  <a:pt x="532456" y="563998"/>
                </a:lnTo>
                <a:lnTo>
                  <a:pt x="535262" y="558440"/>
                </a:lnTo>
                <a:lnTo>
                  <a:pt x="553648" y="531977"/>
                </a:lnTo>
                <a:lnTo>
                  <a:pt x="562070" y="526037"/>
                </a:lnTo>
                <a:lnTo>
                  <a:pt x="564442" y="520593"/>
                </a:lnTo>
                <a:lnTo>
                  <a:pt x="565778" y="511095"/>
                </a:lnTo>
                <a:lnTo>
                  <a:pt x="567109" y="508919"/>
                </a:lnTo>
                <a:lnTo>
                  <a:pt x="569141" y="507469"/>
                </a:lnTo>
                <a:lnTo>
                  <a:pt x="571639" y="506502"/>
                </a:lnTo>
                <a:lnTo>
                  <a:pt x="573305" y="504712"/>
                </a:lnTo>
                <a:lnTo>
                  <a:pt x="579029" y="493621"/>
                </a:lnTo>
                <a:lnTo>
                  <a:pt x="603262" y="466520"/>
                </a:lnTo>
                <a:lnTo>
                  <a:pt x="609737" y="453024"/>
                </a:lnTo>
                <a:lnTo>
                  <a:pt x="616228" y="444806"/>
                </a:lnTo>
                <a:lnTo>
                  <a:pt x="617352" y="437917"/>
                </a:lnTo>
                <a:lnTo>
                  <a:pt x="618654" y="436107"/>
                </a:lnTo>
                <a:lnTo>
                  <a:pt x="620667" y="434899"/>
                </a:lnTo>
                <a:lnTo>
                  <a:pt x="623152" y="434095"/>
                </a:lnTo>
                <a:lnTo>
                  <a:pt x="628965" y="427099"/>
                </a:lnTo>
                <a:lnTo>
                  <a:pt x="636552" y="414895"/>
                </a:lnTo>
                <a:lnTo>
                  <a:pt x="638256" y="403290"/>
                </a:lnTo>
                <a:lnTo>
                  <a:pt x="645465" y="393708"/>
                </a:lnTo>
                <a:lnTo>
                  <a:pt x="648290" y="382901"/>
                </a:lnTo>
                <a:lnTo>
                  <a:pt x="649576" y="382266"/>
                </a:lnTo>
                <a:lnTo>
                  <a:pt x="654057" y="381563"/>
                </a:lnTo>
                <a:lnTo>
                  <a:pt x="655710" y="380232"/>
                </a:lnTo>
                <a:lnTo>
                  <a:pt x="658580" y="372183"/>
                </a:lnTo>
                <a:lnTo>
                  <a:pt x="659013" y="360446"/>
                </a:lnTo>
                <a:lnTo>
                  <a:pt x="669307" y="360405"/>
                </a:lnTo>
                <a:lnTo>
                  <a:pt x="669312" y="360405"/>
                </a:lnTo>
                <a:lnTo>
                  <a:pt x="663846" y="360405"/>
                </a:lnTo>
                <a:lnTo>
                  <a:pt x="662235" y="361550"/>
                </a:lnTo>
                <a:lnTo>
                  <a:pt x="661162" y="363456"/>
                </a:lnTo>
                <a:lnTo>
                  <a:pt x="659015" y="37070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Shape-97"/>
          <p:cNvSpPr/>
          <p:nvPr/>
        </p:nvSpPr>
        <p:spPr>
          <a:xfrm>
            <a:off x="4510217" y="4077730"/>
            <a:ext cx="597244" cy="607541"/>
          </a:xfrm>
          <a:custGeom>
            <a:avLst/>
            <a:gdLst/>
            <a:ahLst/>
            <a:cxnLst/>
            <a:rect l="0" t="0" r="0" b="0"/>
            <a:pathLst>
              <a:path w="597244" h="607541">
                <a:moveTo>
                  <a:pt x="278026" y="350107"/>
                </a:moveTo>
                <a:lnTo>
                  <a:pt x="278026" y="344642"/>
                </a:lnTo>
                <a:lnTo>
                  <a:pt x="276882" y="343031"/>
                </a:lnTo>
                <a:lnTo>
                  <a:pt x="274975" y="341958"/>
                </a:lnTo>
                <a:lnTo>
                  <a:pt x="268153" y="339936"/>
                </a:lnTo>
                <a:lnTo>
                  <a:pt x="267855" y="334381"/>
                </a:lnTo>
                <a:lnTo>
                  <a:pt x="266668" y="332758"/>
                </a:lnTo>
                <a:lnTo>
                  <a:pt x="262299" y="330955"/>
                </a:lnTo>
                <a:lnTo>
                  <a:pt x="242218" y="329550"/>
                </a:lnTo>
                <a:lnTo>
                  <a:pt x="240425" y="328394"/>
                </a:lnTo>
                <a:lnTo>
                  <a:pt x="239228" y="326478"/>
                </a:lnTo>
                <a:lnTo>
                  <a:pt x="238431" y="324058"/>
                </a:lnTo>
                <a:lnTo>
                  <a:pt x="236756" y="322444"/>
                </a:lnTo>
                <a:lnTo>
                  <a:pt x="225845" y="316803"/>
                </a:lnTo>
                <a:lnTo>
                  <a:pt x="219366" y="312423"/>
                </a:lnTo>
                <a:lnTo>
                  <a:pt x="209286" y="309957"/>
                </a:lnTo>
                <a:lnTo>
                  <a:pt x="187381" y="308958"/>
                </a:lnTo>
                <a:lnTo>
                  <a:pt x="162330" y="300056"/>
                </a:lnTo>
                <a:lnTo>
                  <a:pt x="114544" y="298624"/>
                </a:lnTo>
                <a:lnTo>
                  <a:pt x="110687" y="299768"/>
                </a:lnTo>
                <a:lnTo>
                  <a:pt x="108116" y="301674"/>
                </a:lnTo>
                <a:lnTo>
                  <a:pt x="106401" y="304089"/>
                </a:lnTo>
                <a:lnTo>
                  <a:pt x="104114" y="305698"/>
                </a:lnTo>
                <a:lnTo>
                  <a:pt x="98521" y="307487"/>
                </a:lnTo>
                <a:lnTo>
                  <a:pt x="84323" y="308793"/>
                </a:lnTo>
                <a:lnTo>
                  <a:pt x="74541" y="315971"/>
                </a:lnTo>
                <a:lnTo>
                  <a:pt x="64927" y="319399"/>
                </a:lnTo>
                <a:lnTo>
                  <a:pt x="58223" y="324254"/>
                </a:lnTo>
                <a:lnTo>
                  <a:pt x="54479" y="330227"/>
                </a:lnTo>
                <a:lnTo>
                  <a:pt x="52077" y="337918"/>
                </a:lnTo>
                <a:lnTo>
                  <a:pt x="33806" y="348510"/>
                </a:lnTo>
                <a:lnTo>
                  <a:pt x="32835" y="350187"/>
                </a:lnTo>
                <a:lnTo>
                  <a:pt x="30323" y="358013"/>
                </a:lnTo>
                <a:lnTo>
                  <a:pt x="13815" y="378550"/>
                </a:lnTo>
                <a:lnTo>
                  <a:pt x="10760" y="389392"/>
                </a:lnTo>
                <a:lnTo>
                  <a:pt x="10434" y="396199"/>
                </a:lnTo>
                <a:lnTo>
                  <a:pt x="9244" y="397998"/>
                </a:lnTo>
                <a:lnTo>
                  <a:pt x="7307" y="399197"/>
                </a:lnTo>
                <a:lnTo>
                  <a:pt x="4871" y="399996"/>
                </a:lnTo>
                <a:lnTo>
                  <a:pt x="3247" y="401673"/>
                </a:lnTo>
                <a:lnTo>
                  <a:pt x="1442" y="406587"/>
                </a:lnTo>
                <a:lnTo>
                  <a:pt x="0" y="456949"/>
                </a:lnTo>
                <a:lnTo>
                  <a:pt x="1143" y="459092"/>
                </a:lnTo>
                <a:lnTo>
                  <a:pt x="3050" y="460521"/>
                </a:lnTo>
                <a:lnTo>
                  <a:pt x="5466" y="461473"/>
                </a:lnTo>
                <a:lnTo>
                  <a:pt x="7075" y="463253"/>
                </a:lnTo>
                <a:lnTo>
                  <a:pt x="8866" y="468281"/>
                </a:lnTo>
                <a:lnTo>
                  <a:pt x="11158" y="480830"/>
                </a:lnTo>
                <a:lnTo>
                  <a:pt x="22992" y="496434"/>
                </a:lnTo>
                <a:lnTo>
                  <a:pt x="29331" y="502960"/>
                </a:lnTo>
                <a:lnTo>
                  <a:pt x="38803" y="518403"/>
                </a:lnTo>
                <a:lnTo>
                  <a:pt x="47220" y="524303"/>
                </a:lnTo>
                <a:lnTo>
                  <a:pt x="49590" y="529737"/>
                </a:lnTo>
                <a:lnTo>
                  <a:pt x="51365" y="531645"/>
                </a:lnTo>
                <a:lnTo>
                  <a:pt x="72274" y="543387"/>
                </a:lnTo>
                <a:lnTo>
                  <a:pt x="75642" y="544177"/>
                </a:lnTo>
                <a:lnTo>
                  <a:pt x="92471" y="555007"/>
                </a:lnTo>
                <a:lnTo>
                  <a:pt x="147720" y="556053"/>
                </a:lnTo>
                <a:lnTo>
                  <a:pt x="154515" y="553002"/>
                </a:lnTo>
                <a:lnTo>
                  <a:pt x="172577" y="538962"/>
                </a:lnTo>
                <a:lnTo>
                  <a:pt x="178911" y="537016"/>
                </a:lnTo>
                <a:lnTo>
                  <a:pt x="181057" y="535353"/>
                </a:lnTo>
                <a:lnTo>
                  <a:pt x="190252" y="521263"/>
                </a:lnTo>
                <a:lnTo>
                  <a:pt x="196300" y="517709"/>
                </a:lnTo>
                <a:lnTo>
                  <a:pt x="199515" y="516760"/>
                </a:lnTo>
                <a:lnTo>
                  <a:pt x="201659" y="514983"/>
                </a:lnTo>
                <a:lnTo>
                  <a:pt x="204039" y="509960"/>
                </a:lnTo>
                <a:lnTo>
                  <a:pt x="205819" y="508162"/>
                </a:lnTo>
                <a:lnTo>
                  <a:pt x="220110" y="499575"/>
                </a:lnTo>
                <a:lnTo>
                  <a:pt x="223682" y="493577"/>
                </a:lnTo>
                <a:lnTo>
                  <a:pt x="224634" y="490375"/>
                </a:lnTo>
                <a:lnTo>
                  <a:pt x="226413" y="488241"/>
                </a:lnTo>
                <a:lnTo>
                  <a:pt x="231441" y="485870"/>
                </a:lnTo>
                <a:lnTo>
                  <a:pt x="233240" y="484093"/>
                </a:lnTo>
                <a:lnTo>
                  <a:pt x="256166" y="443924"/>
                </a:lnTo>
                <a:lnTo>
                  <a:pt x="256870" y="438333"/>
                </a:lnTo>
                <a:lnTo>
                  <a:pt x="260233" y="432033"/>
                </a:lnTo>
                <a:lnTo>
                  <a:pt x="264397" y="425420"/>
                </a:lnTo>
                <a:lnTo>
                  <a:pt x="267070" y="411852"/>
                </a:lnTo>
                <a:lnTo>
                  <a:pt x="268581" y="403865"/>
                </a:lnTo>
                <a:lnTo>
                  <a:pt x="275864" y="387647"/>
                </a:lnTo>
                <a:lnTo>
                  <a:pt x="284123" y="375088"/>
                </a:lnTo>
                <a:lnTo>
                  <a:pt x="287079" y="364120"/>
                </a:lnTo>
                <a:lnTo>
                  <a:pt x="287771" y="357099"/>
                </a:lnTo>
                <a:lnTo>
                  <a:pt x="291128" y="350163"/>
                </a:lnTo>
                <a:lnTo>
                  <a:pt x="293626" y="346713"/>
                </a:lnTo>
                <a:lnTo>
                  <a:pt x="309021" y="294138"/>
                </a:lnTo>
                <a:lnTo>
                  <a:pt x="311276" y="292200"/>
                </a:lnTo>
                <a:lnTo>
                  <a:pt x="313922" y="290908"/>
                </a:lnTo>
                <a:lnTo>
                  <a:pt x="315687" y="287759"/>
                </a:lnTo>
                <a:lnTo>
                  <a:pt x="329202" y="230317"/>
                </a:lnTo>
                <a:lnTo>
                  <a:pt x="329375" y="223261"/>
                </a:lnTo>
                <a:lnTo>
                  <a:pt x="332502" y="216311"/>
                </a:lnTo>
                <a:lnTo>
                  <a:pt x="334938" y="212857"/>
                </a:lnTo>
                <a:lnTo>
                  <a:pt x="342220" y="187505"/>
                </a:lnTo>
                <a:lnTo>
                  <a:pt x="346602" y="179443"/>
                </a:lnTo>
                <a:lnTo>
                  <a:pt x="349414" y="164946"/>
                </a:lnTo>
                <a:lnTo>
                  <a:pt x="349646" y="161450"/>
                </a:lnTo>
                <a:lnTo>
                  <a:pt x="352953" y="154515"/>
                </a:lnTo>
                <a:lnTo>
                  <a:pt x="357093" y="147619"/>
                </a:lnTo>
                <a:lnTo>
                  <a:pt x="360567" y="137305"/>
                </a:lnTo>
                <a:lnTo>
                  <a:pt x="367190" y="127002"/>
                </a:lnTo>
                <a:lnTo>
                  <a:pt x="369662" y="116703"/>
                </a:lnTo>
                <a:lnTo>
                  <a:pt x="370240" y="109838"/>
                </a:lnTo>
                <a:lnTo>
                  <a:pt x="373547" y="102973"/>
                </a:lnTo>
                <a:lnTo>
                  <a:pt x="377687" y="96109"/>
                </a:lnTo>
                <a:lnTo>
                  <a:pt x="380345" y="82378"/>
                </a:lnTo>
                <a:lnTo>
                  <a:pt x="380562" y="78946"/>
                </a:lnTo>
                <a:lnTo>
                  <a:pt x="383856" y="72081"/>
                </a:lnTo>
                <a:lnTo>
                  <a:pt x="387989" y="65216"/>
                </a:lnTo>
                <a:lnTo>
                  <a:pt x="390644" y="51486"/>
                </a:lnTo>
                <a:lnTo>
                  <a:pt x="391258" y="32926"/>
                </a:lnTo>
                <a:lnTo>
                  <a:pt x="400158" y="22203"/>
                </a:lnTo>
                <a:lnTo>
                  <a:pt x="401468" y="11870"/>
                </a:lnTo>
                <a:lnTo>
                  <a:pt x="401594" y="0"/>
                </a:lnTo>
                <a:lnTo>
                  <a:pt x="401594" y="20133"/>
                </a:lnTo>
                <a:lnTo>
                  <a:pt x="392728" y="29420"/>
                </a:lnTo>
                <a:lnTo>
                  <a:pt x="391422" y="39629"/>
                </a:lnTo>
                <a:lnTo>
                  <a:pt x="391299" y="56488"/>
                </a:lnTo>
                <a:lnTo>
                  <a:pt x="388246" y="62481"/>
                </a:lnTo>
                <a:lnTo>
                  <a:pt x="382430" y="70185"/>
                </a:lnTo>
                <a:lnTo>
                  <a:pt x="380137" y="79927"/>
                </a:lnTo>
                <a:lnTo>
                  <a:pt x="374006" y="89533"/>
                </a:lnTo>
                <a:lnTo>
                  <a:pt x="371137" y="100977"/>
                </a:lnTo>
                <a:lnTo>
                  <a:pt x="361874" y="111664"/>
                </a:lnTo>
                <a:lnTo>
                  <a:pt x="360840" y="118260"/>
                </a:lnTo>
                <a:lnTo>
                  <a:pt x="360533" y="127461"/>
                </a:lnTo>
                <a:lnTo>
                  <a:pt x="357411" y="134070"/>
                </a:lnTo>
                <a:lnTo>
                  <a:pt x="353353" y="140821"/>
                </a:lnTo>
                <a:lnTo>
                  <a:pt x="350535" y="152437"/>
                </a:lnTo>
                <a:lnTo>
                  <a:pt x="350234" y="159326"/>
                </a:lnTo>
                <a:lnTo>
                  <a:pt x="347112" y="165394"/>
                </a:lnTo>
                <a:lnTo>
                  <a:pt x="343056" y="171905"/>
                </a:lnTo>
                <a:lnTo>
                  <a:pt x="340450" y="185407"/>
                </a:lnTo>
                <a:lnTo>
                  <a:pt x="339847" y="200515"/>
                </a:lnTo>
                <a:lnTo>
                  <a:pt x="336775" y="206583"/>
                </a:lnTo>
                <a:lnTo>
                  <a:pt x="332741" y="213094"/>
                </a:lnTo>
                <a:lnTo>
                  <a:pt x="329938" y="224544"/>
                </a:lnTo>
                <a:lnTo>
                  <a:pt x="329550" y="235231"/>
                </a:lnTo>
                <a:lnTo>
                  <a:pt x="322443" y="244741"/>
                </a:lnTo>
                <a:lnTo>
                  <a:pt x="319640" y="255535"/>
                </a:lnTo>
                <a:lnTo>
                  <a:pt x="319342" y="262336"/>
                </a:lnTo>
                <a:lnTo>
                  <a:pt x="316221" y="268385"/>
                </a:lnTo>
                <a:lnTo>
                  <a:pt x="310361" y="276121"/>
                </a:lnTo>
                <a:lnTo>
                  <a:pt x="298747" y="317521"/>
                </a:lnTo>
                <a:lnTo>
                  <a:pt x="298632" y="333399"/>
                </a:lnTo>
                <a:lnTo>
                  <a:pt x="295574" y="340012"/>
                </a:lnTo>
                <a:lnTo>
                  <a:pt x="289756" y="348113"/>
                </a:lnTo>
                <a:lnTo>
                  <a:pt x="288449" y="358799"/>
                </a:lnTo>
                <a:lnTo>
                  <a:pt x="288361" y="370862"/>
                </a:lnTo>
                <a:lnTo>
                  <a:pt x="287204" y="374241"/>
                </a:lnTo>
                <a:lnTo>
                  <a:pt x="285289" y="376494"/>
                </a:lnTo>
                <a:lnTo>
                  <a:pt x="282868" y="377996"/>
                </a:lnTo>
                <a:lnTo>
                  <a:pt x="281254" y="380142"/>
                </a:lnTo>
                <a:lnTo>
                  <a:pt x="278451" y="389602"/>
                </a:lnTo>
                <a:lnTo>
                  <a:pt x="278026" y="427182"/>
                </a:lnTo>
                <a:lnTo>
                  <a:pt x="274975" y="433180"/>
                </a:lnTo>
                <a:lnTo>
                  <a:pt x="270950" y="439659"/>
                </a:lnTo>
                <a:lnTo>
                  <a:pt x="268153" y="451087"/>
                </a:lnTo>
                <a:lnTo>
                  <a:pt x="267730" y="498165"/>
                </a:lnTo>
                <a:lnTo>
                  <a:pt x="270780" y="504773"/>
                </a:lnTo>
                <a:lnTo>
                  <a:pt x="274805" y="511523"/>
                </a:lnTo>
                <a:lnTo>
                  <a:pt x="277602" y="523140"/>
                </a:lnTo>
                <a:lnTo>
                  <a:pt x="277989" y="539316"/>
                </a:lnTo>
                <a:lnTo>
                  <a:pt x="279145" y="541462"/>
                </a:lnTo>
                <a:lnTo>
                  <a:pt x="281061" y="542894"/>
                </a:lnTo>
                <a:lnTo>
                  <a:pt x="283481" y="543848"/>
                </a:lnTo>
                <a:lnTo>
                  <a:pt x="285095" y="545629"/>
                </a:lnTo>
                <a:lnTo>
                  <a:pt x="287898" y="554455"/>
                </a:lnTo>
                <a:lnTo>
                  <a:pt x="288198" y="561046"/>
                </a:lnTo>
                <a:lnTo>
                  <a:pt x="291318" y="567045"/>
                </a:lnTo>
                <a:lnTo>
                  <a:pt x="303660" y="581553"/>
                </a:lnTo>
                <a:lnTo>
                  <a:pt x="309633" y="584549"/>
                </a:lnTo>
                <a:lnTo>
                  <a:pt x="317322" y="586473"/>
                </a:lnTo>
                <a:lnTo>
                  <a:pt x="327914" y="595770"/>
                </a:lnTo>
                <a:lnTo>
                  <a:pt x="334506" y="596806"/>
                </a:lnTo>
                <a:lnTo>
                  <a:pt x="336274" y="598096"/>
                </a:lnTo>
                <a:lnTo>
                  <a:pt x="337453" y="600100"/>
                </a:lnTo>
                <a:lnTo>
                  <a:pt x="338239" y="602580"/>
                </a:lnTo>
                <a:lnTo>
                  <a:pt x="339906" y="604233"/>
                </a:lnTo>
                <a:lnTo>
                  <a:pt x="344811" y="606071"/>
                </a:lnTo>
                <a:lnTo>
                  <a:pt x="379438" y="607540"/>
                </a:lnTo>
                <a:lnTo>
                  <a:pt x="388912" y="600464"/>
                </a:lnTo>
                <a:lnTo>
                  <a:pt x="401032" y="597368"/>
                </a:lnTo>
                <a:lnTo>
                  <a:pt x="406894" y="597280"/>
                </a:lnTo>
                <a:lnTo>
                  <a:pt x="412721" y="594208"/>
                </a:lnTo>
                <a:lnTo>
                  <a:pt x="420318" y="588381"/>
                </a:lnTo>
                <a:lnTo>
                  <a:pt x="427101" y="587370"/>
                </a:lnTo>
                <a:lnTo>
                  <a:pt x="428896" y="586085"/>
                </a:lnTo>
                <a:lnTo>
                  <a:pt x="430092" y="584083"/>
                </a:lnTo>
                <a:lnTo>
                  <a:pt x="430890" y="581605"/>
                </a:lnTo>
                <a:lnTo>
                  <a:pt x="432566" y="579953"/>
                </a:lnTo>
                <a:lnTo>
                  <a:pt x="443478" y="574250"/>
                </a:lnTo>
                <a:lnTo>
                  <a:pt x="451184" y="567911"/>
                </a:lnTo>
                <a:lnTo>
                  <a:pt x="457985" y="566813"/>
                </a:lnTo>
                <a:lnTo>
                  <a:pt x="459782" y="565515"/>
                </a:lnTo>
                <a:lnTo>
                  <a:pt x="460982" y="563505"/>
                </a:lnTo>
                <a:lnTo>
                  <a:pt x="461780" y="561021"/>
                </a:lnTo>
                <a:lnTo>
                  <a:pt x="473771" y="545857"/>
                </a:lnTo>
                <a:lnTo>
                  <a:pt x="489301" y="530133"/>
                </a:lnTo>
                <a:lnTo>
                  <a:pt x="492061" y="524320"/>
                </a:lnTo>
                <a:lnTo>
                  <a:pt x="492797" y="521168"/>
                </a:lnTo>
                <a:lnTo>
                  <a:pt x="503006" y="506552"/>
                </a:lnTo>
                <a:lnTo>
                  <a:pt x="511335" y="496738"/>
                </a:lnTo>
                <a:lnTo>
                  <a:pt x="514399" y="485879"/>
                </a:lnTo>
                <a:lnTo>
                  <a:pt x="533897" y="456084"/>
                </a:lnTo>
                <a:lnTo>
                  <a:pt x="535321" y="444478"/>
                </a:lnTo>
                <a:lnTo>
                  <a:pt x="542508" y="434898"/>
                </a:lnTo>
                <a:lnTo>
                  <a:pt x="545938" y="425318"/>
                </a:lnTo>
                <a:lnTo>
                  <a:pt x="554495" y="413885"/>
                </a:lnTo>
                <a:lnTo>
                  <a:pt x="556890" y="404065"/>
                </a:lnTo>
                <a:lnTo>
                  <a:pt x="565914" y="391862"/>
                </a:lnTo>
                <a:lnTo>
                  <a:pt x="566312" y="382481"/>
                </a:lnTo>
                <a:lnTo>
                  <a:pt x="575213" y="372264"/>
                </a:lnTo>
                <a:lnTo>
                  <a:pt x="576610" y="360870"/>
                </a:lnTo>
                <a:lnTo>
                  <a:pt x="586520" y="350544"/>
                </a:lnTo>
                <a:lnTo>
                  <a:pt x="586945" y="339819"/>
                </a:lnTo>
                <a:lnTo>
                  <a:pt x="586944" y="329524"/>
                </a:lnTo>
                <a:lnTo>
                  <a:pt x="586945" y="329520"/>
                </a:lnTo>
                <a:lnTo>
                  <a:pt x="586944" y="329513"/>
                </a:lnTo>
                <a:lnTo>
                  <a:pt x="597238" y="329513"/>
                </a:lnTo>
                <a:lnTo>
                  <a:pt x="597243" y="329513"/>
                </a:lnTo>
                <a:lnTo>
                  <a:pt x="586945" y="3295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33" y="370522"/>
            <a:ext cx="8260672" cy="1039427"/>
          </a:xfrm>
        </p:spPr>
        <p:txBody>
          <a:bodyPr/>
          <a:lstStyle/>
          <a:p>
            <a:r>
              <a:rPr lang="en-US" dirty="0" smtClean="0"/>
              <a:t>Word Study Mini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553913"/>
              </p:ext>
            </p:extLst>
          </p:nvPr>
        </p:nvGraphicFramePr>
        <p:xfrm>
          <a:off x="763133" y="2476251"/>
          <a:ext cx="746646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1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Non-Examples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4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Baseball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Fireworks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Together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Football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Railroad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Skateboard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Anybody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Sometimes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Upstream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Sunflower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Alot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Grateful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Helpful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Although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199" y="1752600"/>
            <a:ext cx="7174707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 can </a:t>
            </a:r>
            <a:endParaRPr lang="en-US" dirty="0"/>
          </a:p>
        </p:txBody>
      </p:sp>
      <p:sp>
        <p:nvSpPr>
          <p:cNvPr id="15" name="SMARTInkShape-9"/>
          <p:cNvSpPr/>
          <p:nvPr/>
        </p:nvSpPr>
        <p:spPr>
          <a:xfrm>
            <a:off x="6435811" y="1989632"/>
            <a:ext cx="1516663" cy="211501"/>
          </a:xfrm>
          <a:custGeom>
            <a:avLst/>
            <a:gdLst/>
            <a:ahLst/>
            <a:cxnLst/>
            <a:rect l="0" t="0" r="0" b="0"/>
            <a:pathLst>
              <a:path w="1516663" h="211501">
                <a:moveTo>
                  <a:pt x="0" y="183098"/>
                </a:moveTo>
                <a:lnTo>
                  <a:pt x="5466" y="177631"/>
                </a:lnTo>
                <a:lnTo>
                  <a:pt x="8151" y="171896"/>
                </a:lnTo>
                <a:lnTo>
                  <a:pt x="8866" y="168765"/>
                </a:lnTo>
                <a:lnTo>
                  <a:pt x="15763" y="162235"/>
                </a:lnTo>
                <a:lnTo>
                  <a:pt x="74772" y="133889"/>
                </a:lnTo>
                <a:lnTo>
                  <a:pt x="137776" y="90154"/>
                </a:lnTo>
                <a:lnTo>
                  <a:pt x="187205" y="62151"/>
                </a:lnTo>
                <a:lnTo>
                  <a:pt x="190019" y="62422"/>
                </a:lnTo>
                <a:lnTo>
                  <a:pt x="191894" y="63746"/>
                </a:lnTo>
                <a:lnTo>
                  <a:pt x="193146" y="65773"/>
                </a:lnTo>
                <a:lnTo>
                  <a:pt x="192836" y="67124"/>
                </a:lnTo>
                <a:lnTo>
                  <a:pt x="191484" y="68025"/>
                </a:lnTo>
                <a:lnTo>
                  <a:pt x="189440" y="68626"/>
                </a:lnTo>
                <a:lnTo>
                  <a:pt x="133566" y="131756"/>
                </a:lnTo>
                <a:lnTo>
                  <a:pt x="111813" y="159099"/>
                </a:lnTo>
                <a:lnTo>
                  <a:pt x="110010" y="164811"/>
                </a:lnTo>
                <a:lnTo>
                  <a:pt x="109952" y="169762"/>
                </a:lnTo>
                <a:lnTo>
                  <a:pt x="112616" y="185930"/>
                </a:lnTo>
                <a:lnTo>
                  <a:pt x="113978" y="188419"/>
                </a:lnTo>
                <a:lnTo>
                  <a:pt x="116031" y="190077"/>
                </a:lnTo>
                <a:lnTo>
                  <a:pt x="118543" y="191183"/>
                </a:lnTo>
                <a:lnTo>
                  <a:pt x="138478" y="187273"/>
                </a:lnTo>
                <a:lnTo>
                  <a:pt x="197101" y="151197"/>
                </a:lnTo>
                <a:lnTo>
                  <a:pt x="257559" y="107877"/>
                </a:lnTo>
                <a:lnTo>
                  <a:pt x="318969" y="49564"/>
                </a:lnTo>
                <a:lnTo>
                  <a:pt x="313677" y="49331"/>
                </a:lnTo>
                <a:lnTo>
                  <a:pt x="307984" y="55378"/>
                </a:lnTo>
                <a:lnTo>
                  <a:pt x="268342" y="114228"/>
                </a:lnTo>
                <a:lnTo>
                  <a:pt x="249205" y="158020"/>
                </a:lnTo>
                <a:lnTo>
                  <a:pt x="251105" y="166613"/>
                </a:lnTo>
                <a:lnTo>
                  <a:pt x="258609" y="181264"/>
                </a:lnTo>
                <a:lnTo>
                  <a:pt x="265928" y="190999"/>
                </a:lnTo>
                <a:lnTo>
                  <a:pt x="269980" y="192330"/>
                </a:lnTo>
                <a:lnTo>
                  <a:pt x="281904" y="193185"/>
                </a:lnTo>
                <a:lnTo>
                  <a:pt x="316425" y="179044"/>
                </a:lnTo>
                <a:lnTo>
                  <a:pt x="372118" y="130018"/>
                </a:lnTo>
                <a:lnTo>
                  <a:pt x="401452" y="90576"/>
                </a:lnTo>
                <a:lnTo>
                  <a:pt x="396085" y="95934"/>
                </a:lnTo>
                <a:lnTo>
                  <a:pt x="393424" y="101644"/>
                </a:lnTo>
                <a:lnTo>
                  <a:pt x="391716" y="114631"/>
                </a:lnTo>
                <a:lnTo>
                  <a:pt x="392720" y="116859"/>
                </a:lnTo>
                <a:lnTo>
                  <a:pt x="394534" y="118344"/>
                </a:lnTo>
                <a:lnTo>
                  <a:pt x="399601" y="121138"/>
                </a:lnTo>
                <a:lnTo>
                  <a:pt x="405667" y="126194"/>
                </a:lnTo>
                <a:lnTo>
                  <a:pt x="408886" y="126856"/>
                </a:lnTo>
                <a:lnTo>
                  <a:pt x="412176" y="126152"/>
                </a:lnTo>
                <a:lnTo>
                  <a:pt x="420027" y="123464"/>
                </a:lnTo>
                <a:lnTo>
                  <a:pt x="431144" y="122270"/>
                </a:lnTo>
                <a:lnTo>
                  <a:pt x="443712" y="115637"/>
                </a:lnTo>
                <a:lnTo>
                  <a:pt x="499494" y="80245"/>
                </a:lnTo>
                <a:lnTo>
                  <a:pt x="559288" y="53814"/>
                </a:lnTo>
                <a:lnTo>
                  <a:pt x="603464" y="40546"/>
                </a:lnTo>
                <a:lnTo>
                  <a:pt x="604824" y="41153"/>
                </a:lnTo>
                <a:lnTo>
                  <a:pt x="605729" y="42702"/>
                </a:lnTo>
                <a:lnTo>
                  <a:pt x="607182" y="47943"/>
                </a:lnTo>
                <a:lnTo>
                  <a:pt x="610433" y="48659"/>
                </a:lnTo>
                <a:lnTo>
                  <a:pt x="613403" y="48978"/>
                </a:lnTo>
                <a:lnTo>
                  <a:pt x="608537" y="49199"/>
                </a:lnTo>
                <a:lnTo>
                  <a:pt x="596902" y="54689"/>
                </a:lnTo>
                <a:lnTo>
                  <a:pt x="588321" y="63480"/>
                </a:lnTo>
                <a:lnTo>
                  <a:pt x="573486" y="82303"/>
                </a:lnTo>
                <a:lnTo>
                  <a:pt x="538313" y="109508"/>
                </a:lnTo>
                <a:lnTo>
                  <a:pt x="511984" y="152342"/>
                </a:lnTo>
                <a:lnTo>
                  <a:pt x="507864" y="164089"/>
                </a:lnTo>
                <a:lnTo>
                  <a:pt x="506765" y="170425"/>
                </a:lnTo>
                <a:lnTo>
                  <a:pt x="507177" y="174649"/>
                </a:lnTo>
                <a:lnTo>
                  <a:pt x="508595" y="177466"/>
                </a:lnTo>
                <a:lnTo>
                  <a:pt x="519093" y="187452"/>
                </a:lnTo>
                <a:lnTo>
                  <a:pt x="523404" y="188289"/>
                </a:lnTo>
                <a:lnTo>
                  <a:pt x="553293" y="184007"/>
                </a:lnTo>
                <a:lnTo>
                  <a:pt x="558790" y="181416"/>
                </a:lnTo>
                <a:lnTo>
                  <a:pt x="594855" y="149559"/>
                </a:lnTo>
                <a:lnTo>
                  <a:pt x="614577" y="121986"/>
                </a:lnTo>
                <a:lnTo>
                  <a:pt x="617533" y="114747"/>
                </a:lnTo>
                <a:lnTo>
                  <a:pt x="624486" y="104240"/>
                </a:lnTo>
                <a:lnTo>
                  <a:pt x="626513" y="97326"/>
                </a:lnTo>
                <a:lnTo>
                  <a:pt x="625910" y="95025"/>
                </a:lnTo>
                <a:lnTo>
                  <a:pt x="624363" y="93491"/>
                </a:lnTo>
                <a:lnTo>
                  <a:pt x="619127" y="91028"/>
                </a:lnTo>
                <a:lnTo>
                  <a:pt x="612753" y="90602"/>
                </a:lnTo>
                <a:lnTo>
                  <a:pt x="611015" y="91686"/>
                </a:lnTo>
                <a:lnTo>
                  <a:pt x="609857" y="93553"/>
                </a:lnTo>
                <a:lnTo>
                  <a:pt x="607844" y="100919"/>
                </a:lnTo>
                <a:lnTo>
                  <a:pt x="607675" y="105766"/>
                </a:lnTo>
                <a:lnTo>
                  <a:pt x="610652" y="111734"/>
                </a:lnTo>
                <a:lnTo>
                  <a:pt x="613046" y="114928"/>
                </a:lnTo>
                <a:lnTo>
                  <a:pt x="618758" y="118475"/>
                </a:lnTo>
                <a:lnTo>
                  <a:pt x="631458" y="120473"/>
                </a:lnTo>
                <a:lnTo>
                  <a:pt x="662897" y="120059"/>
                </a:lnTo>
                <a:lnTo>
                  <a:pt x="676384" y="115798"/>
                </a:lnTo>
                <a:lnTo>
                  <a:pt x="730843" y="79653"/>
                </a:lnTo>
                <a:lnTo>
                  <a:pt x="736711" y="73050"/>
                </a:lnTo>
                <a:lnTo>
                  <a:pt x="743529" y="59489"/>
                </a:lnTo>
                <a:lnTo>
                  <a:pt x="751560" y="49410"/>
                </a:lnTo>
                <a:lnTo>
                  <a:pt x="746191" y="49286"/>
                </a:lnTo>
                <a:lnTo>
                  <a:pt x="745741" y="50412"/>
                </a:lnTo>
                <a:lnTo>
                  <a:pt x="750186" y="60441"/>
                </a:lnTo>
                <a:lnTo>
                  <a:pt x="750691" y="63570"/>
                </a:lnTo>
                <a:lnTo>
                  <a:pt x="754304" y="70097"/>
                </a:lnTo>
                <a:lnTo>
                  <a:pt x="756869" y="73440"/>
                </a:lnTo>
                <a:lnTo>
                  <a:pt x="762770" y="77154"/>
                </a:lnTo>
                <a:lnTo>
                  <a:pt x="769207" y="79949"/>
                </a:lnTo>
                <a:lnTo>
                  <a:pt x="775881" y="85004"/>
                </a:lnTo>
                <a:lnTo>
                  <a:pt x="779611" y="91065"/>
                </a:lnTo>
                <a:lnTo>
                  <a:pt x="780605" y="94283"/>
                </a:lnTo>
                <a:lnTo>
                  <a:pt x="782414" y="96429"/>
                </a:lnTo>
                <a:lnTo>
                  <a:pt x="787472" y="98812"/>
                </a:lnTo>
                <a:lnTo>
                  <a:pt x="788134" y="101736"/>
                </a:lnTo>
                <a:lnTo>
                  <a:pt x="783551" y="118284"/>
                </a:lnTo>
                <a:lnTo>
                  <a:pt x="771520" y="140266"/>
                </a:lnTo>
                <a:lnTo>
                  <a:pt x="766230" y="148043"/>
                </a:lnTo>
                <a:lnTo>
                  <a:pt x="762557" y="160373"/>
                </a:lnTo>
                <a:lnTo>
                  <a:pt x="765299" y="164607"/>
                </a:lnTo>
                <a:lnTo>
                  <a:pt x="767631" y="167338"/>
                </a:lnTo>
                <a:lnTo>
                  <a:pt x="773275" y="170373"/>
                </a:lnTo>
                <a:lnTo>
                  <a:pt x="786219" y="172321"/>
                </a:lnTo>
                <a:lnTo>
                  <a:pt x="814414" y="161536"/>
                </a:lnTo>
                <a:lnTo>
                  <a:pt x="871851" y="133862"/>
                </a:lnTo>
                <a:lnTo>
                  <a:pt x="929887" y="97709"/>
                </a:lnTo>
                <a:lnTo>
                  <a:pt x="979949" y="76729"/>
                </a:lnTo>
                <a:lnTo>
                  <a:pt x="996545" y="75946"/>
                </a:lnTo>
                <a:lnTo>
                  <a:pt x="1025844" y="84766"/>
                </a:lnTo>
                <a:lnTo>
                  <a:pt x="1033723" y="90959"/>
                </a:lnTo>
                <a:lnTo>
                  <a:pt x="1035824" y="94213"/>
                </a:lnTo>
                <a:lnTo>
                  <a:pt x="1038370" y="96381"/>
                </a:lnTo>
                <a:lnTo>
                  <a:pt x="1044248" y="98791"/>
                </a:lnTo>
                <a:lnTo>
                  <a:pt x="1046273" y="100578"/>
                </a:lnTo>
                <a:lnTo>
                  <a:pt x="1048523" y="105615"/>
                </a:lnTo>
                <a:lnTo>
                  <a:pt x="1050310" y="130013"/>
                </a:lnTo>
                <a:lnTo>
                  <a:pt x="1050325" y="112830"/>
                </a:lnTo>
                <a:lnTo>
                  <a:pt x="1041458" y="102310"/>
                </a:lnTo>
                <a:lnTo>
                  <a:pt x="1025012" y="93957"/>
                </a:lnTo>
                <a:lnTo>
                  <a:pt x="1016953" y="91993"/>
                </a:lnTo>
                <a:lnTo>
                  <a:pt x="1000519" y="96354"/>
                </a:lnTo>
                <a:lnTo>
                  <a:pt x="955462" y="120135"/>
                </a:lnTo>
                <a:lnTo>
                  <a:pt x="924337" y="153802"/>
                </a:lnTo>
                <a:lnTo>
                  <a:pt x="919960" y="164738"/>
                </a:lnTo>
                <a:lnTo>
                  <a:pt x="917151" y="179471"/>
                </a:lnTo>
                <a:lnTo>
                  <a:pt x="918064" y="180680"/>
                </a:lnTo>
                <a:lnTo>
                  <a:pt x="922130" y="182023"/>
                </a:lnTo>
                <a:lnTo>
                  <a:pt x="949548" y="183004"/>
                </a:lnTo>
                <a:lnTo>
                  <a:pt x="966181" y="177603"/>
                </a:lnTo>
                <a:lnTo>
                  <a:pt x="1010257" y="147979"/>
                </a:lnTo>
                <a:lnTo>
                  <a:pt x="1067846" y="101307"/>
                </a:lnTo>
                <a:lnTo>
                  <a:pt x="1108450" y="67570"/>
                </a:lnTo>
                <a:lnTo>
                  <a:pt x="1169205" y="9157"/>
                </a:lnTo>
                <a:lnTo>
                  <a:pt x="1172966" y="0"/>
                </a:lnTo>
                <a:lnTo>
                  <a:pt x="1172131" y="393"/>
                </a:lnTo>
                <a:lnTo>
                  <a:pt x="1109189" y="54258"/>
                </a:lnTo>
                <a:lnTo>
                  <a:pt x="1069819" y="109170"/>
                </a:lnTo>
                <a:lnTo>
                  <a:pt x="1063346" y="126742"/>
                </a:lnTo>
                <a:lnTo>
                  <a:pt x="1061831" y="139363"/>
                </a:lnTo>
                <a:lnTo>
                  <a:pt x="1064210" y="149549"/>
                </a:lnTo>
                <a:lnTo>
                  <a:pt x="1066446" y="153867"/>
                </a:lnTo>
                <a:lnTo>
                  <a:pt x="1075034" y="161716"/>
                </a:lnTo>
                <a:lnTo>
                  <a:pt x="1086476" y="167874"/>
                </a:lnTo>
                <a:lnTo>
                  <a:pt x="1099192" y="170611"/>
                </a:lnTo>
                <a:lnTo>
                  <a:pt x="1152161" y="161311"/>
                </a:lnTo>
                <a:lnTo>
                  <a:pt x="1211710" y="136963"/>
                </a:lnTo>
                <a:lnTo>
                  <a:pt x="1274280" y="98298"/>
                </a:lnTo>
                <a:lnTo>
                  <a:pt x="1311715" y="67718"/>
                </a:lnTo>
                <a:lnTo>
                  <a:pt x="1338297" y="59625"/>
                </a:lnTo>
                <a:lnTo>
                  <a:pt x="1338545" y="65024"/>
                </a:lnTo>
                <a:lnTo>
                  <a:pt x="1315440" y="124669"/>
                </a:lnTo>
                <a:lnTo>
                  <a:pt x="1291786" y="166684"/>
                </a:lnTo>
                <a:lnTo>
                  <a:pt x="1285025" y="190492"/>
                </a:lnTo>
                <a:lnTo>
                  <a:pt x="1282305" y="194892"/>
                </a:lnTo>
                <a:lnTo>
                  <a:pt x="1276231" y="199781"/>
                </a:lnTo>
                <a:lnTo>
                  <a:pt x="1268475" y="202919"/>
                </a:lnTo>
                <a:lnTo>
                  <a:pt x="1264365" y="200298"/>
                </a:lnTo>
                <a:lnTo>
                  <a:pt x="1249115" y="187227"/>
                </a:lnTo>
                <a:lnTo>
                  <a:pt x="1239022" y="184322"/>
                </a:lnTo>
                <a:lnTo>
                  <a:pt x="1232204" y="183642"/>
                </a:lnTo>
                <a:lnTo>
                  <a:pt x="1229929" y="182316"/>
                </a:lnTo>
                <a:lnTo>
                  <a:pt x="1228413" y="180289"/>
                </a:lnTo>
                <a:lnTo>
                  <a:pt x="1227400" y="177792"/>
                </a:lnTo>
                <a:lnTo>
                  <a:pt x="1225583" y="176128"/>
                </a:lnTo>
                <a:lnTo>
                  <a:pt x="1215557" y="172930"/>
                </a:lnTo>
                <a:lnTo>
                  <a:pt x="1229455" y="187144"/>
                </a:lnTo>
                <a:lnTo>
                  <a:pt x="1278126" y="207178"/>
                </a:lnTo>
                <a:lnTo>
                  <a:pt x="1333602" y="211500"/>
                </a:lnTo>
                <a:lnTo>
                  <a:pt x="1386766" y="202523"/>
                </a:lnTo>
                <a:lnTo>
                  <a:pt x="1448255" y="184088"/>
                </a:lnTo>
                <a:lnTo>
                  <a:pt x="1497457" y="146149"/>
                </a:lnTo>
                <a:lnTo>
                  <a:pt x="1514355" y="119519"/>
                </a:lnTo>
                <a:lnTo>
                  <a:pt x="1516662" y="99922"/>
                </a:lnTo>
                <a:lnTo>
                  <a:pt x="1513875" y="82058"/>
                </a:lnTo>
                <a:lnTo>
                  <a:pt x="1503404" y="595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10"/>
          <p:cNvSpPr/>
          <p:nvPr/>
        </p:nvSpPr>
        <p:spPr>
          <a:xfrm>
            <a:off x="4058176" y="1890367"/>
            <a:ext cx="2305555" cy="409062"/>
          </a:xfrm>
          <a:custGeom>
            <a:avLst/>
            <a:gdLst/>
            <a:ahLst/>
            <a:cxnLst/>
            <a:rect l="0" t="0" r="0" b="0"/>
            <a:pathLst>
              <a:path w="2305555" h="409062">
                <a:moveTo>
                  <a:pt x="91635" y="55822"/>
                </a:moveTo>
                <a:lnTo>
                  <a:pt x="91635" y="86673"/>
                </a:lnTo>
                <a:lnTo>
                  <a:pt x="91635" y="72378"/>
                </a:lnTo>
                <a:lnTo>
                  <a:pt x="94686" y="65850"/>
                </a:lnTo>
                <a:lnTo>
                  <a:pt x="98712" y="59135"/>
                </a:lnTo>
                <a:lnTo>
                  <a:pt x="101296" y="45501"/>
                </a:lnTo>
                <a:lnTo>
                  <a:pt x="101807" y="37257"/>
                </a:lnTo>
                <a:lnTo>
                  <a:pt x="96429" y="30362"/>
                </a:lnTo>
                <a:lnTo>
                  <a:pt x="93686" y="29696"/>
                </a:lnTo>
                <a:lnTo>
                  <a:pt x="90714" y="30396"/>
                </a:lnTo>
                <a:lnTo>
                  <a:pt x="87589" y="32006"/>
                </a:lnTo>
                <a:lnTo>
                  <a:pt x="66130" y="36880"/>
                </a:lnTo>
                <a:lnTo>
                  <a:pt x="38555" y="58342"/>
                </a:lnTo>
                <a:lnTo>
                  <a:pt x="6864" y="100792"/>
                </a:lnTo>
                <a:lnTo>
                  <a:pt x="520" y="124921"/>
                </a:lnTo>
                <a:lnTo>
                  <a:pt x="0" y="129348"/>
                </a:lnTo>
                <a:lnTo>
                  <a:pt x="4734" y="146510"/>
                </a:lnTo>
                <a:lnTo>
                  <a:pt x="13383" y="160622"/>
                </a:lnTo>
                <a:lnTo>
                  <a:pt x="17728" y="163445"/>
                </a:lnTo>
                <a:lnTo>
                  <a:pt x="34777" y="167419"/>
                </a:lnTo>
                <a:lnTo>
                  <a:pt x="56609" y="167453"/>
                </a:lnTo>
                <a:lnTo>
                  <a:pt x="89901" y="159580"/>
                </a:lnTo>
                <a:lnTo>
                  <a:pt x="148360" y="130535"/>
                </a:lnTo>
                <a:lnTo>
                  <a:pt x="193037" y="105056"/>
                </a:lnTo>
                <a:lnTo>
                  <a:pt x="251436" y="64589"/>
                </a:lnTo>
                <a:lnTo>
                  <a:pt x="311411" y="39916"/>
                </a:lnTo>
                <a:lnTo>
                  <a:pt x="330043" y="37311"/>
                </a:lnTo>
                <a:lnTo>
                  <a:pt x="343663" y="39205"/>
                </a:lnTo>
                <a:lnTo>
                  <a:pt x="357764" y="46703"/>
                </a:lnTo>
                <a:lnTo>
                  <a:pt x="364374" y="52913"/>
                </a:lnTo>
                <a:lnTo>
                  <a:pt x="367311" y="59487"/>
                </a:lnTo>
                <a:lnTo>
                  <a:pt x="369643" y="94979"/>
                </a:lnTo>
                <a:lnTo>
                  <a:pt x="369656" y="101876"/>
                </a:lnTo>
                <a:lnTo>
                  <a:pt x="370802" y="102543"/>
                </a:lnTo>
                <a:lnTo>
                  <a:pt x="372710" y="101843"/>
                </a:lnTo>
                <a:lnTo>
                  <a:pt x="378527" y="97966"/>
                </a:lnTo>
                <a:lnTo>
                  <a:pt x="379322" y="94385"/>
                </a:lnTo>
                <a:lnTo>
                  <a:pt x="379922" y="63964"/>
                </a:lnTo>
                <a:lnTo>
                  <a:pt x="378791" y="61250"/>
                </a:lnTo>
                <a:lnTo>
                  <a:pt x="376891" y="59441"/>
                </a:lnTo>
                <a:lnTo>
                  <a:pt x="368753" y="53843"/>
                </a:lnTo>
                <a:lnTo>
                  <a:pt x="362393" y="49222"/>
                </a:lnTo>
                <a:lnTo>
                  <a:pt x="355753" y="47168"/>
                </a:lnTo>
                <a:lnTo>
                  <a:pt x="352380" y="47765"/>
                </a:lnTo>
                <a:lnTo>
                  <a:pt x="304040" y="74276"/>
                </a:lnTo>
                <a:lnTo>
                  <a:pt x="284875" y="91546"/>
                </a:lnTo>
                <a:lnTo>
                  <a:pt x="261359" y="124382"/>
                </a:lnTo>
                <a:lnTo>
                  <a:pt x="258600" y="136254"/>
                </a:lnTo>
                <a:lnTo>
                  <a:pt x="260423" y="146108"/>
                </a:lnTo>
                <a:lnTo>
                  <a:pt x="264832" y="158087"/>
                </a:lnTo>
                <a:lnTo>
                  <a:pt x="265451" y="161755"/>
                </a:lnTo>
                <a:lnTo>
                  <a:pt x="269189" y="168883"/>
                </a:lnTo>
                <a:lnTo>
                  <a:pt x="271788" y="172385"/>
                </a:lnTo>
                <a:lnTo>
                  <a:pt x="280778" y="176277"/>
                </a:lnTo>
                <a:lnTo>
                  <a:pt x="286379" y="177315"/>
                </a:lnTo>
                <a:lnTo>
                  <a:pt x="291257" y="176862"/>
                </a:lnTo>
                <a:lnTo>
                  <a:pt x="335827" y="155130"/>
                </a:lnTo>
                <a:lnTo>
                  <a:pt x="356077" y="139530"/>
                </a:lnTo>
                <a:lnTo>
                  <a:pt x="379074" y="113133"/>
                </a:lnTo>
                <a:lnTo>
                  <a:pt x="382802" y="111192"/>
                </a:lnTo>
                <a:lnTo>
                  <a:pt x="385287" y="108753"/>
                </a:lnTo>
                <a:lnTo>
                  <a:pt x="398116" y="86598"/>
                </a:lnTo>
                <a:lnTo>
                  <a:pt x="400072" y="72961"/>
                </a:lnTo>
                <a:lnTo>
                  <a:pt x="399089" y="70680"/>
                </a:lnTo>
                <a:lnTo>
                  <a:pt x="397289" y="69160"/>
                </a:lnTo>
                <a:lnTo>
                  <a:pt x="391646" y="66720"/>
                </a:lnTo>
                <a:lnTo>
                  <a:pt x="385201" y="66297"/>
                </a:lnTo>
                <a:lnTo>
                  <a:pt x="379238" y="69250"/>
                </a:lnTo>
                <a:lnTo>
                  <a:pt x="376046" y="71638"/>
                </a:lnTo>
                <a:lnTo>
                  <a:pt x="372499" y="77344"/>
                </a:lnTo>
                <a:lnTo>
                  <a:pt x="370222" y="90330"/>
                </a:lnTo>
                <a:lnTo>
                  <a:pt x="371179" y="92557"/>
                </a:lnTo>
                <a:lnTo>
                  <a:pt x="372962" y="94042"/>
                </a:lnTo>
                <a:lnTo>
                  <a:pt x="375295" y="95032"/>
                </a:lnTo>
                <a:lnTo>
                  <a:pt x="376850" y="96836"/>
                </a:lnTo>
                <a:lnTo>
                  <a:pt x="378577" y="101891"/>
                </a:lnTo>
                <a:lnTo>
                  <a:pt x="380182" y="103697"/>
                </a:lnTo>
                <a:lnTo>
                  <a:pt x="385016" y="105703"/>
                </a:lnTo>
                <a:lnTo>
                  <a:pt x="412994" y="107168"/>
                </a:lnTo>
                <a:lnTo>
                  <a:pt x="470705" y="86441"/>
                </a:lnTo>
                <a:lnTo>
                  <a:pt x="513781" y="70660"/>
                </a:lnTo>
                <a:lnTo>
                  <a:pt x="577390" y="66172"/>
                </a:lnTo>
                <a:lnTo>
                  <a:pt x="580228" y="67298"/>
                </a:lnTo>
                <a:lnTo>
                  <a:pt x="582121" y="69194"/>
                </a:lnTo>
                <a:lnTo>
                  <a:pt x="584223" y="74351"/>
                </a:lnTo>
                <a:lnTo>
                  <a:pt x="585684" y="95793"/>
                </a:lnTo>
                <a:lnTo>
                  <a:pt x="580373" y="114829"/>
                </a:lnTo>
                <a:lnTo>
                  <a:pt x="561694" y="146554"/>
                </a:lnTo>
                <a:lnTo>
                  <a:pt x="554931" y="153355"/>
                </a:lnTo>
                <a:lnTo>
                  <a:pt x="551526" y="155168"/>
                </a:lnTo>
                <a:lnTo>
                  <a:pt x="549256" y="157521"/>
                </a:lnTo>
                <a:lnTo>
                  <a:pt x="544768" y="168939"/>
                </a:lnTo>
                <a:lnTo>
                  <a:pt x="552947" y="159697"/>
                </a:lnTo>
                <a:lnTo>
                  <a:pt x="593426" y="110509"/>
                </a:lnTo>
                <a:lnTo>
                  <a:pt x="643865" y="70811"/>
                </a:lnTo>
                <a:lnTo>
                  <a:pt x="680567" y="57436"/>
                </a:lnTo>
                <a:lnTo>
                  <a:pt x="684481" y="58042"/>
                </a:lnTo>
                <a:lnTo>
                  <a:pt x="702481" y="64830"/>
                </a:lnTo>
                <a:lnTo>
                  <a:pt x="704812" y="67548"/>
                </a:lnTo>
                <a:lnTo>
                  <a:pt x="707401" y="76670"/>
                </a:lnTo>
                <a:lnTo>
                  <a:pt x="706947" y="81162"/>
                </a:lnTo>
                <a:lnTo>
                  <a:pt x="701050" y="99644"/>
                </a:lnTo>
                <a:lnTo>
                  <a:pt x="698865" y="110767"/>
                </a:lnTo>
                <a:lnTo>
                  <a:pt x="681412" y="146151"/>
                </a:lnTo>
                <a:lnTo>
                  <a:pt x="680468" y="150366"/>
                </a:lnTo>
                <a:lnTo>
                  <a:pt x="678695" y="153176"/>
                </a:lnTo>
                <a:lnTo>
                  <a:pt x="676368" y="155049"/>
                </a:lnTo>
                <a:lnTo>
                  <a:pt x="673674" y="156298"/>
                </a:lnTo>
                <a:lnTo>
                  <a:pt x="671877" y="158274"/>
                </a:lnTo>
                <a:lnTo>
                  <a:pt x="668758" y="167442"/>
                </a:lnTo>
                <a:lnTo>
                  <a:pt x="676598" y="160546"/>
                </a:lnTo>
                <a:lnTo>
                  <a:pt x="737127" y="109112"/>
                </a:lnTo>
                <a:lnTo>
                  <a:pt x="778139" y="83741"/>
                </a:lnTo>
                <a:lnTo>
                  <a:pt x="825032" y="70913"/>
                </a:lnTo>
                <a:lnTo>
                  <a:pt x="846168" y="75466"/>
                </a:lnTo>
                <a:lnTo>
                  <a:pt x="848656" y="78071"/>
                </a:lnTo>
                <a:lnTo>
                  <a:pt x="851422" y="87068"/>
                </a:lnTo>
                <a:lnTo>
                  <a:pt x="851015" y="91527"/>
                </a:lnTo>
                <a:lnTo>
                  <a:pt x="845194" y="109954"/>
                </a:lnTo>
                <a:lnTo>
                  <a:pt x="840837" y="128687"/>
                </a:lnTo>
                <a:lnTo>
                  <a:pt x="834066" y="147033"/>
                </a:lnTo>
                <a:lnTo>
                  <a:pt x="833496" y="152805"/>
                </a:lnTo>
                <a:lnTo>
                  <a:pt x="836293" y="159184"/>
                </a:lnTo>
                <a:lnTo>
                  <a:pt x="838641" y="162487"/>
                </a:lnTo>
                <a:lnTo>
                  <a:pt x="844301" y="166157"/>
                </a:lnTo>
                <a:lnTo>
                  <a:pt x="856971" y="168222"/>
                </a:lnTo>
                <a:lnTo>
                  <a:pt x="868848" y="167561"/>
                </a:lnTo>
                <a:lnTo>
                  <a:pt x="889543" y="159613"/>
                </a:lnTo>
                <a:lnTo>
                  <a:pt x="949369" y="119371"/>
                </a:lnTo>
                <a:lnTo>
                  <a:pt x="1006035" y="68166"/>
                </a:lnTo>
                <a:lnTo>
                  <a:pt x="1006722" y="68628"/>
                </a:lnTo>
                <a:lnTo>
                  <a:pt x="1007484" y="72192"/>
                </a:lnTo>
                <a:lnTo>
                  <a:pt x="1004772" y="77590"/>
                </a:lnTo>
                <a:lnTo>
                  <a:pt x="1000897" y="83803"/>
                </a:lnTo>
                <a:lnTo>
                  <a:pt x="988704" y="113287"/>
                </a:lnTo>
                <a:lnTo>
                  <a:pt x="964761" y="165049"/>
                </a:lnTo>
                <a:lnTo>
                  <a:pt x="948853" y="224781"/>
                </a:lnTo>
                <a:lnTo>
                  <a:pt x="927913" y="281836"/>
                </a:lnTo>
                <a:lnTo>
                  <a:pt x="906953" y="337177"/>
                </a:lnTo>
                <a:lnTo>
                  <a:pt x="868626" y="397112"/>
                </a:lnTo>
                <a:lnTo>
                  <a:pt x="861061" y="406969"/>
                </a:lnTo>
                <a:lnTo>
                  <a:pt x="858585" y="408911"/>
                </a:lnTo>
                <a:lnTo>
                  <a:pt x="856935" y="409061"/>
                </a:lnTo>
                <a:lnTo>
                  <a:pt x="854287" y="406549"/>
                </a:lnTo>
                <a:lnTo>
                  <a:pt x="854907" y="387323"/>
                </a:lnTo>
                <a:lnTo>
                  <a:pt x="867985" y="334337"/>
                </a:lnTo>
                <a:lnTo>
                  <a:pt x="890582" y="283391"/>
                </a:lnTo>
                <a:lnTo>
                  <a:pt x="923861" y="222477"/>
                </a:lnTo>
                <a:lnTo>
                  <a:pt x="958275" y="171501"/>
                </a:lnTo>
                <a:lnTo>
                  <a:pt x="1007605" y="127319"/>
                </a:lnTo>
                <a:lnTo>
                  <a:pt x="1031595" y="115018"/>
                </a:lnTo>
                <a:lnTo>
                  <a:pt x="1062232" y="108832"/>
                </a:lnTo>
                <a:lnTo>
                  <a:pt x="1076395" y="107985"/>
                </a:lnTo>
                <a:lnTo>
                  <a:pt x="1082232" y="110048"/>
                </a:lnTo>
                <a:lnTo>
                  <a:pt x="1091768" y="118442"/>
                </a:lnTo>
                <a:lnTo>
                  <a:pt x="1096770" y="129801"/>
                </a:lnTo>
                <a:lnTo>
                  <a:pt x="1098103" y="136033"/>
                </a:lnTo>
                <a:lnTo>
                  <a:pt x="1096534" y="149060"/>
                </a:lnTo>
                <a:lnTo>
                  <a:pt x="1092022" y="161333"/>
                </a:lnTo>
                <a:lnTo>
                  <a:pt x="1076495" y="182252"/>
                </a:lnTo>
                <a:lnTo>
                  <a:pt x="1066716" y="186383"/>
                </a:lnTo>
                <a:lnTo>
                  <a:pt x="1030504" y="189494"/>
                </a:lnTo>
                <a:lnTo>
                  <a:pt x="1020724" y="186550"/>
                </a:lnTo>
                <a:lnTo>
                  <a:pt x="999967" y="170943"/>
                </a:lnTo>
                <a:lnTo>
                  <a:pt x="992973" y="164174"/>
                </a:lnTo>
                <a:lnTo>
                  <a:pt x="989932" y="158135"/>
                </a:lnTo>
                <a:lnTo>
                  <a:pt x="987542" y="148665"/>
                </a:lnTo>
                <a:lnTo>
                  <a:pt x="987513" y="154014"/>
                </a:lnTo>
                <a:lnTo>
                  <a:pt x="990557" y="159721"/>
                </a:lnTo>
                <a:lnTo>
                  <a:pt x="994580" y="166071"/>
                </a:lnTo>
                <a:lnTo>
                  <a:pt x="997987" y="176080"/>
                </a:lnTo>
                <a:lnTo>
                  <a:pt x="1002840" y="182876"/>
                </a:lnTo>
                <a:lnTo>
                  <a:pt x="1008810" y="186660"/>
                </a:lnTo>
                <a:lnTo>
                  <a:pt x="1012004" y="187669"/>
                </a:lnTo>
                <a:lnTo>
                  <a:pt x="1014133" y="189486"/>
                </a:lnTo>
                <a:lnTo>
                  <a:pt x="1016498" y="194556"/>
                </a:lnTo>
                <a:lnTo>
                  <a:pt x="1019418" y="196365"/>
                </a:lnTo>
                <a:lnTo>
                  <a:pt x="1035603" y="198912"/>
                </a:lnTo>
                <a:lnTo>
                  <a:pt x="1091079" y="198746"/>
                </a:lnTo>
                <a:lnTo>
                  <a:pt x="1121544" y="190591"/>
                </a:lnTo>
                <a:lnTo>
                  <a:pt x="1183165" y="161916"/>
                </a:lnTo>
                <a:lnTo>
                  <a:pt x="1246630" y="121343"/>
                </a:lnTo>
                <a:lnTo>
                  <a:pt x="1254097" y="109383"/>
                </a:lnTo>
                <a:lnTo>
                  <a:pt x="1254475" y="109835"/>
                </a:lnTo>
                <a:lnTo>
                  <a:pt x="1255131" y="116357"/>
                </a:lnTo>
                <a:lnTo>
                  <a:pt x="1221716" y="162727"/>
                </a:lnTo>
                <a:lnTo>
                  <a:pt x="1209585" y="196618"/>
                </a:lnTo>
                <a:lnTo>
                  <a:pt x="1208782" y="202317"/>
                </a:lnTo>
                <a:lnTo>
                  <a:pt x="1210941" y="211699"/>
                </a:lnTo>
                <a:lnTo>
                  <a:pt x="1213119" y="214659"/>
                </a:lnTo>
                <a:lnTo>
                  <a:pt x="1228101" y="225266"/>
                </a:lnTo>
                <a:lnTo>
                  <a:pt x="1231423" y="225992"/>
                </a:lnTo>
                <a:lnTo>
                  <a:pt x="1234781" y="225332"/>
                </a:lnTo>
                <a:lnTo>
                  <a:pt x="1241564" y="222691"/>
                </a:lnTo>
                <a:lnTo>
                  <a:pt x="1248394" y="221518"/>
                </a:lnTo>
                <a:lnTo>
                  <a:pt x="1270321" y="204323"/>
                </a:lnTo>
                <a:lnTo>
                  <a:pt x="1293636" y="178890"/>
                </a:lnTo>
                <a:lnTo>
                  <a:pt x="1302841" y="161698"/>
                </a:lnTo>
                <a:lnTo>
                  <a:pt x="1305950" y="145639"/>
                </a:lnTo>
                <a:lnTo>
                  <a:pt x="1303325" y="138455"/>
                </a:lnTo>
                <a:lnTo>
                  <a:pt x="1291072" y="122620"/>
                </a:lnTo>
                <a:lnTo>
                  <a:pt x="1285270" y="119834"/>
                </a:lnTo>
                <a:lnTo>
                  <a:pt x="1282122" y="119092"/>
                </a:lnTo>
                <a:lnTo>
                  <a:pt x="1278878" y="119741"/>
                </a:lnTo>
                <a:lnTo>
                  <a:pt x="1266115" y="127518"/>
                </a:lnTo>
                <a:lnTo>
                  <a:pt x="1265701" y="133256"/>
                </a:lnTo>
                <a:lnTo>
                  <a:pt x="1267931" y="134904"/>
                </a:lnTo>
                <a:lnTo>
                  <a:pt x="1284901" y="140601"/>
                </a:lnTo>
                <a:lnTo>
                  <a:pt x="1288740" y="143233"/>
                </a:lnTo>
                <a:lnTo>
                  <a:pt x="1293588" y="143844"/>
                </a:lnTo>
                <a:lnTo>
                  <a:pt x="1350096" y="133022"/>
                </a:lnTo>
                <a:lnTo>
                  <a:pt x="1411706" y="110901"/>
                </a:lnTo>
                <a:lnTo>
                  <a:pt x="1418677" y="108373"/>
                </a:lnTo>
                <a:lnTo>
                  <a:pt x="1425192" y="107624"/>
                </a:lnTo>
                <a:lnTo>
                  <a:pt x="1420898" y="107350"/>
                </a:lnTo>
                <a:lnTo>
                  <a:pt x="1380875" y="169252"/>
                </a:lnTo>
                <a:lnTo>
                  <a:pt x="1363052" y="196361"/>
                </a:lnTo>
                <a:lnTo>
                  <a:pt x="1358487" y="222012"/>
                </a:lnTo>
                <a:lnTo>
                  <a:pt x="1358393" y="224967"/>
                </a:lnTo>
                <a:lnTo>
                  <a:pt x="1360616" y="226937"/>
                </a:lnTo>
                <a:lnTo>
                  <a:pt x="1369191" y="229125"/>
                </a:lnTo>
                <a:lnTo>
                  <a:pt x="1380630" y="227047"/>
                </a:lnTo>
                <a:lnTo>
                  <a:pt x="1440864" y="202123"/>
                </a:lnTo>
                <a:lnTo>
                  <a:pt x="1501406" y="152371"/>
                </a:lnTo>
                <a:lnTo>
                  <a:pt x="1508804" y="149075"/>
                </a:lnTo>
                <a:lnTo>
                  <a:pt x="1515905" y="143797"/>
                </a:lnTo>
                <a:lnTo>
                  <a:pt x="1519824" y="137637"/>
                </a:lnTo>
                <a:lnTo>
                  <a:pt x="1520870" y="134392"/>
                </a:lnTo>
                <a:lnTo>
                  <a:pt x="1521566" y="133373"/>
                </a:lnTo>
                <a:lnTo>
                  <a:pt x="1522030" y="133838"/>
                </a:lnTo>
                <a:lnTo>
                  <a:pt x="1522774" y="137339"/>
                </a:lnTo>
                <a:lnTo>
                  <a:pt x="1499744" y="152457"/>
                </a:lnTo>
                <a:lnTo>
                  <a:pt x="1488875" y="167850"/>
                </a:lnTo>
                <a:lnTo>
                  <a:pt x="1483874" y="186904"/>
                </a:lnTo>
                <a:lnTo>
                  <a:pt x="1482394" y="201575"/>
                </a:lnTo>
                <a:lnTo>
                  <a:pt x="1485098" y="209463"/>
                </a:lnTo>
                <a:lnTo>
                  <a:pt x="1487421" y="213168"/>
                </a:lnTo>
                <a:lnTo>
                  <a:pt x="1490114" y="215639"/>
                </a:lnTo>
                <a:lnTo>
                  <a:pt x="1496157" y="218383"/>
                </a:lnTo>
                <a:lnTo>
                  <a:pt x="1511458" y="219929"/>
                </a:lnTo>
                <a:lnTo>
                  <a:pt x="1545147" y="211656"/>
                </a:lnTo>
                <a:lnTo>
                  <a:pt x="1553034" y="207842"/>
                </a:lnTo>
                <a:lnTo>
                  <a:pt x="1609330" y="165163"/>
                </a:lnTo>
                <a:lnTo>
                  <a:pt x="1641213" y="144205"/>
                </a:lnTo>
                <a:lnTo>
                  <a:pt x="1699498" y="119566"/>
                </a:lnTo>
                <a:lnTo>
                  <a:pt x="1703580" y="120057"/>
                </a:lnTo>
                <a:lnTo>
                  <a:pt x="1721868" y="126644"/>
                </a:lnTo>
                <a:lnTo>
                  <a:pt x="1724214" y="129352"/>
                </a:lnTo>
                <a:lnTo>
                  <a:pt x="1726821" y="138463"/>
                </a:lnTo>
                <a:lnTo>
                  <a:pt x="1726371" y="142952"/>
                </a:lnTo>
                <a:lnTo>
                  <a:pt x="1720481" y="161429"/>
                </a:lnTo>
                <a:lnTo>
                  <a:pt x="1718297" y="172551"/>
                </a:lnTo>
                <a:lnTo>
                  <a:pt x="1711778" y="186390"/>
                </a:lnTo>
                <a:lnTo>
                  <a:pt x="1708193" y="203330"/>
                </a:lnTo>
                <a:lnTo>
                  <a:pt x="1700363" y="219884"/>
                </a:lnTo>
                <a:lnTo>
                  <a:pt x="1699580" y="223548"/>
                </a:lnTo>
                <a:lnTo>
                  <a:pt x="1687854" y="240991"/>
                </a:lnTo>
                <a:lnTo>
                  <a:pt x="1693223" y="230187"/>
                </a:lnTo>
                <a:lnTo>
                  <a:pt x="1701986" y="221798"/>
                </a:lnTo>
                <a:lnTo>
                  <a:pt x="1712366" y="213112"/>
                </a:lnTo>
                <a:lnTo>
                  <a:pt x="1726929" y="196501"/>
                </a:lnTo>
                <a:lnTo>
                  <a:pt x="1786978" y="156926"/>
                </a:lnTo>
                <a:lnTo>
                  <a:pt x="1818493" y="141457"/>
                </a:lnTo>
                <a:lnTo>
                  <a:pt x="1834700" y="138844"/>
                </a:lnTo>
                <a:lnTo>
                  <a:pt x="1837192" y="139774"/>
                </a:lnTo>
                <a:lnTo>
                  <a:pt x="1838852" y="141537"/>
                </a:lnTo>
                <a:lnTo>
                  <a:pt x="1840698" y="146548"/>
                </a:lnTo>
                <a:lnTo>
                  <a:pt x="1841519" y="152590"/>
                </a:lnTo>
                <a:lnTo>
                  <a:pt x="1831650" y="185339"/>
                </a:lnTo>
                <a:lnTo>
                  <a:pt x="1825073" y="197425"/>
                </a:lnTo>
                <a:lnTo>
                  <a:pt x="1822041" y="217078"/>
                </a:lnTo>
                <a:lnTo>
                  <a:pt x="1824837" y="222074"/>
                </a:lnTo>
                <a:lnTo>
                  <a:pt x="1830487" y="229138"/>
                </a:lnTo>
                <a:lnTo>
                  <a:pt x="1842398" y="224894"/>
                </a:lnTo>
                <a:lnTo>
                  <a:pt x="1898904" y="191735"/>
                </a:lnTo>
                <a:lnTo>
                  <a:pt x="1950889" y="156913"/>
                </a:lnTo>
                <a:lnTo>
                  <a:pt x="2001970" y="134904"/>
                </a:lnTo>
                <a:lnTo>
                  <a:pt x="2016549" y="134066"/>
                </a:lnTo>
                <a:lnTo>
                  <a:pt x="2044553" y="142850"/>
                </a:lnTo>
                <a:lnTo>
                  <a:pt x="2052256" y="149039"/>
                </a:lnTo>
                <a:lnTo>
                  <a:pt x="2057201" y="156868"/>
                </a:lnTo>
                <a:lnTo>
                  <a:pt x="2058408" y="193456"/>
                </a:lnTo>
                <a:lnTo>
                  <a:pt x="2057269" y="195632"/>
                </a:lnTo>
                <a:lnTo>
                  <a:pt x="2055362" y="197083"/>
                </a:lnTo>
                <a:lnTo>
                  <a:pt x="2049551" y="199411"/>
                </a:lnTo>
                <a:lnTo>
                  <a:pt x="2049074" y="198458"/>
                </a:lnTo>
                <a:lnTo>
                  <a:pt x="2048545" y="194348"/>
                </a:lnTo>
                <a:lnTo>
                  <a:pt x="2049547" y="192795"/>
                </a:lnTo>
                <a:lnTo>
                  <a:pt x="2051360" y="191758"/>
                </a:lnTo>
                <a:lnTo>
                  <a:pt x="2053713" y="191068"/>
                </a:lnTo>
                <a:lnTo>
                  <a:pt x="2055281" y="189463"/>
                </a:lnTo>
                <a:lnTo>
                  <a:pt x="2057024" y="184630"/>
                </a:lnTo>
                <a:lnTo>
                  <a:pt x="2058005" y="175476"/>
                </a:lnTo>
                <a:lnTo>
                  <a:pt x="2055184" y="168878"/>
                </a:lnTo>
                <a:lnTo>
                  <a:pt x="2049515" y="160786"/>
                </a:lnTo>
                <a:lnTo>
                  <a:pt x="2045689" y="159680"/>
                </a:lnTo>
                <a:lnTo>
                  <a:pt x="2009620" y="158847"/>
                </a:lnTo>
                <a:lnTo>
                  <a:pt x="1999353" y="161869"/>
                </a:lnTo>
                <a:lnTo>
                  <a:pt x="1984092" y="173054"/>
                </a:lnTo>
                <a:lnTo>
                  <a:pt x="1940695" y="215945"/>
                </a:lnTo>
                <a:lnTo>
                  <a:pt x="1930153" y="239617"/>
                </a:lnTo>
                <a:lnTo>
                  <a:pt x="1929433" y="243568"/>
                </a:lnTo>
                <a:lnTo>
                  <a:pt x="1930094" y="246203"/>
                </a:lnTo>
                <a:lnTo>
                  <a:pt x="1939377" y="255897"/>
                </a:lnTo>
                <a:lnTo>
                  <a:pt x="1948686" y="259158"/>
                </a:lnTo>
                <a:lnTo>
                  <a:pt x="1954371" y="260028"/>
                </a:lnTo>
                <a:lnTo>
                  <a:pt x="1978774" y="255786"/>
                </a:lnTo>
                <a:lnTo>
                  <a:pt x="2038065" y="223185"/>
                </a:lnTo>
                <a:lnTo>
                  <a:pt x="2089342" y="175326"/>
                </a:lnTo>
                <a:lnTo>
                  <a:pt x="2139895" y="121105"/>
                </a:lnTo>
                <a:lnTo>
                  <a:pt x="2175002" y="66580"/>
                </a:lnTo>
                <a:lnTo>
                  <a:pt x="2219854" y="4879"/>
                </a:lnTo>
                <a:lnTo>
                  <a:pt x="2220962" y="1266"/>
                </a:lnTo>
                <a:lnTo>
                  <a:pt x="2221700" y="0"/>
                </a:lnTo>
                <a:lnTo>
                  <a:pt x="2222191" y="301"/>
                </a:lnTo>
                <a:lnTo>
                  <a:pt x="2222981" y="9005"/>
                </a:lnTo>
                <a:lnTo>
                  <a:pt x="2221901" y="10881"/>
                </a:lnTo>
                <a:lnTo>
                  <a:pt x="2220038" y="12132"/>
                </a:lnTo>
                <a:lnTo>
                  <a:pt x="2217651" y="12965"/>
                </a:lnTo>
                <a:lnTo>
                  <a:pt x="2181001" y="77155"/>
                </a:lnTo>
                <a:lnTo>
                  <a:pt x="2147532" y="135077"/>
                </a:lnTo>
                <a:lnTo>
                  <a:pt x="2118786" y="189276"/>
                </a:lnTo>
                <a:lnTo>
                  <a:pt x="2111660" y="222574"/>
                </a:lnTo>
                <a:lnTo>
                  <a:pt x="2110684" y="237102"/>
                </a:lnTo>
                <a:lnTo>
                  <a:pt x="2111569" y="241892"/>
                </a:lnTo>
                <a:lnTo>
                  <a:pt x="2113304" y="245085"/>
                </a:lnTo>
                <a:lnTo>
                  <a:pt x="2115603" y="247214"/>
                </a:lnTo>
                <a:lnTo>
                  <a:pt x="2124260" y="249579"/>
                </a:lnTo>
                <a:lnTo>
                  <a:pt x="2153930" y="251097"/>
                </a:lnTo>
                <a:lnTo>
                  <a:pt x="2182826" y="240427"/>
                </a:lnTo>
                <a:lnTo>
                  <a:pt x="2241732" y="209731"/>
                </a:lnTo>
                <a:lnTo>
                  <a:pt x="2262315" y="195163"/>
                </a:lnTo>
                <a:lnTo>
                  <a:pt x="2295932" y="153329"/>
                </a:lnTo>
                <a:lnTo>
                  <a:pt x="2305554" y="12790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SMARTInkShape-Group11"/>
          <p:cNvGrpSpPr/>
          <p:nvPr/>
        </p:nvGrpSpPr>
        <p:grpSpPr>
          <a:xfrm>
            <a:off x="1905000" y="1772182"/>
            <a:ext cx="1939270" cy="500787"/>
            <a:chOff x="1905000" y="1772182"/>
            <a:chExt cx="1939270" cy="500787"/>
          </a:xfrm>
        </p:grpSpPr>
        <p:sp>
          <p:nvSpPr>
            <p:cNvPr id="17" name="SMARTInkShape-11"/>
            <p:cNvSpPr/>
            <p:nvPr/>
          </p:nvSpPr>
          <p:spPr>
            <a:xfrm>
              <a:off x="3315730" y="1781432"/>
              <a:ext cx="10298" cy="1"/>
            </a:xfrm>
            <a:custGeom>
              <a:avLst/>
              <a:gdLst/>
              <a:ahLst/>
              <a:cxnLst/>
              <a:rect l="0" t="0" r="0" b="0"/>
              <a:pathLst>
                <a:path w="10298" h="1">
                  <a:moveTo>
                    <a:pt x="1029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2"/>
            <p:cNvSpPr/>
            <p:nvPr/>
          </p:nvSpPr>
          <p:spPr>
            <a:xfrm>
              <a:off x="1905000" y="1772182"/>
              <a:ext cx="1939270" cy="500787"/>
            </a:xfrm>
            <a:custGeom>
              <a:avLst/>
              <a:gdLst/>
              <a:ahLst/>
              <a:cxnLst/>
              <a:rect l="0" t="0" r="0" b="0"/>
              <a:pathLst>
                <a:path w="1939270" h="500787">
                  <a:moveTo>
                    <a:pt x="0" y="276980"/>
                  </a:moveTo>
                  <a:lnTo>
                    <a:pt x="5466" y="276980"/>
                  </a:lnTo>
                  <a:lnTo>
                    <a:pt x="11201" y="273929"/>
                  </a:lnTo>
                  <a:lnTo>
                    <a:pt x="72356" y="227617"/>
                  </a:lnTo>
                  <a:lnTo>
                    <a:pt x="133872" y="181945"/>
                  </a:lnTo>
                  <a:lnTo>
                    <a:pt x="151411" y="163011"/>
                  </a:lnTo>
                  <a:lnTo>
                    <a:pt x="159969" y="151958"/>
                  </a:lnTo>
                  <a:lnTo>
                    <a:pt x="178308" y="138813"/>
                  </a:lnTo>
                  <a:lnTo>
                    <a:pt x="182221" y="132431"/>
                  </a:lnTo>
                  <a:lnTo>
                    <a:pt x="184733" y="124478"/>
                  </a:lnTo>
                  <a:lnTo>
                    <a:pt x="184939" y="124970"/>
                  </a:lnTo>
                  <a:lnTo>
                    <a:pt x="185168" y="128567"/>
                  </a:lnTo>
                  <a:lnTo>
                    <a:pt x="184085" y="129984"/>
                  </a:lnTo>
                  <a:lnTo>
                    <a:pt x="179831" y="131558"/>
                  </a:lnTo>
                  <a:lnTo>
                    <a:pt x="178238" y="134267"/>
                  </a:lnTo>
                  <a:lnTo>
                    <a:pt x="176469" y="143378"/>
                  </a:lnTo>
                  <a:lnTo>
                    <a:pt x="173709" y="147867"/>
                  </a:lnTo>
                  <a:lnTo>
                    <a:pt x="161180" y="159651"/>
                  </a:lnTo>
                  <a:lnTo>
                    <a:pt x="136765" y="194591"/>
                  </a:lnTo>
                  <a:lnTo>
                    <a:pt x="134438" y="208329"/>
                  </a:lnTo>
                  <a:lnTo>
                    <a:pt x="133915" y="237792"/>
                  </a:lnTo>
                  <a:lnTo>
                    <a:pt x="135043" y="240558"/>
                  </a:lnTo>
                  <a:lnTo>
                    <a:pt x="136938" y="242401"/>
                  </a:lnTo>
                  <a:lnTo>
                    <a:pt x="139346" y="243630"/>
                  </a:lnTo>
                  <a:lnTo>
                    <a:pt x="172404" y="245872"/>
                  </a:lnTo>
                  <a:lnTo>
                    <a:pt x="207413" y="237203"/>
                  </a:lnTo>
                  <a:lnTo>
                    <a:pt x="269891" y="196283"/>
                  </a:lnTo>
                  <a:lnTo>
                    <a:pt x="329450" y="161509"/>
                  </a:lnTo>
                  <a:lnTo>
                    <a:pt x="393495" y="144280"/>
                  </a:lnTo>
                  <a:lnTo>
                    <a:pt x="414710" y="143269"/>
                  </a:lnTo>
                  <a:lnTo>
                    <a:pt x="421916" y="146235"/>
                  </a:lnTo>
                  <a:lnTo>
                    <a:pt x="425440" y="148627"/>
                  </a:lnTo>
                  <a:lnTo>
                    <a:pt x="429354" y="154337"/>
                  </a:lnTo>
                  <a:lnTo>
                    <a:pt x="431868" y="161858"/>
                  </a:lnTo>
                  <a:lnTo>
                    <a:pt x="442653" y="173867"/>
                  </a:lnTo>
                  <a:lnTo>
                    <a:pt x="442745" y="168499"/>
                  </a:lnTo>
                  <a:lnTo>
                    <a:pt x="441614" y="166903"/>
                  </a:lnTo>
                  <a:lnTo>
                    <a:pt x="439715" y="165838"/>
                  </a:lnTo>
                  <a:lnTo>
                    <a:pt x="433914" y="164130"/>
                  </a:lnTo>
                  <a:lnTo>
                    <a:pt x="433121" y="160845"/>
                  </a:lnTo>
                  <a:lnTo>
                    <a:pt x="432910" y="158368"/>
                  </a:lnTo>
                  <a:lnTo>
                    <a:pt x="429624" y="152564"/>
                  </a:lnTo>
                  <a:lnTo>
                    <a:pt x="423658" y="144982"/>
                  </a:lnTo>
                  <a:lnTo>
                    <a:pt x="419791" y="143945"/>
                  </a:lnTo>
                  <a:lnTo>
                    <a:pt x="402519" y="143279"/>
                  </a:lnTo>
                  <a:lnTo>
                    <a:pt x="393234" y="146239"/>
                  </a:lnTo>
                  <a:lnTo>
                    <a:pt x="367313" y="161833"/>
                  </a:lnTo>
                  <a:lnTo>
                    <a:pt x="347744" y="182239"/>
                  </a:lnTo>
                  <a:lnTo>
                    <a:pt x="336472" y="191395"/>
                  </a:lnTo>
                  <a:lnTo>
                    <a:pt x="316248" y="217077"/>
                  </a:lnTo>
                  <a:lnTo>
                    <a:pt x="312176" y="227854"/>
                  </a:lnTo>
                  <a:lnTo>
                    <a:pt x="311091" y="233932"/>
                  </a:lnTo>
                  <a:lnTo>
                    <a:pt x="311511" y="237984"/>
                  </a:lnTo>
                  <a:lnTo>
                    <a:pt x="312935" y="240686"/>
                  </a:lnTo>
                  <a:lnTo>
                    <a:pt x="315029" y="242486"/>
                  </a:lnTo>
                  <a:lnTo>
                    <a:pt x="320406" y="244488"/>
                  </a:lnTo>
                  <a:lnTo>
                    <a:pt x="333181" y="245772"/>
                  </a:lnTo>
                  <a:lnTo>
                    <a:pt x="348779" y="240528"/>
                  </a:lnTo>
                  <a:lnTo>
                    <a:pt x="408284" y="187793"/>
                  </a:lnTo>
                  <a:lnTo>
                    <a:pt x="445358" y="142607"/>
                  </a:lnTo>
                  <a:lnTo>
                    <a:pt x="488628" y="79119"/>
                  </a:lnTo>
                  <a:lnTo>
                    <a:pt x="494050" y="61521"/>
                  </a:lnTo>
                  <a:lnTo>
                    <a:pt x="494205" y="66436"/>
                  </a:lnTo>
                  <a:lnTo>
                    <a:pt x="493083" y="67968"/>
                  </a:lnTo>
                  <a:lnTo>
                    <a:pt x="488785" y="69672"/>
                  </a:lnTo>
                  <a:lnTo>
                    <a:pt x="483061" y="76531"/>
                  </a:lnTo>
                  <a:lnTo>
                    <a:pt x="456478" y="135510"/>
                  </a:lnTo>
                  <a:lnTo>
                    <a:pt x="447350" y="157770"/>
                  </a:lnTo>
                  <a:lnTo>
                    <a:pt x="442962" y="216162"/>
                  </a:lnTo>
                  <a:lnTo>
                    <a:pt x="445914" y="224397"/>
                  </a:lnTo>
                  <a:lnTo>
                    <a:pt x="457132" y="239007"/>
                  </a:lnTo>
                  <a:lnTo>
                    <a:pt x="463653" y="242941"/>
                  </a:lnTo>
                  <a:lnTo>
                    <a:pt x="466994" y="243990"/>
                  </a:lnTo>
                  <a:lnTo>
                    <a:pt x="476808" y="242105"/>
                  </a:lnTo>
                  <a:lnTo>
                    <a:pt x="538060" y="217329"/>
                  </a:lnTo>
                  <a:lnTo>
                    <a:pt x="599510" y="169498"/>
                  </a:lnTo>
                  <a:lnTo>
                    <a:pt x="623155" y="137512"/>
                  </a:lnTo>
                  <a:lnTo>
                    <a:pt x="628077" y="122714"/>
                  </a:lnTo>
                  <a:lnTo>
                    <a:pt x="622652" y="122578"/>
                  </a:lnTo>
                  <a:lnTo>
                    <a:pt x="616926" y="125597"/>
                  </a:lnTo>
                  <a:lnTo>
                    <a:pt x="593479" y="148309"/>
                  </a:lnTo>
                  <a:lnTo>
                    <a:pt x="573624" y="181104"/>
                  </a:lnTo>
                  <a:lnTo>
                    <a:pt x="567788" y="207233"/>
                  </a:lnTo>
                  <a:lnTo>
                    <a:pt x="566540" y="228330"/>
                  </a:lnTo>
                  <a:lnTo>
                    <a:pt x="569486" y="235526"/>
                  </a:lnTo>
                  <a:lnTo>
                    <a:pt x="571873" y="239047"/>
                  </a:lnTo>
                  <a:lnTo>
                    <a:pt x="575753" y="241394"/>
                  </a:lnTo>
                  <a:lnTo>
                    <a:pt x="586167" y="244002"/>
                  </a:lnTo>
                  <a:lnTo>
                    <a:pt x="598422" y="242110"/>
                  </a:lnTo>
                  <a:lnTo>
                    <a:pt x="624935" y="231572"/>
                  </a:lnTo>
                  <a:lnTo>
                    <a:pt x="683644" y="193963"/>
                  </a:lnTo>
                  <a:lnTo>
                    <a:pt x="741450" y="160229"/>
                  </a:lnTo>
                  <a:lnTo>
                    <a:pt x="799625" y="129517"/>
                  </a:lnTo>
                  <a:lnTo>
                    <a:pt x="813427" y="128681"/>
                  </a:lnTo>
                  <a:lnTo>
                    <a:pt x="820312" y="130060"/>
                  </a:lnTo>
                  <a:lnTo>
                    <a:pt x="824902" y="132124"/>
                  </a:lnTo>
                  <a:lnTo>
                    <a:pt x="827961" y="134643"/>
                  </a:lnTo>
                  <a:lnTo>
                    <a:pt x="832872" y="141442"/>
                  </a:lnTo>
                  <a:lnTo>
                    <a:pt x="833975" y="162767"/>
                  </a:lnTo>
                  <a:lnTo>
                    <a:pt x="828583" y="181610"/>
                  </a:lnTo>
                  <a:lnTo>
                    <a:pt x="795296" y="228343"/>
                  </a:lnTo>
                  <a:lnTo>
                    <a:pt x="793103" y="244003"/>
                  </a:lnTo>
                  <a:lnTo>
                    <a:pt x="792910" y="237039"/>
                  </a:lnTo>
                  <a:lnTo>
                    <a:pt x="798363" y="225228"/>
                  </a:lnTo>
                  <a:lnTo>
                    <a:pt x="807147" y="216604"/>
                  </a:lnTo>
                  <a:lnTo>
                    <a:pt x="865339" y="171372"/>
                  </a:lnTo>
                  <a:lnTo>
                    <a:pt x="908181" y="148063"/>
                  </a:lnTo>
                  <a:lnTo>
                    <a:pt x="925799" y="144093"/>
                  </a:lnTo>
                  <a:lnTo>
                    <a:pt x="929551" y="143767"/>
                  </a:lnTo>
                  <a:lnTo>
                    <a:pt x="932052" y="144694"/>
                  </a:lnTo>
                  <a:lnTo>
                    <a:pt x="933719" y="146456"/>
                  </a:lnTo>
                  <a:lnTo>
                    <a:pt x="935572" y="151465"/>
                  </a:lnTo>
                  <a:lnTo>
                    <a:pt x="936859" y="172804"/>
                  </a:lnTo>
                  <a:lnTo>
                    <a:pt x="926942" y="233402"/>
                  </a:lnTo>
                  <a:lnTo>
                    <a:pt x="926880" y="237631"/>
                  </a:lnTo>
                  <a:lnTo>
                    <a:pt x="927984" y="240450"/>
                  </a:lnTo>
                  <a:lnTo>
                    <a:pt x="929863" y="242330"/>
                  </a:lnTo>
                  <a:lnTo>
                    <a:pt x="935002" y="244418"/>
                  </a:lnTo>
                  <a:lnTo>
                    <a:pt x="941100" y="245346"/>
                  </a:lnTo>
                  <a:lnTo>
                    <a:pt x="947624" y="242707"/>
                  </a:lnTo>
                  <a:lnTo>
                    <a:pt x="1007263" y="195757"/>
                  </a:lnTo>
                  <a:lnTo>
                    <a:pt x="1065946" y="132283"/>
                  </a:lnTo>
                  <a:lnTo>
                    <a:pt x="1117406" y="70987"/>
                  </a:lnTo>
                  <a:lnTo>
                    <a:pt x="1142458" y="30852"/>
                  </a:lnTo>
                  <a:lnTo>
                    <a:pt x="1142839" y="35610"/>
                  </a:lnTo>
                  <a:lnTo>
                    <a:pt x="1137486" y="49732"/>
                  </a:lnTo>
                  <a:lnTo>
                    <a:pt x="1091165" y="113234"/>
                  </a:lnTo>
                  <a:lnTo>
                    <a:pt x="1061495" y="171045"/>
                  </a:lnTo>
                  <a:lnTo>
                    <a:pt x="1043155" y="214936"/>
                  </a:lnTo>
                  <a:lnTo>
                    <a:pt x="1042113" y="221888"/>
                  </a:lnTo>
                  <a:lnTo>
                    <a:pt x="1044005" y="232663"/>
                  </a:lnTo>
                  <a:lnTo>
                    <a:pt x="1049076" y="243436"/>
                  </a:lnTo>
                  <a:lnTo>
                    <a:pt x="1055872" y="244910"/>
                  </a:lnTo>
                  <a:lnTo>
                    <a:pt x="1078880" y="245855"/>
                  </a:lnTo>
                  <a:lnTo>
                    <a:pt x="1105459" y="237822"/>
                  </a:lnTo>
                  <a:lnTo>
                    <a:pt x="1125902" y="227367"/>
                  </a:lnTo>
                  <a:lnTo>
                    <a:pt x="1189890" y="177522"/>
                  </a:lnTo>
                  <a:lnTo>
                    <a:pt x="1233489" y="134992"/>
                  </a:lnTo>
                  <a:lnTo>
                    <a:pt x="1233074" y="134267"/>
                  </a:lnTo>
                  <a:lnTo>
                    <a:pt x="1229562" y="133462"/>
                  </a:lnTo>
                  <a:lnTo>
                    <a:pt x="1228167" y="134392"/>
                  </a:lnTo>
                  <a:lnTo>
                    <a:pt x="1209031" y="170895"/>
                  </a:lnTo>
                  <a:lnTo>
                    <a:pt x="1202572" y="192292"/>
                  </a:lnTo>
                  <a:lnTo>
                    <a:pt x="1199877" y="196495"/>
                  </a:lnTo>
                  <a:lnTo>
                    <a:pt x="1199224" y="200440"/>
                  </a:lnTo>
                  <a:lnTo>
                    <a:pt x="1199933" y="204215"/>
                  </a:lnTo>
                  <a:lnTo>
                    <a:pt x="1203347" y="214994"/>
                  </a:lnTo>
                  <a:lnTo>
                    <a:pt x="1203826" y="218494"/>
                  </a:lnTo>
                  <a:lnTo>
                    <a:pt x="1206434" y="220827"/>
                  </a:lnTo>
                  <a:lnTo>
                    <a:pt x="1222432" y="224879"/>
                  </a:lnTo>
                  <a:lnTo>
                    <a:pt x="1257183" y="225439"/>
                  </a:lnTo>
                  <a:lnTo>
                    <a:pt x="1310137" y="203084"/>
                  </a:lnTo>
                  <a:lnTo>
                    <a:pt x="1346600" y="180715"/>
                  </a:lnTo>
                  <a:lnTo>
                    <a:pt x="1410524" y="122205"/>
                  </a:lnTo>
                  <a:lnTo>
                    <a:pt x="1461294" y="63761"/>
                  </a:lnTo>
                  <a:lnTo>
                    <a:pt x="1487054" y="35032"/>
                  </a:lnTo>
                  <a:lnTo>
                    <a:pt x="1490417" y="27192"/>
                  </a:lnTo>
                  <a:lnTo>
                    <a:pt x="1493038" y="0"/>
                  </a:lnTo>
                  <a:lnTo>
                    <a:pt x="1454568" y="37518"/>
                  </a:lnTo>
                  <a:lnTo>
                    <a:pt x="1417872" y="93543"/>
                  </a:lnTo>
                  <a:lnTo>
                    <a:pt x="1384681" y="146926"/>
                  </a:lnTo>
                  <a:lnTo>
                    <a:pt x="1357282" y="201997"/>
                  </a:lnTo>
                  <a:lnTo>
                    <a:pt x="1325930" y="264711"/>
                  </a:lnTo>
                  <a:lnTo>
                    <a:pt x="1303126" y="323967"/>
                  </a:lnTo>
                  <a:lnTo>
                    <a:pt x="1284024" y="382609"/>
                  </a:lnTo>
                  <a:lnTo>
                    <a:pt x="1277494" y="422171"/>
                  </a:lnTo>
                  <a:lnTo>
                    <a:pt x="1278428" y="425260"/>
                  </a:lnTo>
                  <a:lnTo>
                    <a:pt x="1280195" y="427320"/>
                  </a:lnTo>
                  <a:lnTo>
                    <a:pt x="1282517" y="428693"/>
                  </a:lnTo>
                  <a:lnTo>
                    <a:pt x="1285210" y="428464"/>
                  </a:lnTo>
                  <a:lnTo>
                    <a:pt x="1291252" y="425159"/>
                  </a:lnTo>
                  <a:lnTo>
                    <a:pt x="1322881" y="394448"/>
                  </a:lnTo>
                  <a:lnTo>
                    <a:pt x="1361654" y="338228"/>
                  </a:lnTo>
                  <a:lnTo>
                    <a:pt x="1386312" y="278078"/>
                  </a:lnTo>
                  <a:lnTo>
                    <a:pt x="1397304" y="246983"/>
                  </a:lnTo>
                  <a:lnTo>
                    <a:pt x="1399815" y="229739"/>
                  </a:lnTo>
                  <a:lnTo>
                    <a:pt x="1397107" y="224329"/>
                  </a:lnTo>
                  <a:lnTo>
                    <a:pt x="1393233" y="218111"/>
                  </a:lnTo>
                  <a:lnTo>
                    <a:pt x="1391512" y="211534"/>
                  </a:lnTo>
                  <a:lnTo>
                    <a:pt x="1389909" y="209322"/>
                  </a:lnTo>
                  <a:lnTo>
                    <a:pt x="1387696" y="207848"/>
                  </a:lnTo>
                  <a:lnTo>
                    <a:pt x="1385077" y="206865"/>
                  </a:lnTo>
                  <a:lnTo>
                    <a:pt x="1383331" y="207354"/>
                  </a:lnTo>
                  <a:lnTo>
                    <a:pt x="1382166" y="208824"/>
                  </a:lnTo>
                  <a:lnTo>
                    <a:pt x="1380298" y="213938"/>
                  </a:lnTo>
                  <a:lnTo>
                    <a:pt x="1379878" y="229418"/>
                  </a:lnTo>
                  <a:lnTo>
                    <a:pt x="1381009" y="231543"/>
                  </a:lnTo>
                  <a:lnTo>
                    <a:pt x="1382907" y="232959"/>
                  </a:lnTo>
                  <a:lnTo>
                    <a:pt x="1388066" y="235676"/>
                  </a:lnTo>
                  <a:lnTo>
                    <a:pt x="1394173" y="240698"/>
                  </a:lnTo>
                  <a:lnTo>
                    <a:pt x="1398548" y="241351"/>
                  </a:lnTo>
                  <a:lnTo>
                    <a:pt x="1433763" y="233166"/>
                  </a:lnTo>
                  <a:lnTo>
                    <a:pt x="1480878" y="211915"/>
                  </a:lnTo>
                  <a:lnTo>
                    <a:pt x="1495681" y="202297"/>
                  </a:lnTo>
                  <a:lnTo>
                    <a:pt x="1516880" y="194593"/>
                  </a:lnTo>
                  <a:lnTo>
                    <a:pt x="1550646" y="175701"/>
                  </a:lnTo>
                  <a:lnTo>
                    <a:pt x="1612392" y="150079"/>
                  </a:lnTo>
                  <a:lnTo>
                    <a:pt x="1633586" y="145179"/>
                  </a:lnTo>
                  <a:lnTo>
                    <a:pt x="1638246" y="145635"/>
                  </a:lnTo>
                  <a:lnTo>
                    <a:pt x="1641353" y="147083"/>
                  </a:lnTo>
                  <a:lnTo>
                    <a:pt x="1651806" y="157629"/>
                  </a:lnTo>
                  <a:lnTo>
                    <a:pt x="1652681" y="160800"/>
                  </a:lnTo>
                  <a:lnTo>
                    <a:pt x="1652121" y="164058"/>
                  </a:lnTo>
                  <a:lnTo>
                    <a:pt x="1639817" y="192485"/>
                  </a:lnTo>
                  <a:lnTo>
                    <a:pt x="1632307" y="213380"/>
                  </a:lnTo>
                  <a:lnTo>
                    <a:pt x="1619525" y="235100"/>
                  </a:lnTo>
                  <a:lnTo>
                    <a:pt x="1617238" y="249384"/>
                  </a:lnTo>
                  <a:lnTo>
                    <a:pt x="1618195" y="251718"/>
                  </a:lnTo>
                  <a:lnTo>
                    <a:pt x="1619977" y="253274"/>
                  </a:lnTo>
                  <a:lnTo>
                    <a:pt x="1622309" y="254311"/>
                  </a:lnTo>
                  <a:lnTo>
                    <a:pt x="1623863" y="256147"/>
                  </a:lnTo>
                  <a:lnTo>
                    <a:pt x="1625591" y="261237"/>
                  </a:lnTo>
                  <a:lnTo>
                    <a:pt x="1627196" y="261908"/>
                  </a:lnTo>
                  <a:lnTo>
                    <a:pt x="1629410" y="261211"/>
                  </a:lnTo>
                  <a:lnTo>
                    <a:pt x="1691012" y="226797"/>
                  </a:lnTo>
                  <a:lnTo>
                    <a:pt x="1750360" y="172413"/>
                  </a:lnTo>
                  <a:lnTo>
                    <a:pt x="1791624" y="143182"/>
                  </a:lnTo>
                  <a:lnTo>
                    <a:pt x="1786232" y="148601"/>
                  </a:lnTo>
                  <a:lnTo>
                    <a:pt x="1783565" y="157377"/>
                  </a:lnTo>
                  <a:lnTo>
                    <a:pt x="1782855" y="162920"/>
                  </a:lnTo>
                  <a:lnTo>
                    <a:pt x="1761685" y="224906"/>
                  </a:lnTo>
                  <a:lnTo>
                    <a:pt x="1743143" y="284895"/>
                  </a:lnTo>
                  <a:lnTo>
                    <a:pt x="1732347" y="344558"/>
                  </a:lnTo>
                  <a:lnTo>
                    <a:pt x="1720897" y="399234"/>
                  </a:lnTo>
                  <a:lnTo>
                    <a:pt x="1693052" y="463238"/>
                  </a:lnTo>
                  <a:lnTo>
                    <a:pt x="1675141" y="494289"/>
                  </a:lnTo>
                  <a:lnTo>
                    <a:pt x="1668213" y="499418"/>
                  </a:lnTo>
                  <a:lnTo>
                    <a:pt x="1664763" y="500786"/>
                  </a:lnTo>
                  <a:lnTo>
                    <a:pt x="1662464" y="500553"/>
                  </a:lnTo>
                  <a:lnTo>
                    <a:pt x="1660931" y="499254"/>
                  </a:lnTo>
                  <a:lnTo>
                    <a:pt x="1659229" y="494759"/>
                  </a:lnTo>
                  <a:lnTo>
                    <a:pt x="1657918" y="440458"/>
                  </a:lnTo>
                  <a:lnTo>
                    <a:pt x="1667240" y="392074"/>
                  </a:lnTo>
                  <a:lnTo>
                    <a:pt x="1692982" y="338446"/>
                  </a:lnTo>
                  <a:lnTo>
                    <a:pt x="1730780" y="283782"/>
                  </a:lnTo>
                  <a:lnTo>
                    <a:pt x="1766551" y="253570"/>
                  </a:lnTo>
                  <a:lnTo>
                    <a:pt x="1819639" y="224005"/>
                  </a:lnTo>
                  <a:lnTo>
                    <a:pt x="1882430" y="202175"/>
                  </a:lnTo>
                  <a:lnTo>
                    <a:pt x="1916280" y="195599"/>
                  </a:lnTo>
                  <a:lnTo>
                    <a:pt x="1939242" y="194733"/>
                  </a:lnTo>
                  <a:lnTo>
                    <a:pt x="1939269" y="194689"/>
                  </a:lnTo>
                  <a:lnTo>
                    <a:pt x="1935892" y="1946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"/>
            <p:cNvSpPr/>
            <p:nvPr/>
          </p:nvSpPr>
          <p:spPr>
            <a:xfrm>
              <a:off x="2914135" y="1847581"/>
              <a:ext cx="175055" cy="16231"/>
            </a:xfrm>
            <a:custGeom>
              <a:avLst/>
              <a:gdLst/>
              <a:ahLst/>
              <a:cxnLst/>
              <a:rect l="0" t="0" r="0" b="0"/>
              <a:pathLst>
                <a:path w="175055" h="16231">
                  <a:moveTo>
                    <a:pt x="0" y="5933"/>
                  </a:moveTo>
                  <a:lnTo>
                    <a:pt x="0" y="466"/>
                  </a:lnTo>
                  <a:lnTo>
                    <a:pt x="2288" y="0"/>
                  </a:lnTo>
                  <a:lnTo>
                    <a:pt x="63483" y="5800"/>
                  </a:lnTo>
                  <a:lnTo>
                    <a:pt x="120665" y="5921"/>
                  </a:lnTo>
                  <a:lnTo>
                    <a:pt x="150433" y="7075"/>
                  </a:lnTo>
                  <a:lnTo>
                    <a:pt x="175054" y="16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MARTInkShape-14"/>
          <p:cNvSpPr/>
          <p:nvPr/>
        </p:nvSpPr>
        <p:spPr>
          <a:xfrm>
            <a:off x="8029016" y="3170039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72" y="428925"/>
            <a:ext cx="8260672" cy="990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can ask and answer questions about what I have read. </a:t>
            </a:r>
            <a:endParaRPr lang="en-US" dirty="0"/>
          </a:p>
        </p:txBody>
      </p:sp>
      <p:graphicFrame>
        <p:nvGraphicFramePr>
          <p:cNvPr id="485" name="Table 4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95135"/>
              </p:ext>
            </p:extLst>
          </p:nvPr>
        </p:nvGraphicFramePr>
        <p:xfrm>
          <a:off x="1524000" y="2133600"/>
          <a:ext cx="60960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Setting (Location, Time, Place)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Plot Rising action, falling action, climax,</a:t>
                      </a:r>
                      <a:r>
                        <a:rPr lang="en-US" baseline="0" dirty="0" smtClean="0"/>
                        <a:t> resolution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7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33" y="370522"/>
            <a:ext cx="8260672" cy="1039427"/>
          </a:xfrm>
        </p:spPr>
        <p:txBody>
          <a:bodyPr/>
          <a:lstStyle/>
          <a:p>
            <a:r>
              <a:rPr lang="en-US" dirty="0" smtClean="0"/>
              <a:t>Word Study Mini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007762"/>
              </p:ext>
            </p:extLst>
          </p:nvPr>
        </p:nvGraphicFramePr>
        <p:xfrm>
          <a:off x="763133" y="2476251"/>
          <a:ext cx="7466466" cy="377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1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Non-Examples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4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Undecided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Ungrateful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Unavailable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Unable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Uncertain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Uneven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unpack</a:t>
                      </a:r>
                    </a:p>
                    <a:p>
                      <a:pPr algn="ctr"/>
                      <a:endParaRPr lang="en-US" sz="2400" dirty="0" smtClean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Upstream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Unicorn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Unicycle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Umbrella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Understand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underneath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199" y="1752600"/>
            <a:ext cx="7174707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 can </a:t>
            </a:r>
            <a:endParaRPr lang="en-US" dirty="0"/>
          </a:p>
        </p:txBody>
      </p:sp>
      <p:sp>
        <p:nvSpPr>
          <p:cNvPr id="187" name="SMARTInkShape-270"/>
          <p:cNvSpPr/>
          <p:nvPr/>
        </p:nvSpPr>
        <p:spPr>
          <a:xfrm>
            <a:off x="8443785" y="3346622"/>
            <a:ext cx="1" cy="10298"/>
          </a:xfrm>
          <a:custGeom>
            <a:avLst/>
            <a:gdLst/>
            <a:ahLst/>
            <a:cxnLst/>
            <a:rect l="0" t="0" r="0" b="0"/>
            <a:pathLst>
              <a:path w="1" h="10298">
                <a:moveTo>
                  <a:pt x="0" y="0"/>
                </a:moveTo>
                <a:lnTo>
                  <a:pt x="0" y="1029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SMARTInkShape-Group48"/>
          <p:cNvGrpSpPr/>
          <p:nvPr/>
        </p:nvGrpSpPr>
        <p:grpSpPr>
          <a:xfrm>
            <a:off x="1163594" y="2203622"/>
            <a:ext cx="1853515" cy="267730"/>
            <a:chOff x="1163594" y="2203622"/>
            <a:chExt cx="1853515" cy="267730"/>
          </a:xfrm>
        </p:grpSpPr>
        <p:sp>
          <p:nvSpPr>
            <p:cNvPr id="188" name="SMARTInkShape-271"/>
            <p:cNvSpPr/>
            <p:nvPr/>
          </p:nvSpPr>
          <p:spPr>
            <a:xfrm>
              <a:off x="1421027" y="2308382"/>
              <a:ext cx="113271" cy="132078"/>
            </a:xfrm>
            <a:custGeom>
              <a:avLst/>
              <a:gdLst/>
              <a:ahLst/>
              <a:cxnLst/>
              <a:rect l="0" t="0" r="0" b="0"/>
              <a:pathLst>
                <a:path w="113271" h="132078">
                  <a:moveTo>
                    <a:pt x="0" y="18807"/>
                  </a:moveTo>
                  <a:lnTo>
                    <a:pt x="0" y="82973"/>
                  </a:lnTo>
                  <a:lnTo>
                    <a:pt x="1144" y="94235"/>
                  </a:lnTo>
                  <a:lnTo>
                    <a:pt x="8866" y="114452"/>
                  </a:lnTo>
                  <a:lnTo>
                    <a:pt x="11631" y="116895"/>
                  </a:lnTo>
                  <a:lnTo>
                    <a:pt x="25312" y="120333"/>
                  </a:lnTo>
                  <a:lnTo>
                    <a:pt x="33370" y="121137"/>
                  </a:lnTo>
                  <a:lnTo>
                    <a:pt x="43816" y="115392"/>
                  </a:lnTo>
                  <a:lnTo>
                    <a:pt x="53798" y="106355"/>
                  </a:lnTo>
                  <a:lnTo>
                    <a:pt x="87339" y="56207"/>
                  </a:lnTo>
                  <a:lnTo>
                    <a:pt x="92467" y="12564"/>
                  </a:lnTo>
                  <a:lnTo>
                    <a:pt x="92657" y="0"/>
                  </a:lnTo>
                  <a:lnTo>
                    <a:pt x="92676" y="60655"/>
                  </a:lnTo>
                  <a:lnTo>
                    <a:pt x="93820" y="83202"/>
                  </a:lnTo>
                  <a:lnTo>
                    <a:pt x="103163" y="122852"/>
                  </a:lnTo>
                  <a:lnTo>
                    <a:pt x="105388" y="125928"/>
                  </a:lnTo>
                  <a:lnTo>
                    <a:pt x="113270" y="1320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72"/>
            <p:cNvSpPr/>
            <p:nvPr/>
          </p:nvSpPr>
          <p:spPr>
            <a:xfrm>
              <a:off x="1596081" y="2288598"/>
              <a:ext cx="113271" cy="159636"/>
            </a:xfrm>
            <a:custGeom>
              <a:avLst/>
              <a:gdLst/>
              <a:ahLst/>
              <a:cxnLst/>
              <a:rect l="0" t="0" r="0" b="0"/>
              <a:pathLst>
                <a:path w="113271" h="159636">
                  <a:moveTo>
                    <a:pt x="0" y="28294"/>
                  </a:moveTo>
                  <a:lnTo>
                    <a:pt x="0" y="89856"/>
                  </a:lnTo>
                  <a:lnTo>
                    <a:pt x="0" y="153642"/>
                  </a:lnTo>
                  <a:lnTo>
                    <a:pt x="0" y="159635"/>
                  </a:lnTo>
                  <a:lnTo>
                    <a:pt x="1144" y="159332"/>
                  </a:lnTo>
                  <a:lnTo>
                    <a:pt x="5466" y="155944"/>
                  </a:lnTo>
                  <a:lnTo>
                    <a:pt x="8150" y="150626"/>
                  </a:lnTo>
                  <a:lnTo>
                    <a:pt x="27778" y="88082"/>
                  </a:lnTo>
                  <a:lnTo>
                    <a:pt x="42150" y="34174"/>
                  </a:lnTo>
                  <a:lnTo>
                    <a:pt x="64213" y="6171"/>
                  </a:lnTo>
                  <a:lnTo>
                    <a:pt x="71635" y="1299"/>
                  </a:lnTo>
                  <a:lnTo>
                    <a:pt x="75216" y="0"/>
                  </a:lnTo>
                  <a:lnTo>
                    <a:pt x="85298" y="1608"/>
                  </a:lnTo>
                  <a:lnTo>
                    <a:pt x="91189" y="3638"/>
                  </a:lnTo>
                  <a:lnTo>
                    <a:pt x="95117" y="7280"/>
                  </a:lnTo>
                  <a:lnTo>
                    <a:pt x="107405" y="41474"/>
                  </a:lnTo>
                  <a:lnTo>
                    <a:pt x="113117" y="101670"/>
                  </a:lnTo>
                  <a:lnTo>
                    <a:pt x="113270" y="1415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73"/>
            <p:cNvSpPr/>
            <p:nvPr/>
          </p:nvSpPr>
          <p:spPr>
            <a:xfrm>
              <a:off x="1884405" y="2337486"/>
              <a:ext cx="123569" cy="10299"/>
            </a:xfrm>
            <a:custGeom>
              <a:avLst/>
              <a:gdLst/>
              <a:ahLst/>
              <a:cxnLst/>
              <a:rect l="0" t="0" r="0" b="0"/>
              <a:pathLst>
                <a:path w="123569" h="10299">
                  <a:moveTo>
                    <a:pt x="0" y="10298"/>
                  </a:moveTo>
                  <a:lnTo>
                    <a:pt x="55630" y="9154"/>
                  </a:lnTo>
                  <a:lnTo>
                    <a:pt x="119793" y="126"/>
                  </a:lnTo>
                  <a:lnTo>
                    <a:pt x="1235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74"/>
            <p:cNvSpPr/>
            <p:nvPr/>
          </p:nvSpPr>
          <p:spPr>
            <a:xfrm>
              <a:off x="1884405" y="2388973"/>
              <a:ext cx="133866" cy="20596"/>
            </a:xfrm>
            <a:custGeom>
              <a:avLst/>
              <a:gdLst/>
              <a:ahLst/>
              <a:cxnLst/>
              <a:rect l="0" t="0" r="0" b="0"/>
              <a:pathLst>
                <a:path w="133866" h="20596">
                  <a:moveTo>
                    <a:pt x="0" y="20595"/>
                  </a:moveTo>
                  <a:lnTo>
                    <a:pt x="10510" y="19450"/>
                  </a:lnTo>
                  <a:lnTo>
                    <a:pt x="63851" y="10108"/>
                  </a:lnTo>
                  <a:lnTo>
                    <a:pt x="126277" y="692"/>
                  </a:lnTo>
                  <a:lnTo>
                    <a:pt x="1338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75"/>
            <p:cNvSpPr/>
            <p:nvPr/>
          </p:nvSpPr>
          <p:spPr>
            <a:xfrm>
              <a:off x="1771135" y="2306594"/>
              <a:ext cx="10298" cy="1"/>
            </a:xfrm>
            <a:custGeom>
              <a:avLst/>
              <a:gdLst/>
              <a:ahLst/>
              <a:cxnLst/>
              <a:rect l="0" t="0" r="0" b="0"/>
              <a:pathLst>
                <a:path w="10298" h="1">
                  <a:moveTo>
                    <a:pt x="0" y="0"/>
                  </a:moveTo>
                  <a:lnTo>
                    <a:pt x="10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76"/>
            <p:cNvSpPr/>
            <p:nvPr/>
          </p:nvSpPr>
          <p:spPr>
            <a:xfrm>
              <a:off x="2234517" y="2312825"/>
              <a:ext cx="133862" cy="158527"/>
            </a:xfrm>
            <a:custGeom>
              <a:avLst/>
              <a:gdLst/>
              <a:ahLst/>
              <a:cxnLst/>
              <a:rect l="0" t="0" r="0" b="0"/>
              <a:pathLst>
                <a:path w="133862" h="158527">
                  <a:moveTo>
                    <a:pt x="10294" y="4067"/>
                  </a:moveTo>
                  <a:lnTo>
                    <a:pt x="10294" y="60595"/>
                  </a:lnTo>
                  <a:lnTo>
                    <a:pt x="9150" y="77244"/>
                  </a:lnTo>
                  <a:lnTo>
                    <a:pt x="633" y="125450"/>
                  </a:lnTo>
                  <a:lnTo>
                    <a:pt x="34" y="156591"/>
                  </a:lnTo>
                  <a:lnTo>
                    <a:pt x="0" y="144024"/>
                  </a:lnTo>
                  <a:lnTo>
                    <a:pt x="15760" y="93393"/>
                  </a:lnTo>
                  <a:lnTo>
                    <a:pt x="58668" y="29932"/>
                  </a:lnTo>
                  <a:lnTo>
                    <a:pt x="85233" y="1398"/>
                  </a:lnTo>
                  <a:lnTo>
                    <a:pt x="90001" y="0"/>
                  </a:lnTo>
                  <a:lnTo>
                    <a:pt x="101401" y="1497"/>
                  </a:lnTo>
                  <a:lnTo>
                    <a:pt x="115218" y="8772"/>
                  </a:lnTo>
                  <a:lnTo>
                    <a:pt x="126558" y="29106"/>
                  </a:lnTo>
                  <a:lnTo>
                    <a:pt x="132899" y="76733"/>
                  </a:lnTo>
                  <a:lnTo>
                    <a:pt x="133824" y="139841"/>
                  </a:lnTo>
                  <a:lnTo>
                    <a:pt x="133861" y="1585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77"/>
            <p:cNvSpPr/>
            <p:nvPr/>
          </p:nvSpPr>
          <p:spPr>
            <a:xfrm>
              <a:off x="2461054" y="2327189"/>
              <a:ext cx="112539" cy="143496"/>
            </a:xfrm>
            <a:custGeom>
              <a:avLst/>
              <a:gdLst/>
              <a:ahLst/>
              <a:cxnLst/>
              <a:rect l="0" t="0" r="0" b="0"/>
              <a:pathLst>
                <a:path w="112539" h="143496">
                  <a:moveTo>
                    <a:pt x="10297" y="0"/>
                  </a:moveTo>
                  <a:lnTo>
                    <a:pt x="10297" y="8866"/>
                  </a:lnTo>
                  <a:lnTo>
                    <a:pt x="4831" y="15340"/>
                  </a:lnTo>
                  <a:lnTo>
                    <a:pt x="1432" y="35437"/>
                  </a:lnTo>
                  <a:lnTo>
                    <a:pt x="1228" y="92752"/>
                  </a:lnTo>
                  <a:lnTo>
                    <a:pt x="8246" y="114564"/>
                  </a:lnTo>
                  <a:lnTo>
                    <a:pt x="14343" y="124524"/>
                  </a:lnTo>
                  <a:lnTo>
                    <a:pt x="29675" y="136564"/>
                  </a:lnTo>
                  <a:lnTo>
                    <a:pt x="48710" y="141911"/>
                  </a:lnTo>
                  <a:lnTo>
                    <a:pt x="63377" y="143495"/>
                  </a:lnTo>
                  <a:lnTo>
                    <a:pt x="67422" y="141429"/>
                  </a:lnTo>
                  <a:lnTo>
                    <a:pt x="96213" y="114928"/>
                  </a:lnTo>
                  <a:lnTo>
                    <a:pt x="107707" y="91260"/>
                  </a:lnTo>
                  <a:lnTo>
                    <a:pt x="112538" y="49718"/>
                  </a:lnTo>
                  <a:lnTo>
                    <a:pt x="109893" y="36208"/>
                  </a:lnTo>
                  <a:lnTo>
                    <a:pt x="103760" y="25246"/>
                  </a:lnTo>
                  <a:lnTo>
                    <a:pt x="88587" y="8498"/>
                  </a:lnTo>
                  <a:lnTo>
                    <a:pt x="80180" y="3776"/>
                  </a:lnTo>
                  <a:lnTo>
                    <a:pt x="63548" y="1119"/>
                  </a:lnTo>
                  <a:lnTo>
                    <a:pt x="38661" y="5798"/>
                  </a:lnTo>
                  <a:lnTo>
                    <a:pt x="20481" y="14430"/>
                  </a:lnTo>
                  <a:lnTo>
                    <a:pt x="7849" y="29701"/>
                  </a:lnTo>
                  <a:lnTo>
                    <a:pt x="3488" y="42186"/>
                  </a:lnTo>
                  <a:lnTo>
                    <a:pt x="0" y="61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78"/>
            <p:cNvSpPr/>
            <p:nvPr/>
          </p:nvSpPr>
          <p:spPr>
            <a:xfrm>
              <a:off x="2648309" y="2203622"/>
              <a:ext cx="162854" cy="257058"/>
            </a:xfrm>
            <a:custGeom>
              <a:avLst/>
              <a:gdLst/>
              <a:ahLst/>
              <a:cxnLst/>
              <a:rect l="0" t="0" r="0" b="0"/>
              <a:pathLst>
                <a:path w="162854" h="257058">
                  <a:moveTo>
                    <a:pt x="39285" y="0"/>
                  </a:moveTo>
                  <a:lnTo>
                    <a:pt x="33819" y="5466"/>
                  </a:lnTo>
                  <a:lnTo>
                    <a:pt x="21475" y="45313"/>
                  </a:lnTo>
                  <a:lnTo>
                    <a:pt x="7734" y="108194"/>
                  </a:lnTo>
                  <a:lnTo>
                    <a:pt x="0" y="161719"/>
                  </a:lnTo>
                  <a:lnTo>
                    <a:pt x="4127" y="194748"/>
                  </a:lnTo>
                  <a:lnTo>
                    <a:pt x="12599" y="212792"/>
                  </a:lnTo>
                  <a:lnTo>
                    <a:pt x="36684" y="243021"/>
                  </a:lnTo>
                  <a:lnTo>
                    <a:pt x="53003" y="251027"/>
                  </a:lnTo>
                  <a:lnTo>
                    <a:pt x="116397" y="257057"/>
                  </a:lnTo>
                  <a:lnTo>
                    <a:pt x="162853" y="2368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79"/>
            <p:cNvSpPr/>
            <p:nvPr/>
          </p:nvSpPr>
          <p:spPr>
            <a:xfrm>
              <a:off x="2625811" y="2306594"/>
              <a:ext cx="123568" cy="10299"/>
            </a:xfrm>
            <a:custGeom>
              <a:avLst/>
              <a:gdLst/>
              <a:ahLst/>
              <a:cxnLst/>
              <a:rect l="0" t="0" r="0" b="0"/>
              <a:pathLst>
                <a:path w="123568" h="10299">
                  <a:moveTo>
                    <a:pt x="0" y="10298"/>
                  </a:moveTo>
                  <a:lnTo>
                    <a:pt x="56425" y="10298"/>
                  </a:lnTo>
                  <a:lnTo>
                    <a:pt x="103200" y="9154"/>
                  </a:lnTo>
                  <a:lnTo>
                    <a:pt x="1235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80"/>
            <p:cNvSpPr/>
            <p:nvPr/>
          </p:nvSpPr>
          <p:spPr>
            <a:xfrm>
              <a:off x="2872946" y="2234513"/>
              <a:ext cx="30893" cy="72082"/>
            </a:xfrm>
            <a:custGeom>
              <a:avLst/>
              <a:gdLst/>
              <a:ahLst/>
              <a:cxnLst/>
              <a:rect l="0" t="0" r="0" b="0"/>
              <a:pathLst>
                <a:path w="30893" h="72082">
                  <a:moveTo>
                    <a:pt x="30892" y="0"/>
                  </a:moveTo>
                  <a:lnTo>
                    <a:pt x="14472" y="41061"/>
                  </a:lnTo>
                  <a:lnTo>
                    <a:pt x="0" y="720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81"/>
            <p:cNvSpPr/>
            <p:nvPr/>
          </p:nvSpPr>
          <p:spPr>
            <a:xfrm>
              <a:off x="2996513" y="2244811"/>
              <a:ext cx="20596" cy="82379"/>
            </a:xfrm>
            <a:custGeom>
              <a:avLst/>
              <a:gdLst/>
              <a:ahLst/>
              <a:cxnLst/>
              <a:rect l="0" t="0" r="0" b="0"/>
              <a:pathLst>
                <a:path w="20596" h="82379">
                  <a:moveTo>
                    <a:pt x="20595" y="0"/>
                  </a:moveTo>
                  <a:lnTo>
                    <a:pt x="20595" y="14332"/>
                  </a:lnTo>
                  <a:lnTo>
                    <a:pt x="0" y="82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82"/>
            <p:cNvSpPr/>
            <p:nvPr/>
          </p:nvSpPr>
          <p:spPr>
            <a:xfrm>
              <a:off x="1163594" y="2244811"/>
              <a:ext cx="51488" cy="92676"/>
            </a:xfrm>
            <a:custGeom>
              <a:avLst/>
              <a:gdLst/>
              <a:ahLst/>
              <a:cxnLst/>
              <a:rect l="0" t="0" r="0" b="0"/>
              <a:pathLst>
                <a:path w="51488" h="92676">
                  <a:moveTo>
                    <a:pt x="0" y="0"/>
                  </a:moveTo>
                  <a:lnTo>
                    <a:pt x="29673" y="62743"/>
                  </a:lnTo>
                  <a:lnTo>
                    <a:pt x="51487" y="92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83"/>
            <p:cNvSpPr/>
            <p:nvPr/>
          </p:nvSpPr>
          <p:spPr>
            <a:xfrm>
              <a:off x="1276865" y="2203622"/>
              <a:ext cx="41190" cy="102973"/>
            </a:xfrm>
            <a:custGeom>
              <a:avLst/>
              <a:gdLst/>
              <a:ahLst/>
              <a:cxnLst/>
              <a:rect l="0" t="0" r="0" b="0"/>
              <a:pathLst>
                <a:path w="41190" h="102973">
                  <a:moveTo>
                    <a:pt x="0" y="0"/>
                  </a:moveTo>
                  <a:lnTo>
                    <a:pt x="1144" y="17585"/>
                  </a:lnTo>
                  <a:lnTo>
                    <a:pt x="9365" y="43348"/>
                  </a:lnTo>
                  <a:lnTo>
                    <a:pt x="41189" y="1029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49"/>
          <p:cNvGrpSpPr/>
          <p:nvPr/>
        </p:nvGrpSpPr>
        <p:grpSpPr>
          <a:xfrm>
            <a:off x="1575486" y="2914135"/>
            <a:ext cx="983510" cy="2553553"/>
            <a:chOff x="1575486" y="2914135"/>
            <a:chExt cx="983510" cy="2553553"/>
          </a:xfrm>
        </p:grpSpPr>
        <p:sp>
          <p:nvSpPr>
            <p:cNvPr id="202" name="SMARTInkShape-284"/>
            <p:cNvSpPr/>
            <p:nvPr/>
          </p:nvSpPr>
          <p:spPr>
            <a:xfrm>
              <a:off x="1709351" y="2914135"/>
              <a:ext cx="504569" cy="329515"/>
            </a:xfrm>
            <a:custGeom>
              <a:avLst/>
              <a:gdLst/>
              <a:ahLst/>
              <a:cxnLst/>
              <a:rect l="0" t="0" r="0" b="0"/>
              <a:pathLst>
                <a:path w="504569" h="329515">
                  <a:moveTo>
                    <a:pt x="0" y="0"/>
                  </a:moveTo>
                  <a:lnTo>
                    <a:pt x="0" y="63403"/>
                  </a:lnTo>
                  <a:lnTo>
                    <a:pt x="0" y="121618"/>
                  </a:lnTo>
                  <a:lnTo>
                    <a:pt x="0" y="183317"/>
                  </a:lnTo>
                  <a:lnTo>
                    <a:pt x="0" y="243515"/>
                  </a:lnTo>
                  <a:lnTo>
                    <a:pt x="0" y="302466"/>
                  </a:lnTo>
                  <a:lnTo>
                    <a:pt x="1144" y="304617"/>
                  </a:lnTo>
                  <a:lnTo>
                    <a:pt x="3051" y="306051"/>
                  </a:lnTo>
                  <a:lnTo>
                    <a:pt x="8866" y="308352"/>
                  </a:lnTo>
                  <a:lnTo>
                    <a:pt x="18236" y="315884"/>
                  </a:lnTo>
                  <a:lnTo>
                    <a:pt x="27778" y="318229"/>
                  </a:lnTo>
                  <a:lnTo>
                    <a:pt x="89848" y="319213"/>
                  </a:lnTo>
                  <a:lnTo>
                    <a:pt x="152336" y="319216"/>
                  </a:lnTo>
                  <a:lnTo>
                    <a:pt x="210440" y="319216"/>
                  </a:lnTo>
                  <a:lnTo>
                    <a:pt x="248023" y="322267"/>
                  </a:lnTo>
                  <a:lnTo>
                    <a:pt x="303898" y="328878"/>
                  </a:lnTo>
                  <a:lnTo>
                    <a:pt x="362112" y="329458"/>
                  </a:lnTo>
                  <a:lnTo>
                    <a:pt x="423020" y="329511"/>
                  </a:lnTo>
                  <a:lnTo>
                    <a:pt x="474973" y="329514"/>
                  </a:lnTo>
                  <a:lnTo>
                    <a:pt x="483024" y="326463"/>
                  </a:lnTo>
                  <a:lnTo>
                    <a:pt x="490416" y="322437"/>
                  </a:lnTo>
                  <a:lnTo>
                    <a:pt x="503949" y="319342"/>
                  </a:lnTo>
                  <a:lnTo>
                    <a:pt x="504552" y="303880"/>
                  </a:lnTo>
                  <a:lnTo>
                    <a:pt x="501510" y="297908"/>
                  </a:lnTo>
                  <a:lnTo>
                    <a:pt x="497488" y="291439"/>
                  </a:lnTo>
                  <a:lnTo>
                    <a:pt x="495224" y="280221"/>
                  </a:lnTo>
                  <a:lnTo>
                    <a:pt x="494278" y="219569"/>
                  </a:lnTo>
                  <a:lnTo>
                    <a:pt x="495415" y="161232"/>
                  </a:lnTo>
                  <a:lnTo>
                    <a:pt x="503614" y="120127"/>
                  </a:lnTo>
                  <a:lnTo>
                    <a:pt x="504557" y="58954"/>
                  </a:lnTo>
                  <a:lnTo>
                    <a:pt x="504568" y="16868"/>
                  </a:lnTo>
                  <a:lnTo>
                    <a:pt x="503423" y="14678"/>
                  </a:lnTo>
                  <a:lnTo>
                    <a:pt x="501517" y="13218"/>
                  </a:lnTo>
                  <a:lnTo>
                    <a:pt x="495702" y="10874"/>
                  </a:lnTo>
                  <a:lnTo>
                    <a:pt x="470102" y="10312"/>
                  </a:lnTo>
                  <a:lnTo>
                    <a:pt x="407194" y="21456"/>
                  </a:lnTo>
                  <a:lnTo>
                    <a:pt x="347063" y="30457"/>
                  </a:lnTo>
                  <a:lnTo>
                    <a:pt x="288057" y="30854"/>
                  </a:lnTo>
                  <a:lnTo>
                    <a:pt x="226517" y="30889"/>
                  </a:lnTo>
                  <a:lnTo>
                    <a:pt x="163802" y="30891"/>
                  </a:lnTo>
                  <a:lnTo>
                    <a:pt x="105540" y="30892"/>
                  </a:lnTo>
                  <a:lnTo>
                    <a:pt x="41189" y="30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85"/>
            <p:cNvSpPr/>
            <p:nvPr/>
          </p:nvSpPr>
          <p:spPr>
            <a:xfrm>
              <a:off x="1647567" y="3305432"/>
              <a:ext cx="432484" cy="257434"/>
            </a:xfrm>
            <a:custGeom>
              <a:avLst/>
              <a:gdLst/>
              <a:ahLst/>
              <a:cxnLst/>
              <a:rect l="0" t="0" r="0" b="0"/>
              <a:pathLst>
                <a:path w="432484" h="257434">
                  <a:moveTo>
                    <a:pt x="0" y="0"/>
                  </a:moveTo>
                  <a:lnTo>
                    <a:pt x="8866" y="0"/>
                  </a:lnTo>
                  <a:lnTo>
                    <a:pt x="9343" y="1144"/>
                  </a:lnTo>
                  <a:lnTo>
                    <a:pt x="10286" y="43243"/>
                  </a:lnTo>
                  <a:lnTo>
                    <a:pt x="954" y="102553"/>
                  </a:lnTo>
                  <a:lnTo>
                    <a:pt x="38" y="161174"/>
                  </a:lnTo>
                  <a:lnTo>
                    <a:pt x="1" y="208772"/>
                  </a:lnTo>
                  <a:lnTo>
                    <a:pt x="3052" y="215974"/>
                  </a:lnTo>
                  <a:lnTo>
                    <a:pt x="7077" y="222989"/>
                  </a:lnTo>
                  <a:lnTo>
                    <a:pt x="9873" y="234788"/>
                  </a:lnTo>
                  <a:lnTo>
                    <a:pt x="15639" y="241698"/>
                  </a:lnTo>
                  <a:lnTo>
                    <a:pt x="21443" y="244719"/>
                  </a:lnTo>
                  <a:lnTo>
                    <a:pt x="83960" y="256996"/>
                  </a:lnTo>
                  <a:lnTo>
                    <a:pt x="147682" y="257425"/>
                  </a:lnTo>
                  <a:lnTo>
                    <a:pt x="206856" y="257432"/>
                  </a:lnTo>
                  <a:lnTo>
                    <a:pt x="269215" y="257433"/>
                  </a:lnTo>
                  <a:lnTo>
                    <a:pt x="330533" y="256288"/>
                  </a:lnTo>
                  <a:lnTo>
                    <a:pt x="352005" y="249283"/>
                  </a:lnTo>
                  <a:lnTo>
                    <a:pt x="391464" y="244273"/>
                  </a:lnTo>
                  <a:lnTo>
                    <a:pt x="419563" y="237273"/>
                  </a:lnTo>
                  <a:lnTo>
                    <a:pt x="426878" y="236967"/>
                  </a:lnTo>
                  <a:lnTo>
                    <a:pt x="428748" y="235780"/>
                  </a:lnTo>
                  <a:lnTo>
                    <a:pt x="429994" y="233844"/>
                  </a:lnTo>
                  <a:lnTo>
                    <a:pt x="432444" y="226668"/>
                  </a:lnTo>
                  <a:lnTo>
                    <a:pt x="432483" y="212219"/>
                  </a:lnTo>
                  <a:lnTo>
                    <a:pt x="429434" y="205684"/>
                  </a:lnTo>
                  <a:lnTo>
                    <a:pt x="425410" y="198965"/>
                  </a:lnTo>
                  <a:lnTo>
                    <a:pt x="422826" y="185329"/>
                  </a:lnTo>
                  <a:lnTo>
                    <a:pt x="421129" y="167042"/>
                  </a:lnTo>
                  <a:lnTo>
                    <a:pt x="403932" y="112555"/>
                  </a:lnTo>
                  <a:lnTo>
                    <a:pt x="401597" y="49346"/>
                  </a:lnTo>
                  <a:lnTo>
                    <a:pt x="401595" y="41331"/>
                  </a:lnTo>
                  <a:lnTo>
                    <a:pt x="344365" y="41190"/>
                  </a:lnTo>
                  <a:lnTo>
                    <a:pt x="287821" y="41190"/>
                  </a:lnTo>
                  <a:lnTo>
                    <a:pt x="231306" y="41190"/>
                  </a:lnTo>
                  <a:lnTo>
                    <a:pt x="170642" y="41190"/>
                  </a:lnTo>
                  <a:lnTo>
                    <a:pt x="112883" y="32323"/>
                  </a:lnTo>
                  <a:lnTo>
                    <a:pt x="49388" y="40319"/>
                  </a:lnTo>
                  <a:lnTo>
                    <a:pt x="10298" y="411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86"/>
            <p:cNvSpPr/>
            <p:nvPr/>
          </p:nvSpPr>
          <p:spPr>
            <a:xfrm>
              <a:off x="1575486" y="3655540"/>
              <a:ext cx="452916" cy="308916"/>
            </a:xfrm>
            <a:custGeom>
              <a:avLst/>
              <a:gdLst/>
              <a:ahLst/>
              <a:cxnLst/>
              <a:rect l="0" t="0" r="0" b="0"/>
              <a:pathLst>
                <a:path w="452916" h="308916">
                  <a:moveTo>
                    <a:pt x="0" y="0"/>
                  </a:moveTo>
                  <a:lnTo>
                    <a:pt x="0" y="5467"/>
                  </a:lnTo>
                  <a:lnTo>
                    <a:pt x="3052" y="11202"/>
                  </a:lnTo>
                  <a:lnTo>
                    <a:pt x="5467" y="14333"/>
                  </a:lnTo>
                  <a:lnTo>
                    <a:pt x="8151" y="23914"/>
                  </a:lnTo>
                  <a:lnTo>
                    <a:pt x="10242" y="84006"/>
                  </a:lnTo>
                  <a:lnTo>
                    <a:pt x="7242" y="144305"/>
                  </a:lnTo>
                  <a:lnTo>
                    <a:pt x="636" y="202908"/>
                  </a:lnTo>
                  <a:lnTo>
                    <a:pt x="38" y="242890"/>
                  </a:lnTo>
                  <a:lnTo>
                    <a:pt x="3068" y="248300"/>
                  </a:lnTo>
                  <a:lnTo>
                    <a:pt x="17567" y="270384"/>
                  </a:lnTo>
                  <a:lnTo>
                    <a:pt x="39844" y="282487"/>
                  </a:lnTo>
                  <a:lnTo>
                    <a:pt x="58970" y="286595"/>
                  </a:lnTo>
                  <a:lnTo>
                    <a:pt x="120908" y="291308"/>
                  </a:lnTo>
                  <a:lnTo>
                    <a:pt x="175848" y="297659"/>
                  </a:lnTo>
                  <a:lnTo>
                    <a:pt x="227376" y="298432"/>
                  </a:lnTo>
                  <a:lnTo>
                    <a:pt x="287091" y="304051"/>
                  </a:lnTo>
                  <a:lnTo>
                    <a:pt x="348590" y="308279"/>
                  </a:lnTo>
                  <a:lnTo>
                    <a:pt x="409170" y="308903"/>
                  </a:lnTo>
                  <a:lnTo>
                    <a:pt x="419618" y="308915"/>
                  </a:lnTo>
                  <a:lnTo>
                    <a:pt x="420476" y="307774"/>
                  </a:lnTo>
                  <a:lnTo>
                    <a:pt x="421964" y="300053"/>
                  </a:lnTo>
                  <a:lnTo>
                    <a:pt x="422189" y="239656"/>
                  </a:lnTo>
                  <a:lnTo>
                    <a:pt x="423334" y="212690"/>
                  </a:lnTo>
                  <a:lnTo>
                    <a:pt x="437529" y="149022"/>
                  </a:lnTo>
                  <a:lnTo>
                    <a:pt x="450242" y="113459"/>
                  </a:lnTo>
                  <a:lnTo>
                    <a:pt x="452915" y="74093"/>
                  </a:lnTo>
                  <a:lnTo>
                    <a:pt x="449957" y="64204"/>
                  </a:lnTo>
                  <a:lnTo>
                    <a:pt x="447566" y="59965"/>
                  </a:lnTo>
                  <a:lnTo>
                    <a:pt x="433268" y="48533"/>
                  </a:lnTo>
                  <a:lnTo>
                    <a:pt x="386566" y="34542"/>
                  </a:lnTo>
                  <a:lnTo>
                    <a:pt x="327090" y="31106"/>
                  </a:lnTo>
                  <a:lnTo>
                    <a:pt x="276913" y="36401"/>
                  </a:lnTo>
                  <a:lnTo>
                    <a:pt x="220134" y="40244"/>
                  </a:lnTo>
                  <a:lnTo>
                    <a:pt x="164848" y="44054"/>
                  </a:lnTo>
                  <a:lnTo>
                    <a:pt x="104789" y="53885"/>
                  </a:lnTo>
                  <a:lnTo>
                    <a:pt x="77109" y="60744"/>
                  </a:lnTo>
                  <a:lnTo>
                    <a:pt x="67977" y="61475"/>
                  </a:lnTo>
                  <a:lnTo>
                    <a:pt x="72081" y="61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87"/>
            <p:cNvSpPr/>
            <p:nvPr/>
          </p:nvSpPr>
          <p:spPr>
            <a:xfrm>
              <a:off x="2038866" y="4026243"/>
              <a:ext cx="422169" cy="298611"/>
            </a:xfrm>
            <a:custGeom>
              <a:avLst/>
              <a:gdLst/>
              <a:ahLst/>
              <a:cxnLst/>
              <a:rect l="0" t="0" r="0" b="0"/>
              <a:pathLst>
                <a:path w="422169" h="298611">
                  <a:moveTo>
                    <a:pt x="20593" y="0"/>
                  </a:moveTo>
                  <a:lnTo>
                    <a:pt x="20593" y="8866"/>
                  </a:lnTo>
                  <a:lnTo>
                    <a:pt x="15127" y="15340"/>
                  </a:lnTo>
                  <a:lnTo>
                    <a:pt x="12443" y="24362"/>
                  </a:lnTo>
                  <a:lnTo>
                    <a:pt x="4955" y="83201"/>
                  </a:lnTo>
                  <a:lnTo>
                    <a:pt x="434" y="144235"/>
                  </a:lnTo>
                  <a:lnTo>
                    <a:pt x="10" y="206161"/>
                  </a:lnTo>
                  <a:lnTo>
                    <a:pt x="0" y="238556"/>
                  </a:lnTo>
                  <a:lnTo>
                    <a:pt x="3050" y="246373"/>
                  </a:lnTo>
                  <a:lnTo>
                    <a:pt x="5466" y="250060"/>
                  </a:lnTo>
                  <a:lnTo>
                    <a:pt x="8220" y="252517"/>
                  </a:lnTo>
                  <a:lnTo>
                    <a:pt x="46703" y="272716"/>
                  </a:lnTo>
                  <a:lnTo>
                    <a:pt x="104249" y="277716"/>
                  </a:lnTo>
                  <a:lnTo>
                    <a:pt x="166012" y="285077"/>
                  </a:lnTo>
                  <a:lnTo>
                    <a:pt x="225123" y="287897"/>
                  </a:lnTo>
                  <a:lnTo>
                    <a:pt x="282939" y="288268"/>
                  </a:lnTo>
                  <a:lnTo>
                    <a:pt x="310373" y="291359"/>
                  </a:lnTo>
                  <a:lnTo>
                    <a:pt x="367778" y="297984"/>
                  </a:lnTo>
                  <a:lnTo>
                    <a:pt x="419501" y="298610"/>
                  </a:lnTo>
                  <a:lnTo>
                    <a:pt x="420396" y="297470"/>
                  </a:lnTo>
                  <a:lnTo>
                    <a:pt x="421952" y="289755"/>
                  </a:lnTo>
                  <a:lnTo>
                    <a:pt x="422168" y="274117"/>
                  </a:lnTo>
                  <a:lnTo>
                    <a:pt x="402830" y="212684"/>
                  </a:lnTo>
                  <a:lnTo>
                    <a:pt x="393427" y="148758"/>
                  </a:lnTo>
                  <a:lnTo>
                    <a:pt x="404473" y="93540"/>
                  </a:lnTo>
                  <a:lnTo>
                    <a:pt x="408594" y="86195"/>
                  </a:lnTo>
                  <a:lnTo>
                    <a:pt x="411852" y="72264"/>
                  </a:lnTo>
                  <a:lnTo>
                    <a:pt x="406413" y="72135"/>
                  </a:lnTo>
                  <a:lnTo>
                    <a:pt x="367886" y="63220"/>
                  </a:lnTo>
                  <a:lnTo>
                    <a:pt x="307643" y="61973"/>
                  </a:lnTo>
                  <a:lnTo>
                    <a:pt x="248281" y="56355"/>
                  </a:lnTo>
                  <a:lnTo>
                    <a:pt x="188905" y="49077"/>
                  </a:lnTo>
                  <a:lnTo>
                    <a:pt x="131134" y="42749"/>
                  </a:lnTo>
                  <a:lnTo>
                    <a:pt x="67913" y="41326"/>
                  </a:lnTo>
                  <a:lnTo>
                    <a:pt x="30891" y="41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88"/>
            <p:cNvSpPr/>
            <p:nvPr/>
          </p:nvSpPr>
          <p:spPr>
            <a:xfrm>
              <a:off x="2121504" y="5086865"/>
              <a:ext cx="437492" cy="380823"/>
            </a:xfrm>
            <a:custGeom>
              <a:avLst/>
              <a:gdLst/>
              <a:ahLst/>
              <a:cxnLst/>
              <a:rect l="0" t="0" r="0" b="0"/>
              <a:pathLst>
                <a:path w="437492" h="380823">
                  <a:moveTo>
                    <a:pt x="40928" y="0"/>
                  </a:moveTo>
                  <a:lnTo>
                    <a:pt x="35462" y="10933"/>
                  </a:lnTo>
                  <a:lnTo>
                    <a:pt x="29770" y="66788"/>
                  </a:lnTo>
                  <a:lnTo>
                    <a:pt x="16336" y="122644"/>
                  </a:lnTo>
                  <a:lnTo>
                    <a:pt x="2716" y="183082"/>
                  </a:lnTo>
                  <a:lnTo>
                    <a:pt x="0" y="238786"/>
                  </a:lnTo>
                  <a:lnTo>
                    <a:pt x="918" y="273283"/>
                  </a:lnTo>
                  <a:lnTo>
                    <a:pt x="5221" y="285835"/>
                  </a:lnTo>
                  <a:lnTo>
                    <a:pt x="7970" y="290097"/>
                  </a:lnTo>
                  <a:lnTo>
                    <a:pt x="23946" y="302965"/>
                  </a:lnTo>
                  <a:lnTo>
                    <a:pt x="33762" y="306273"/>
                  </a:lnTo>
                  <a:lnTo>
                    <a:pt x="93201" y="317630"/>
                  </a:lnTo>
                  <a:lnTo>
                    <a:pt x="155206" y="327156"/>
                  </a:lnTo>
                  <a:lnTo>
                    <a:pt x="213615" y="336280"/>
                  </a:lnTo>
                  <a:lnTo>
                    <a:pt x="267171" y="347721"/>
                  </a:lnTo>
                  <a:lnTo>
                    <a:pt x="331444" y="376450"/>
                  </a:lnTo>
                  <a:lnTo>
                    <a:pt x="349062" y="380822"/>
                  </a:lnTo>
                  <a:lnTo>
                    <a:pt x="349692" y="371600"/>
                  </a:lnTo>
                  <a:lnTo>
                    <a:pt x="352889" y="326112"/>
                  </a:lnTo>
                  <a:lnTo>
                    <a:pt x="374052" y="266099"/>
                  </a:lnTo>
                  <a:lnTo>
                    <a:pt x="410017" y="202793"/>
                  </a:lnTo>
                  <a:lnTo>
                    <a:pt x="436692" y="180632"/>
                  </a:lnTo>
                  <a:lnTo>
                    <a:pt x="437491" y="178773"/>
                  </a:lnTo>
                  <a:lnTo>
                    <a:pt x="436880" y="177533"/>
                  </a:lnTo>
                  <a:lnTo>
                    <a:pt x="433150" y="175011"/>
                  </a:lnTo>
                  <a:lnTo>
                    <a:pt x="407233" y="155400"/>
                  </a:lnTo>
                  <a:lnTo>
                    <a:pt x="392133" y="149156"/>
                  </a:lnTo>
                  <a:lnTo>
                    <a:pt x="339270" y="128378"/>
                  </a:lnTo>
                  <a:lnTo>
                    <a:pt x="276355" y="102567"/>
                  </a:lnTo>
                  <a:lnTo>
                    <a:pt x="222810" y="85308"/>
                  </a:lnTo>
                  <a:lnTo>
                    <a:pt x="113009" y="61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89"/>
            <p:cNvSpPr/>
            <p:nvPr/>
          </p:nvSpPr>
          <p:spPr>
            <a:xfrm>
              <a:off x="2038906" y="4767649"/>
              <a:ext cx="461892" cy="308906"/>
            </a:xfrm>
            <a:custGeom>
              <a:avLst/>
              <a:gdLst/>
              <a:ahLst/>
              <a:cxnLst/>
              <a:rect l="0" t="0" r="0" b="0"/>
              <a:pathLst>
                <a:path w="461892" h="308906">
                  <a:moveTo>
                    <a:pt x="30851" y="0"/>
                  </a:moveTo>
                  <a:lnTo>
                    <a:pt x="30851" y="14334"/>
                  </a:lnTo>
                  <a:lnTo>
                    <a:pt x="13039" y="73276"/>
                  </a:lnTo>
                  <a:lnTo>
                    <a:pt x="2350" y="130918"/>
                  </a:lnTo>
                  <a:lnTo>
                    <a:pt x="21" y="192520"/>
                  </a:lnTo>
                  <a:lnTo>
                    <a:pt x="0" y="196996"/>
                  </a:lnTo>
                  <a:lnTo>
                    <a:pt x="3028" y="205020"/>
                  </a:lnTo>
                  <a:lnTo>
                    <a:pt x="14295" y="219493"/>
                  </a:lnTo>
                  <a:lnTo>
                    <a:pt x="43203" y="240254"/>
                  </a:lnTo>
                  <a:lnTo>
                    <a:pt x="56935" y="244077"/>
                  </a:lnTo>
                  <a:lnTo>
                    <a:pt x="80913" y="249280"/>
                  </a:lnTo>
                  <a:lnTo>
                    <a:pt x="97722" y="253808"/>
                  </a:lnTo>
                  <a:lnTo>
                    <a:pt x="153506" y="262421"/>
                  </a:lnTo>
                  <a:lnTo>
                    <a:pt x="212723" y="272729"/>
                  </a:lnTo>
                  <a:lnTo>
                    <a:pt x="270282" y="280380"/>
                  </a:lnTo>
                  <a:lnTo>
                    <a:pt x="323120" y="292221"/>
                  </a:lnTo>
                  <a:lnTo>
                    <a:pt x="385232" y="303526"/>
                  </a:lnTo>
                  <a:lnTo>
                    <a:pt x="441074" y="308905"/>
                  </a:lnTo>
                  <a:lnTo>
                    <a:pt x="429563" y="259688"/>
                  </a:lnTo>
                  <a:lnTo>
                    <a:pt x="425444" y="250426"/>
                  </a:lnTo>
                  <a:lnTo>
                    <a:pt x="422583" y="219204"/>
                  </a:lnTo>
                  <a:lnTo>
                    <a:pt x="434877" y="156586"/>
                  </a:lnTo>
                  <a:lnTo>
                    <a:pt x="452479" y="105646"/>
                  </a:lnTo>
                  <a:lnTo>
                    <a:pt x="452874" y="98299"/>
                  </a:lnTo>
                  <a:lnTo>
                    <a:pt x="454073" y="96424"/>
                  </a:lnTo>
                  <a:lnTo>
                    <a:pt x="456017" y="95174"/>
                  </a:lnTo>
                  <a:lnTo>
                    <a:pt x="461891" y="93169"/>
                  </a:lnTo>
                  <a:lnTo>
                    <a:pt x="454831" y="91628"/>
                  </a:lnTo>
                  <a:lnTo>
                    <a:pt x="448878" y="87252"/>
                  </a:lnTo>
                  <a:lnTo>
                    <a:pt x="439367" y="84544"/>
                  </a:lnTo>
                  <a:lnTo>
                    <a:pt x="400897" y="74443"/>
                  </a:lnTo>
                  <a:lnTo>
                    <a:pt x="340734" y="54824"/>
                  </a:lnTo>
                  <a:lnTo>
                    <a:pt x="284745" y="41170"/>
                  </a:lnTo>
                  <a:lnTo>
                    <a:pt x="235748" y="33937"/>
                  </a:lnTo>
                  <a:lnTo>
                    <a:pt x="173408" y="26026"/>
                  </a:lnTo>
                  <a:lnTo>
                    <a:pt x="118166" y="21667"/>
                  </a:lnTo>
                  <a:lnTo>
                    <a:pt x="56309" y="20636"/>
                  </a:lnTo>
                  <a:lnTo>
                    <a:pt x="41148" y="20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90"/>
            <p:cNvSpPr/>
            <p:nvPr/>
          </p:nvSpPr>
          <p:spPr>
            <a:xfrm>
              <a:off x="1797188" y="4335162"/>
              <a:ext cx="446509" cy="370239"/>
            </a:xfrm>
            <a:custGeom>
              <a:avLst/>
              <a:gdLst/>
              <a:ahLst/>
              <a:cxnLst/>
              <a:rect l="0" t="0" r="0" b="0"/>
              <a:pathLst>
                <a:path w="446509" h="370239">
                  <a:moveTo>
                    <a:pt x="25434" y="0"/>
                  </a:moveTo>
                  <a:lnTo>
                    <a:pt x="25434" y="15638"/>
                  </a:lnTo>
                  <a:lnTo>
                    <a:pt x="28485" y="21443"/>
                  </a:lnTo>
                  <a:lnTo>
                    <a:pt x="30900" y="24593"/>
                  </a:lnTo>
                  <a:lnTo>
                    <a:pt x="34300" y="45424"/>
                  </a:lnTo>
                  <a:lnTo>
                    <a:pt x="32492" y="101383"/>
                  </a:lnTo>
                  <a:lnTo>
                    <a:pt x="18142" y="160183"/>
                  </a:lnTo>
                  <a:lnTo>
                    <a:pt x="7806" y="197118"/>
                  </a:lnTo>
                  <a:lnTo>
                    <a:pt x="0" y="254511"/>
                  </a:lnTo>
                  <a:lnTo>
                    <a:pt x="7465" y="295314"/>
                  </a:lnTo>
                  <a:lnTo>
                    <a:pt x="19087" y="311698"/>
                  </a:lnTo>
                  <a:lnTo>
                    <a:pt x="34486" y="322455"/>
                  </a:lnTo>
                  <a:lnTo>
                    <a:pt x="48075" y="327422"/>
                  </a:lnTo>
                  <a:lnTo>
                    <a:pt x="109679" y="329391"/>
                  </a:lnTo>
                  <a:lnTo>
                    <a:pt x="173726" y="329497"/>
                  </a:lnTo>
                  <a:lnTo>
                    <a:pt x="235162" y="330655"/>
                  </a:lnTo>
                  <a:lnTo>
                    <a:pt x="292554" y="337663"/>
                  </a:lnTo>
                  <a:lnTo>
                    <a:pt x="347962" y="344853"/>
                  </a:lnTo>
                  <a:lnTo>
                    <a:pt x="411629" y="358054"/>
                  </a:lnTo>
                  <a:lnTo>
                    <a:pt x="428567" y="362760"/>
                  </a:lnTo>
                  <a:lnTo>
                    <a:pt x="446508" y="370238"/>
                  </a:lnTo>
                  <a:lnTo>
                    <a:pt x="419566" y="308493"/>
                  </a:lnTo>
                  <a:lnTo>
                    <a:pt x="408031" y="246508"/>
                  </a:lnTo>
                  <a:lnTo>
                    <a:pt x="407893" y="215187"/>
                  </a:lnTo>
                  <a:lnTo>
                    <a:pt x="415341" y="187515"/>
                  </a:lnTo>
                  <a:lnTo>
                    <a:pt x="417601" y="162218"/>
                  </a:lnTo>
                  <a:lnTo>
                    <a:pt x="425560" y="141299"/>
                  </a:lnTo>
                  <a:lnTo>
                    <a:pt x="424905" y="137677"/>
                  </a:lnTo>
                  <a:lnTo>
                    <a:pt x="418033" y="125651"/>
                  </a:lnTo>
                  <a:lnTo>
                    <a:pt x="397551" y="120790"/>
                  </a:lnTo>
                  <a:lnTo>
                    <a:pt x="393647" y="118284"/>
                  </a:lnTo>
                  <a:lnTo>
                    <a:pt x="362719" y="114261"/>
                  </a:lnTo>
                  <a:lnTo>
                    <a:pt x="307959" y="107934"/>
                  </a:lnTo>
                  <a:lnTo>
                    <a:pt x="247862" y="103953"/>
                  </a:lnTo>
                  <a:lnTo>
                    <a:pt x="190734" y="103166"/>
                  </a:lnTo>
                  <a:lnTo>
                    <a:pt x="107812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50"/>
          <p:cNvGrpSpPr/>
          <p:nvPr/>
        </p:nvGrpSpPr>
        <p:grpSpPr>
          <a:xfrm>
            <a:off x="2100649" y="1791944"/>
            <a:ext cx="5395784" cy="502037"/>
            <a:chOff x="2100649" y="1791944"/>
            <a:chExt cx="5395784" cy="502037"/>
          </a:xfrm>
        </p:grpSpPr>
        <p:sp>
          <p:nvSpPr>
            <p:cNvPr id="210" name="SMARTInkShape-291"/>
            <p:cNvSpPr/>
            <p:nvPr/>
          </p:nvSpPr>
          <p:spPr>
            <a:xfrm>
              <a:off x="4839730" y="1956486"/>
              <a:ext cx="1" cy="20596"/>
            </a:xfrm>
            <a:custGeom>
              <a:avLst/>
              <a:gdLst/>
              <a:ahLst/>
              <a:cxnLst/>
              <a:rect l="0" t="0" r="0" b="0"/>
              <a:pathLst>
                <a:path w="1" h="20596">
                  <a:moveTo>
                    <a:pt x="0" y="2059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92"/>
            <p:cNvSpPr/>
            <p:nvPr/>
          </p:nvSpPr>
          <p:spPr>
            <a:xfrm>
              <a:off x="4922108" y="1956486"/>
              <a:ext cx="9344" cy="185353"/>
            </a:xfrm>
            <a:custGeom>
              <a:avLst/>
              <a:gdLst/>
              <a:ahLst/>
              <a:cxnLst/>
              <a:rect l="0" t="0" r="0" b="0"/>
              <a:pathLst>
                <a:path w="9344" h="185353">
                  <a:moveTo>
                    <a:pt x="0" y="0"/>
                  </a:moveTo>
                  <a:lnTo>
                    <a:pt x="0" y="14333"/>
                  </a:lnTo>
                  <a:lnTo>
                    <a:pt x="9343" y="57645"/>
                  </a:lnTo>
                  <a:lnTo>
                    <a:pt x="7057" y="101817"/>
                  </a:lnTo>
                  <a:lnTo>
                    <a:pt x="413" y="164054"/>
                  </a:lnTo>
                  <a:lnTo>
                    <a:pt x="0" y="185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93"/>
            <p:cNvSpPr/>
            <p:nvPr/>
          </p:nvSpPr>
          <p:spPr>
            <a:xfrm>
              <a:off x="4901513" y="1977686"/>
              <a:ext cx="288325" cy="164153"/>
            </a:xfrm>
            <a:custGeom>
              <a:avLst/>
              <a:gdLst/>
              <a:ahLst/>
              <a:cxnLst/>
              <a:rect l="0" t="0" r="0" b="0"/>
              <a:pathLst>
                <a:path w="288325" h="164153">
                  <a:moveTo>
                    <a:pt x="0" y="92071"/>
                  </a:moveTo>
                  <a:lnTo>
                    <a:pt x="0" y="83205"/>
                  </a:lnTo>
                  <a:lnTo>
                    <a:pt x="1145" y="82728"/>
                  </a:lnTo>
                  <a:lnTo>
                    <a:pt x="59985" y="70589"/>
                  </a:lnTo>
                  <a:lnTo>
                    <a:pt x="88795" y="60130"/>
                  </a:lnTo>
                  <a:lnTo>
                    <a:pt x="115062" y="38143"/>
                  </a:lnTo>
                  <a:lnTo>
                    <a:pt x="119787" y="30728"/>
                  </a:lnTo>
                  <a:lnTo>
                    <a:pt x="123031" y="23618"/>
                  </a:lnTo>
                  <a:lnTo>
                    <a:pt x="130147" y="13183"/>
                  </a:lnTo>
                  <a:lnTo>
                    <a:pt x="133721" y="0"/>
                  </a:lnTo>
                  <a:lnTo>
                    <a:pt x="133822" y="5041"/>
                  </a:lnTo>
                  <a:lnTo>
                    <a:pt x="136898" y="10676"/>
                  </a:lnTo>
                  <a:lnTo>
                    <a:pt x="139319" y="13780"/>
                  </a:lnTo>
                  <a:lnTo>
                    <a:pt x="142727" y="34549"/>
                  </a:lnTo>
                  <a:lnTo>
                    <a:pt x="143973" y="90485"/>
                  </a:lnTo>
                  <a:lnTo>
                    <a:pt x="144155" y="154535"/>
                  </a:lnTo>
                  <a:lnTo>
                    <a:pt x="144162" y="163776"/>
                  </a:lnTo>
                  <a:lnTo>
                    <a:pt x="172886" y="101912"/>
                  </a:lnTo>
                  <a:lnTo>
                    <a:pt x="190175" y="80367"/>
                  </a:lnTo>
                  <a:lnTo>
                    <a:pt x="203132" y="70469"/>
                  </a:lnTo>
                  <a:lnTo>
                    <a:pt x="216519" y="65308"/>
                  </a:lnTo>
                  <a:lnTo>
                    <a:pt x="223292" y="63932"/>
                  </a:lnTo>
                  <a:lnTo>
                    <a:pt x="227807" y="64158"/>
                  </a:lnTo>
                  <a:lnTo>
                    <a:pt x="230818" y="65453"/>
                  </a:lnTo>
                  <a:lnTo>
                    <a:pt x="236451" y="69943"/>
                  </a:lnTo>
                  <a:lnTo>
                    <a:pt x="246582" y="75753"/>
                  </a:lnTo>
                  <a:lnTo>
                    <a:pt x="250199" y="81192"/>
                  </a:lnTo>
                  <a:lnTo>
                    <a:pt x="266016" y="139901"/>
                  </a:lnTo>
                  <a:lnTo>
                    <a:pt x="270020" y="150704"/>
                  </a:lnTo>
                  <a:lnTo>
                    <a:pt x="288324" y="164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94"/>
            <p:cNvSpPr/>
            <p:nvPr/>
          </p:nvSpPr>
          <p:spPr>
            <a:xfrm>
              <a:off x="5386913" y="1946189"/>
              <a:ext cx="91251" cy="213380"/>
            </a:xfrm>
            <a:custGeom>
              <a:avLst/>
              <a:gdLst/>
              <a:ahLst/>
              <a:cxnLst/>
              <a:rect l="0" t="0" r="0" b="0"/>
              <a:pathLst>
                <a:path w="91251" h="213380">
                  <a:moveTo>
                    <a:pt x="8870" y="0"/>
                  </a:moveTo>
                  <a:lnTo>
                    <a:pt x="7726" y="61784"/>
                  </a:lnTo>
                  <a:lnTo>
                    <a:pt x="721" y="113949"/>
                  </a:lnTo>
                  <a:lnTo>
                    <a:pt x="0" y="172643"/>
                  </a:lnTo>
                  <a:lnTo>
                    <a:pt x="6878" y="196206"/>
                  </a:lnTo>
                  <a:lnTo>
                    <a:pt x="12943" y="206575"/>
                  </a:lnTo>
                  <a:lnTo>
                    <a:pt x="17306" y="209798"/>
                  </a:lnTo>
                  <a:lnTo>
                    <a:pt x="28256" y="213379"/>
                  </a:lnTo>
                  <a:lnTo>
                    <a:pt x="40751" y="211919"/>
                  </a:lnTo>
                  <a:lnTo>
                    <a:pt x="73073" y="198512"/>
                  </a:lnTo>
                  <a:lnTo>
                    <a:pt x="91250" y="175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95"/>
            <p:cNvSpPr/>
            <p:nvPr/>
          </p:nvSpPr>
          <p:spPr>
            <a:xfrm>
              <a:off x="5389851" y="2028568"/>
              <a:ext cx="78015" cy="20595"/>
            </a:xfrm>
            <a:custGeom>
              <a:avLst/>
              <a:gdLst/>
              <a:ahLst/>
              <a:cxnLst/>
              <a:rect l="0" t="0" r="0" b="0"/>
              <a:pathLst>
                <a:path w="78015" h="20595">
                  <a:moveTo>
                    <a:pt x="5932" y="20594"/>
                  </a:moveTo>
                  <a:lnTo>
                    <a:pt x="0" y="20594"/>
                  </a:lnTo>
                  <a:lnTo>
                    <a:pt x="22847" y="19450"/>
                  </a:lnTo>
                  <a:lnTo>
                    <a:pt x="62153" y="10107"/>
                  </a:lnTo>
                  <a:lnTo>
                    <a:pt x="780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96"/>
            <p:cNvSpPr/>
            <p:nvPr/>
          </p:nvSpPr>
          <p:spPr>
            <a:xfrm>
              <a:off x="5509058" y="1956486"/>
              <a:ext cx="133862" cy="205947"/>
            </a:xfrm>
            <a:custGeom>
              <a:avLst/>
              <a:gdLst/>
              <a:ahLst/>
              <a:cxnLst/>
              <a:rect l="0" t="0" r="0" b="0"/>
              <a:pathLst>
                <a:path w="133862" h="205947">
                  <a:moveTo>
                    <a:pt x="10293" y="0"/>
                  </a:moveTo>
                  <a:lnTo>
                    <a:pt x="4827" y="59344"/>
                  </a:lnTo>
                  <a:lnTo>
                    <a:pt x="950" y="110712"/>
                  </a:lnTo>
                  <a:lnTo>
                    <a:pt x="81" y="173563"/>
                  </a:lnTo>
                  <a:lnTo>
                    <a:pt x="0" y="193758"/>
                  </a:lnTo>
                  <a:lnTo>
                    <a:pt x="1142" y="193244"/>
                  </a:lnTo>
                  <a:lnTo>
                    <a:pt x="5464" y="189622"/>
                  </a:lnTo>
                  <a:lnTo>
                    <a:pt x="35795" y="132910"/>
                  </a:lnTo>
                  <a:lnTo>
                    <a:pt x="68839" y="87720"/>
                  </a:lnTo>
                  <a:lnTo>
                    <a:pt x="82460" y="79032"/>
                  </a:lnTo>
                  <a:lnTo>
                    <a:pt x="104385" y="73455"/>
                  </a:lnTo>
                  <a:lnTo>
                    <a:pt x="108489" y="75285"/>
                  </a:lnTo>
                  <a:lnTo>
                    <a:pt x="116101" y="83421"/>
                  </a:lnTo>
                  <a:lnTo>
                    <a:pt x="126819" y="100867"/>
                  </a:lnTo>
                  <a:lnTo>
                    <a:pt x="131774" y="125995"/>
                  </a:lnTo>
                  <a:lnTo>
                    <a:pt x="132303" y="164092"/>
                  </a:lnTo>
                  <a:lnTo>
                    <a:pt x="127806" y="186426"/>
                  </a:lnTo>
                  <a:lnTo>
                    <a:pt x="133861" y="205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97"/>
            <p:cNvSpPr/>
            <p:nvPr/>
          </p:nvSpPr>
          <p:spPr>
            <a:xfrm>
              <a:off x="5694406" y="2028748"/>
              <a:ext cx="113271" cy="121597"/>
            </a:xfrm>
            <a:custGeom>
              <a:avLst/>
              <a:gdLst/>
              <a:ahLst/>
              <a:cxnLst/>
              <a:rect l="0" t="0" r="0" b="0"/>
              <a:pathLst>
                <a:path w="113271" h="121597">
                  <a:moveTo>
                    <a:pt x="0" y="61603"/>
                  </a:moveTo>
                  <a:lnTo>
                    <a:pt x="5465" y="56137"/>
                  </a:lnTo>
                  <a:lnTo>
                    <a:pt x="14251" y="53453"/>
                  </a:lnTo>
                  <a:lnTo>
                    <a:pt x="19798" y="52738"/>
                  </a:lnTo>
                  <a:lnTo>
                    <a:pt x="32064" y="45840"/>
                  </a:lnTo>
                  <a:lnTo>
                    <a:pt x="53114" y="28233"/>
                  </a:lnTo>
                  <a:lnTo>
                    <a:pt x="57931" y="20838"/>
                  </a:lnTo>
                  <a:lnTo>
                    <a:pt x="60642" y="10242"/>
                  </a:lnTo>
                  <a:lnTo>
                    <a:pt x="61558" y="1878"/>
                  </a:lnTo>
                  <a:lnTo>
                    <a:pt x="60488" y="1192"/>
                  </a:lnTo>
                  <a:lnTo>
                    <a:pt x="47432" y="0"/>
                  </a:lnTo>
                  <a:lnTo>
                    <a:pt x="32105" y="10806"/>
                  </a:lnTo>
                  <a:lnTo>
                    <a:pt x="7272" y="57101"/>
                  </a:lnTo>
                  <a:lnTo>
                    <a:pt x="2154" y="78448"/>
                  </a:lnTo>
                  <a:lnTo>
                    <a:pt x="3725" y="85419"/>
                  </a:lnTo>
                  <a:lnTo>
                    <a:pt x="17920" y="108994"/>
                  </a:lnTo>
                  <a:lnTo>
                    <a:pt x="42440" y="119357"/>
                  </a:lnTo>
                  <a:lnTo>
                    <a:pt x="52423" y="121596"/>
                  </a:lnTo>
                  <a:lnTo>
                    <a:pt x="63725" y="119540"/>
                  </a:lnTo>
                  <a:lnTo>
                    <a:pt x="76376" y="113668"/>
                  </a:lnTo>
                  <a:lnTo>
                    <a:pt x="94074" y="98642"/>
                  </a:lnTo>
                  <a:lnTo>
                    <a:pt x="113270" y="71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98"/>
            <p:cNvSpPr/>
            <p:nvPr/>
          </p:nvSpPr>
          <p:spPr>
            <a:xfrm>
              <a:off x="6018011" y="2040279"/>
              <a:ext cx="137565" cy="253702"/>
            </a:xfrm>
            <a:custGeom>
              <a:avLst/>
              <a:gdLst/>
              <a:ahLst/>
              <a:cxnLst/>
              <a:rect l="0" t="0" r="0" b="0"/>
              <a:pathLst>
                <a:path w="137565" h="253702">
                  <a:moveTo>
                    <a:pt x="26502" y="29478"/>
                  </a:moveTo>
                  <a:lnTo>
                    <a:pt x="17637" y="29478"/>
                  </a:lnTo>
                  <a:lnTo>
                    <a:pt x="17161" y="30622"/>
                  </a:lnTo>
                  <a:lnTo>
                    <a:pt x="13170" y="94053"/>
                  </a:lnTo>
                  <a:lnTo>
                    <a:pt x="7343" y="146732"/>
                  </a:lnTo>
                  <a:lnTo>
                    <a:pt x="6098" y="208800"/>
                  </a:lnTo>
                  <a:lnTo>
                    <a:pt x="4847" y="224735"/>
                  </a:lnTo>
                  <a:lnTo>
                    <a:pt x="0" y="240138"/>
                  </a:lnTo>
                  <a:lnTo>
                    <a:pt x="4904" y="253701"/>
                  </a:lnTo>
                  <a:lnTo>
                    <a:pt x="5239" y="253329"/>
                  </a:lnTo>
                  <a:lnTo>
                    <a:pt x="14048" y="189905"/>
                  </a:lnTo>
                  <a:lnTo>
                    <a:pt x="24142" y="127304"/>
                  </a:lnTo>
                  <a:lnTo>
                    <a:pt x="43759" y="62988"/>
                  </a:lnTo>
                  <a:lnTo>
                    <a:pt x="55133" y="31397"/>
                  </a:lnTo>
                  <a:lnTo>
                    <a:pt x="66305" y="14694"/>
                  </a:lnTo>
                  <a:lnTo>
                    <a:pt x="78899" y="5745"/>
                  </a:lnTo>
                  <a:lnTo>
                    <a:pt x="98853" y="707"/>
                  </a:lnTo>
                  <a:lnTo>
                    <a:pt x="105628" y="0"/>
                  </a:lnTo>
                  <a:lnTo>
                    <a:pt x="111289" y="1817"/>
                  </a:lnTo>
                  <a:lnTo>
                    <a:pt x="120629" y="9938"/>
                  </a:lnTo>
                  <a:lnTo>
                    <a:pt x="132321" y="32841"/>
                  </a:lnTo>
                  <a:lnTo>
                    <a:pt x="137564" y="55900"/>
                  </a:lnTo>
                  <a:lnTo>
                    <a:pt x="133651" y="82691"/>
                  </a:lnTo>
                  <a:lnTo>
                    <a:pt x="125247" y="106901"/>
                  </a:lnTo>
                  <a:lnTo>
                    <a:pt x="112722" y="118426"/>
                  </a:lnTo>
                  <a:lnTo>
                    <a:pt x="92475" y="128295"/>
                  </a:lnTo>
                  <a:lnTo>
                    <a:pt x="69917" y="131630"/>
                  </a:lnTo>
                  <a:lnTo>
                    <a:pt x="56857" y="125984"/>
                  </a:lnTo>
                  <a:lnTo>
                    <a:pt x="35295" y="109180"/>
                  </a:lnTo>
                  <a:lnTo>
                    <a:pt x="26502" y="912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99"/>
            <p:cNvSpPr/>
            <p:nvPr/>
          </p:nvSpPr>
          <p:spPr>
            <a:xfrm>
              <a:off x="6188687" y="2028568"/>
              <a:ext cx="92665" cy="131536"/>
            </a:xfrm>
            <a:custGeom>
              <a:avLst/>
              <a:gdLst/>
              <a:ahLst/>
              <a:cxnLst/>
              <a:rect l="0" t="0" r="0" b="0"/>
              <a:pathLst>
                <a:path w="92665" h="131536">
                  <a:moveTo>
                    <a:pt x="10286" y="41189"/>
                  </a:moveTo>
                  <a:lnTo>
                    <a:pt x="7234" y="85965"/>
                  </a:lnTo>
                  <a:lnTo>
                    <a:pt x="114" y="131535"/>
                  </a:lnTo>
                  <a:lnTo>
                    <a:pt x="0" y="119327"/>
                  </a:lnTo>
                  <a:lnTo>
                    <a:pt x="3046" y="112911"/>
                  </a:lnTo>
                  <a:lnTo>
                    <a:pt x="43986" y="51813"/>
                  </a:lnTo>
                  <a:lnTo>
                    <a:pt x="58283" y="29717"/>
                  </a:lnTo>
                  <a:lnTo>
                    <a:pt x="92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00"/>
            <p:cNvSpPr/>
            <p:nvPr/>
          </p:nvSpPr>
          <p:spPr>
            <a:xfrm>
              <a:off x="6291649" y="2051280"/>
              <a:ext cx="113271" cy="128823"/>
            </a:xfrm>
            <a:custGeom>
              <a:avLst/>
              <a:gdLst/>
              <a:ahLst/>
              <a:cxnLst/>
              <a:rect l="0" t="0" r="0" b="0"/>
              <a:pathLst>
                <a:path w="113271" h="128823">
                  <a:moveTo>
                    <a:pt x="0" y="90558"/>
                  </a:moveTo>
                  <a:lnTo>
                    <a:pt x="23198" y="90558"/>
                  </a:lnTo>
                  <a:lnTo>
                    <a:pt x="39544" y="85092"/>
                  </a:lnTo>
                  <a:lnTo>
                    <a:pt x="64348" y="70759"/>
                  </a:lnTo>
                  <a:lnTo>
                    <a:pt x="103994" y="28576"/>
                  </a:lnTo>
                  <a:lnTo>
                    <a:pt x="109148" y="19914"/>
                  </a:lnTo>
                  <a:lnTo>
                    <a:pt x="112048" y="8605"/>
                  </a:lnTo>
                  <a:lnTo>
                    <a:pt x="112456" y="5031"/>
                  </a:lnTo>
                  <a:lnTo>
                    <a:pt x="110439" y="2648"/>
                  </a:lnTo>
                  <a:lnTo>
                    <a:pt x="102096" y="0"/>
                  </a:lnTo>
                  <a:lnTo>
                    <a:pt x="97811" y="438"/>
                  </a:lnTo>
                  <a:lnTo>
                    <a:pt x="90001" y="3976"/>
                  </a:lnTo>
                  <a:lnTo>
                    <a:pt x="54381" y="36475"/>
                  </a:lnTo>
                  <a:lnTo>
                    <a:pt x="28014" y="85767"/>
                  </a:lnTo>
                  <a:lnTo>
                    <a:pt x="26942" y="100251"/>
                  </a:lnTo>
                  <a:lnTo>
                    <a:pt x="28259" y="107318"/>
                  </a:lnTo>
                  <a:lnTo>
                    <a:pt x="35823" y="118220"/>
                  </a:lnTo>
                  <a:lnTo>
                    <a:pt x="41044" y="122729"/>
                  </a:lnTo>
                  <a:lnTo>
                    <a:pt x="55998" y="127739"/>
                  </a:lnTo>
                  <a:lnTo>
                    <a:pt x="72942" y="128822"/>
                  </a:lnTo>
                  <a:lnTo>
                    <a:pt x="113270" y="12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01"/>
            <p:cNvSpPr/>
            <p:nvPr/>
          </p:nvSpPr>
          <p:spPr>
            <a:xfrm>
              <a:off x="6528487" y="1855620"/>
              <a:ext cx="133865" cy="337705"/>
            </a:xfrm>
            <a:custGeom>
              <a:avLst/>
              <a:gdLst/>
              <a:ahLst/>
              <a:cxnLst/>
              <a:rect l="0" t="0" r="0" b="0"/>
              <a:pathLst>
                <a:path w="133865" h="337705">
                  <a:moveTo>
                    <a:pt x="133864" y="39083"/>
                  </a:moveTo>
                  <a:lnTo>
                    <a:pt x="133864" y="28150"/>
                  </a:lnTo>
                  <a:lnTo>
                    <a:pt x="131576" y="23785"/>
                  </a:lnTo>
                  <a:lnTo>
                    <a:pt x="117423" y="12176"/>
                  </a:lnTo>
                  <a:lnTo>
                    <a:pt x="98736" y="2634"/>
                  </a:lnTo>
                  <a:lnTo>
                    <a:pt x="85453" y="0"/>
                  </a:lnTo>
                  <a:lnTo>
                    <a:pt x="78707" y="1586"/>
                  </a:lnTo>
                  <a:lnTo>
                    <a:pt x="65110" y="9451"/>
                  </a:lnTo>
                  <a:lnTo>
                    <a:pt x="44589" y="32210"/>
                  </a:lnTo>
                  <a:lnTo>
                    <a:pt x="21162" y="84071"/>
                  </a:lnTo>
                  <a:lnTo>
                    <a:pt x="12443" y="123398"/>
                  </a:lnTo>
                  <a:lnTo>
                    <a:pt x="10580" y="184136"/>
                  </a:lnTo>
                  <a:lnTo>
                    <a:pt x="10353" y="241094"/>
                  </a:lnTo>
                  <a:lnTo>
                    <a:pt x="10303" y="299246"/>
                  </a:lnTo>
                  <a:lnTo>
                    <a:pt x="10298" y="317283"/>
                  </a:lnTo>
                  <a:lnTo>
                    <a:pt x="7247" y="325959"/>
                  </a:lnTo>
                  <a:lnTo>
                    <a:pt x="0" y="3377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02"/>
            <p:cNvSpPr/>
            <p:nvPr/>
          </p:nvSpPr>
          <p:spPr>
            <a:xfrm>
              <a:off x="6487297" y="2059626"/>
              <a:ext cx="154461" cy="121154"/>
            </a:xfrm>
            <a:custGeom>
              <a:avLst/>
              <a:gdLst/>
              <a:ahLst/>
              <a:cxnLst/>
              <a:rect l="0" t="0" r="0" b="0"/>
              <a:pathLst>
                <a:path w="154461" h="121154">
                  <a:moveTo>
                    <a:pt x="0" y="30725"/>
                  </a:moveTo>
                  <a:lnTo>
                    <a:pt x="19855" y="29581"/>
                  </a:lnTo>
                  <a:lnTo>
                    <a:pt x="82939" y="18013"/>
                  </a:lnTo>
                  <a:lnTo>
                    <a:pt x="143331" y="0"/>
                  </a:lnTo>
                  <a:lnTo>
                    <a:pt x="143915" y="5349"/>
                  </a:lnTo>
                  <a:lnTo>
                    <a:pt x="144156" y="63884"/>
                  </a:lnTo>
                  <a:lnTo>
                    <a:pt x="144162" y="103801"/>
                  </a:lnTo>
                  <a:lnTo>
                    <a:pt x="147214" y="112020"/>
                  </a:lnTo>
                  <a:lnTo>
                    <a:pt x="153028" y="121153"/>
                  </a:lnTo>
                  <a:lnTo>
                    <a:pt x="153506" y="120758"/>
                  </a:lnTo>
                  <a:lnTo>
                    <a:pt x="154460" y="113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303"/>
            <p:cNvSpPr/>
            <p:nvPr/>
          </p:nvSpPr>
          <p:spPr>
            <a:xfrm>
              <a:off x="6713837" y="2069757"/>
              <a:ext cx="92677" cy="113271"/>
            </a:xfrm>
            <a:custGeom>
              <a:avLst/>
              <a:gdLst/>
              <a:ahLst/>
              <a:cxnLst/>
              <a:rect l="0" t="0" r="0" b="0"/>
              <a:pathLst>
                <a:path w="92677" h="113271">
                  <a:moveTo>
                    <a:pt x="0" y="0"/>
                  </a:moveTo>
                  <a:lnTo>
                    <a:pt x="51835" y="59983"/>
                  </a:lnTo>
                  <a:lnTo>
                    <a:pt x="86605" y="99764"/>
                  </a:lnTo>
                  <a:lnTo>
                    <a:pt x="92676" y="11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04"/>
            <p:cNvSpPr/>
            <p:nvPr/>
          </p:nvSpPr>
          <p:spPr>
            <a:xfrm>
              <a:off x="6745805" y="2069757"/>
              <a:ext cx="91601" cy="141779"/>
            </a:xfrm>
            <a:custGeom>
              <a:avLst/>
              <a:gdLst/>
              <a:ahLst/>
              <a:cxnLst/>
              <a:rect l="0" t="0" r="0" b="0"/>
              <a:pathLst>
                <a:path w="91601" h="141779">
                  <a:moveTo>
                    <a:pt x="91600" y="0"/>
                  </a:moveTo>
                  <a:lnTo>
                    <a:pt x="91600" y="5466"/>
                  </a:lnTo>
                  <a:lnTo>
                    <a:pt x="90456" y="7077"/>
                  </a:lnTo>
                  <a:lnTo>
                    <a:pt x="88548" y="8150"/>
                  </a:lnTo>
                  <a:lnTo>
                    <a:pt x="86134" y="8866"/>
                  </a:lnTo>
                  <a:lnTo>
                    <a:pt x="80398" y="15763"/>
                  </a:lnTo>
                  <a:lnTo>
                    <a:pt x="42890" y="73003"/>
                  </a:lnTo>
                  <a:lnTo>
                    <a:pt x="23034" y="111164"/>
                  </a:lnTo>
                  <a:lnTo>
                    <a:pt x="4364" y="132092"/>
                  </a:lnTo>
                  <a:lnTo>
                    <a:pt x="0" y="141778"/>
                  </a:lnTo>
                  <a:lnTo>
                    <a:pt x="786" y="141428"/>
                  </a:lnTo>
                  <a:lnTo>
                    <a:pt x="7357" y="136614"/>
                  </a:lnTo>
                  <a:lnTo>
                    <a:pt x="19519" y="133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305"/>
            <p:cNvSpPr/>
            <p:nvPr/>
          </p:nvSpPr>
          <p:spPr>
            <a:xfrm>
              <a:off x="7012460" y="2038865"/>
              <a:ext cx="133865" cy="167608"/>
            </a:xfrm>
            <a:custGeom>
              <a:avLst/>
              <a:gdLst/>
              <a:ahLst/>
              <a:cxnLst/>
              <a:rect l="0" t="0" r="0" b="0"/>
              <a:pathLst>
                <a:path w="133865" h="167608">
                  <a:moveTo>
                    <a:pt x="0" y="0"/>
                  </a:moveTo>
                  <a:lnTo>
                    <a:pt x="0" y="59984"/>
                  </a:lnTo>
                  <a:lnTo>
                    <a:pt x="1143" y="116633"/>
                  </a:lnTo>
                  <a:lnTo>
                    <a:pt x="8221" y="136132"/>
                  </a:lnTo>
                  <a:lnTo>
                    <a:pt x="14331" y="145551"/>
                  </a:lnTo>
                  <a:lnTo>
                    <a:pt x="18707" y="148521"/>
                  </a:lnTo>
                  <a:lnTo>
                    <a:pt x="29673" y="151820"/>
                  </a:lnTo>
                  <a:lnTo>
                    <a:pt x="42172" y="150235"/>
                  </a:lnTo>
                  <a:lnTo>
                    <a:pt x="68843" y="139895"/>
                  </a:lnTo>
                  <a:lnTo>
                    <a:pt x="104389" y="102330"/>
                  </a:lnTo>
                  <a:lnTo>
                    <a:pt x="116104" y="79137"/>
                  </a:lnTo>
                  <a:lnTo>
                    <a:pt x="122091" y="48770"/>
                  </a:lnTo>
                  <a:lnTo>
                    <a:pt x="124273" y="29959"/>
                  </a:lnTo>
                  <a:lnTo>
                    <a:pt x="126327" y="26838"/>
                  </a:lnTo>
                  <a:lnTo>
                    <a:pt x="128837" y="24757"/>
                  </a:lnTo>
                  <a:lnTo>
                    <a:pt x="129368" y="23369"/>
                  </a:lnTo>
                  <a:lnTo>
                    <a:pt x="128579" y="22444"/>
                  </a:lnTo>
                  <a:lnTo>
                    <a:pt x="126909" y="21828"/>
                  </a:lnTo>
                  <a:lnTo>
                    <a:pt x="125795" y="22561"/>
                  </a:lnTo>
                  <a:lnTo>
                    <a:pt x="124556" y="26426"/>
                  </a:lnTo>
                  <a:lnTo>
                    <a:pt x="120554" y="85154"/>
                  </a:lnTo>
                  <a:lnTo>
                    <a:pt x="114709" y="124116"/>
                  </a:lnTo>
                  <a:lnTo>
                    <a:pt x="119162" y="149155"/>
                  </a:lnTo>
                  <a:lnTo>
                    <a:pt x="127728" y="165600"/>
                  </a:lnTo>
                  <a:lnTo>
                    <a:pt x="129774" y="167607"/>
                  </a:lnTo>
                  <a:lnTo>
                    <a:pt x="133864" y="164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306"/>
            <p:cNvSpPr/>
            <p:nvPr/>
          </p:nvSpPr>
          <p:spPr>
            <a:xfrm>
              <a:off x="7218410" y="2039734"/>
              <a:ext cx="123564" cy="163889"/>
            </a:xfrm>
            <a:custGeom>
              <a:avLst/>
              <a:gdLst/>
              <a:ahLst/>
              <a:cxnLst/>
              <a:rect l="0" t="0" r="0" b="0"/>
              <a:pathLst>
                <a:path w="123564" h="163889">
                  <a:moveTo>
                    <a:pt x="10293" y="19725"/>
                  </a:moveTo>
                  <a:lnTo>
                    <a:pt x="7242" y="74610"/>
                  </a:lnTo>
                  <a:lnTo>
                    <a:pt x="634" y="130243"/>
                  </a:lnTo>
                  <a:lnTo>
                    <a:pt x="5" y="163059"/>
                  </a:lnTo>
                  <a:lnTo>
                    <a:pt x="0" y="158175"/>
                  </a:lnTo>
                  <a:lnTo>
                    <a:pt x="23909" y="100843"/>
                  </a:lnTo>
                  <a:lnTo>
                    <a:pt x="55351" y="44519"/>
                  </a:lnTo>
                  <a:lnTo>
                    <a:pt x="75639" y="19698"/>
                  </a:lnTo>
                  <a:lnTo>
                    <a:pt x="94997" y="5733"/>
                  </a:lnTo>
                  <a:lnTo>
                    <a:pt x="110634" y="0"/>
                  </a:lnTo>
                  <a:lnTo>
                    <a:pt x="115147" y="5619"/>
                  </a:lnTo>
                  <a:lnTo>
                    <a:pt x="117951" y="10321"/>
                  </a:lnTo>
                  <a:lnTo>
                    <a:pt x="122454" y="43674"/>
                  </a:lnTo>
                  <a:lnTo>
                    <a:pt x="123417" y="100964"/>
                  </a:lnTo>
                  <a:lnTo>
                    <a:pt x="123563" y="163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07"/>
            <p:cNvSpPr/>
            <p:nvPr/>
          </p:nvSpPr>
          <p:spPr>
            <a:xfrm>
              <a:off x="7486136" y="2172730"/>
              <a:ext cx="10297" cy="1"/>
            </a:xfrm>
            <a:custGeom>
              <a:avLst/>
              <a:gdLst/>
              <a:ahLst/>
              <a:cxnLst/>
              <a:rect l="0" t="0" r="0" b="0"/>
              <a:pathLst>
                <a:path w="10297" h="1">
                  <a:moveTo>
                    <a:pt x="0" y="0"/>
                  </a:moveTo>
                  <a:lnTo>
                    <a:pt x="102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308"/>
            <p:cNvSpPr/>
            <p:nvPr/>
          </p:nvSpPr>
          <p:spPr>
            <a:xfrm>
              <a:off x="2100649" y="1925594"/>
              <a:ext cx="1" cy="102762"/>
            </a:xfrm>
            <a:custGeom>
              <a:avLst/>
              <a:gdLst/>
              <a:ahLst/>
              <a:cxnLst/>
              <a:rect l="0" t="0" r="0" b="0"/>
              <a:pathLst>
                <a:path w="1" h="102762">
                  <a:moveTo>
                    <a:pt x="0" y="0"/>
                  </a:moveTo>
                  <a:lnTo>
                    <a:pt x="0" y="60730"/>
                  </a:lnTo>
                  <a:lnTo>
                    <a:pt x="0" y="102761"/>
                  </a:lnTo>
                  <a:lnTo>
                    <a:pt x="0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309"/>
            <p:cNvSpPr/>
            <p:nvPr/>
          </p:nvSpPr>
          <p:spPr>
            <a:xfrm>
              <a:off x="2110946" y="1843216"/>
              <a:ext cx="10298" cy="1"/>
            </a:xfrm>
            <a:custGeom>
              <a:avLst/>
              <a:gdLst/>
              <a:ahLst/>
              <a:cxnLst/>
              <a:rect l="0" t="0" r="0" b="0"/>
              <a:pathLst>
                <a:path w="10298" h="1">
                  <a:moveTo>
                    <a:pt x="1029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310"/>
            <p:cNvSpPr/>
            <p:nvPr/>
          </p:nvSpPr>
          <p:spPr>
            <a:xfrm>
              <a:off x="2214521" y="1833026"/>
              <a:ext cx="112669" cy="205840"/>
            </a:xfrm>
            <a:custGeom>
              <a:avLst/>
              <a:gdLst/>
              <a:ahLst/>
              <a:cxnLst/>
              <a:rect l="0" t="0" r="0" b="0"/>
              <a:pathLst>
                <a:path w="112669" h="205840">
                  <a:moveTo>
                    <a:pt x="81776" y="92568"/>
                  </a:moveTo>
                  <a:lnTo>
                    <a:pt x="47311" y="92569"/>
                  </a:lnTo>
                  <a:lnTo>
                    <a:pt x="43925" y="94857"/>
                  </a:lnTo>
                  <a:lnTo>
                    <a:pt x="16556" y="132114"/>
                  </a:lnTo>
                  <a:lnTo>
                    <a:pt x="3974" y="158138"/>
                  </a:lnTo>
                  <a:lnTo>
                    <a:pt x="0" y="186689"/>
                  </a:lnTo>
                  <a:lnTo>
                    <a:pt x="2717" y="194658"/>
                  </a:lnTo>
                  <a:lnTo>
                    <a:pt x="5043" y="198385"/>
                  </a:lnTo>
                  <a:lnTo>
                    <a:pt x="7738" y="200870"/>
                  </a:lnTo>
                  <a:lnTo>
                    <a:pt x="13783" y="203630"/>
                  </a:lnTo>
                  <a:lnTo>
                    <a:pt x="23619" y="205184"/>
                  </a:lnTo>
                  <a:lnTo>
                    <a:pt x="39246" y="200178"/>
                  </a:lnTo>
                  <a:lnTo>
                    <a:pt x="57950" y="187093"/>
                  </a:lnTo>
                  <a:lnTo>
                    <a:pt x="74844" y="168884"/>
                  </a:lnTo>
                  <a:lnTo>
                    <a:pt x="97487" y="114919"/>
                  </a:lnTo>
                  <a:lnTo>
                    <a:pt x="101728" y="79338"/>
                  </a:lnTo>
                  <a:lnTo>
                    <a:pt x="101189" y="27583"/>
                  </a:lnTo>
                  <a:lnTo>
                    <a:pt x="92111" y="0"/>
                  </a:lnTo>
                  <a:lnTo>
                    <a:pt x="92085" y="5391"/>
                  </a:lnTo>
                  <a:lnTo>
                    <a:pt x="101417" y="62601"/>
                  </a:lnTo>
                  <a:lnTo>
                    <a:pt x="102287" y="123542"/>
                  </a:lnTo>
                  <a:lnTo>
                    <a:pt x="103513" y="182154"/>
                  </a:lnTo>
                  <a:lnTo>
                    <a:pt x="112668" y="205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311"/>
            <p:cNvSpPr/>
            <p:nvPr/>
          </p:nvSpPr>
          <p:spPr>
            <a:xfrm>
              <a:off x="2388973" y="1927193"/>
              <a:ext cx="308920" cy="130182"/>
            </a:xfrm>
            <a:custGeom>
              <a:avLst/>
              <a:gdLst/>
              <a:ahLst/>
              <a:cxnLst/>
              <a:rect l="0" t="0" r="0" b="0"/>
              <a:pathLst>
                <a:path w="308920" h="130182">
                  <a:moveTo>
                    <a:pt x="0" y="60185"/>
                  </a:moveTo>
                  <a:lnTo>
                    <a:pt x="46013" y="59041"/>
                  </a:lnTo>
                  <a:lnTo>
                    <a:pt x="89706" y="47473"/>
                  </a:lnTo>
                  <a:lnTo>
                    <a:pt x="111063" y="31186"/>
                  </a:lnTo>
                  <a:lnTo>
                    <a:pt x="112289" y="27084"/>
                  </a:lnTo>
                  <a:lnTo>
                    <a:pt x="113076" y="15127"/>
                  </a:lnTo>
                  <a:lnTo>
                    <a:pt x="111997" y="12984"/>
                  </a:lnTo>
                  <a:lnTo>
                    <a:pt x="110133" y="11556"/>
                  </a:lnTo>
                  <a:lnTo>
                    <a:pt x="105011" y="8824"/>
                  </a:lnTo>
                  <a:lnTo>
                    <a:pt x="95695" y="1998"/>
                  </a:lnTo>
                  <a:lnTo>
                    <a:pt x="89059" y="0"/>
                  </a:lnTo>
                  <a:lnTo>
                    <a:pt x="73425" y="4342"/>
                  </a:lnTo>
                  <a:lnTo>
                    <a:pt x="55862" y="16059"/>
                  </a:lnTo>
                  <a:lnTo>
                    <a:pt x="44901" y="27152"/>
                  </a:lnTo>
                  <a:lnTo>
                    <a:pt x="35551" y="43279"/>
                  </a:lnTo>
                  <a:lnTo>
                    <a:pt x="32272" y="56956"/>
                  </a:lnTo>
                  <a:lnTo>
                    <a:pt x="31073" y="88124"/>
                  </a:lnTo>
                  <a:lnTo>
                    <a:pt x="33301" y="93685"/>
                  </a:lnTo>
                  <a:lnTo>
                    <a:pt x="54106" y="114543"/>
                  </a:lnTo>
                  <a:lnTo>
                    <a:pt x="64473" y="118669"/>
                  </a:lnTo>
                  <a:lnTo>
                    <a:pt x="89775" y="121317"/>
                  </a:lnTo>
                  <a:lnTo>
                    <a:pt x="100158" y="118628"/>
                  </a:lnTo>
                  <a:lnTo>
                    <a:pt x="126841" y="103223"/>
                  </a:lnTo>
                  <a:lnTo>
                    <a:pt x="146504" y="82840"/>
                  </a:lnTo>
                  <a:lnTo>
                    <a:pt x="157789" y="73686"/>
                  </a:lnTo>
                  <a:lnTo>
                    <a:pt x="193574" y="21591"/>
                  </a:lnTo>
                  <a:lnTo>
                    <a:pt x="195466" y="10358"/>
                  </a:lnTo>
                  <a:lnTo>
                    <a:pt x="195632" y="23177"/>
                  </a:lnTo>
                  <a:lnTo>
                    <a:pt x="185986" y="73830"/>
                  </a:lnTo>
                  <a:lnTo>
                    <a:pt x="185353" y="127441"/>
                  </a:lnTo>
                  <a:lnTo>
                    <a:pt x="185351" y="117449"/>
                  </a:lnTo>
                  <a:lnTo>
                    <a:pt x="209557" y="57944"/>
                  </a:lnTo>
                  <a:lnTo>
                    <a:pt x="219373" y="44697"/>
                  </a:lnTo>
                  <a:lnTo>
                    <a:pt x="238854" y="26870"/>
                  </a:lnTo>
                  <a:lnTo>
                    <a:pt x="249557" y="22496"/>
                  </a:lnTo>
                  <a:lnTo>
                    <a:pt x="255614" y="21329"/>
                  </a:lnTo>
                  <a:lnTo>
                    <a:pt x="265396" y="23084"/>
                  </a:lnTo>
                  <a:lnTo>
                    <a:pt x="277335" y="30505"/>
                  </a:lnTo>
                  <a:lnTo>
                    <a:pt x="284585" y="37841"/>
                  </a:lnTo>
                  <a:lnTo>
                    <a:pt x="291620" y="48729"/>
                  </a:lnTo>
                  <a:lnTo>
                    <a:pt x="296547" y="67724"/>
                  </a:lnTo>
                  <a:lnTo>
                    <a:pt x="299730" y="118146"/>
                  </a:lnTo>
                  <a:lnTo>
                    <a:pt x="307483" y="130181"/>
                  </a:lnTo>
                  <a:lnTo>
                    <a:pt x="307962" y="129732"/>
                  </a:lnTo>
                  <a:lnTo>
                    <a:pt x="308919" y="121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312"/>
            <p:cNvSpPr/>
            <p:nvPr/>
          </p:nvSpPr>
          <p:spPr>
            <a:xfrm>
              <a:off x="2770099" y="1832919"/>
              <a:ext cx="71956" cy="200097"/>
            </a:xfrm>
            <a:custGeom>
              <a:avLst/>
              <a:gdLst/>
              <a:ahLst/>
              <a:cxnLst/>
              <a:rect l="0" t="0" r="0" b="0"/>
              <a:pathLst>
                <a:path w="71956" h="200097">
                  <a:moveTo>
                    <a:pt x="10171" y="0"/>
                  </a:moveTo>
                  <a:lnTo>
                    <a:pt x="10171" y="63577"/>
                  </a:lnTo>
                  <a:lnTo>
                    <a:pt x="7120" y="103327"/>
                  </a:lnTo>
                  <a:lnTo>
                    <a:pt x="157" y="166657"/>
                  </a:lnTo>
                  <a:lnTo>
                    <a:pt x="0" y="176280"/>
                  </a:lnTo>
                  <a:lnTo>
                    <a:pt x="2981" y="184371"/>
                  </a:lnTo>
                  <a:lnTo>
                    <a:pt x="5378" y="188130"/>
                  </a:lnTo>
                  <a:lnTo>
                    <a:pt x="19684" y="198888"/>
                  </a:lnTo>
                  <a:lnTo>
                    <a:pt x="24522" y="200096"/>
                  </a:lnTo>
                  <a:lnTo>
                    <a:pt x="28891" y="199758"/>
                  </a:lnTo>
                  <a:lnTo>
                    <a:pt x="36797" y="196331"/>
                  </a:lnTo>
                  <a:lnTo>
                    <a:pt x="65058" y="171514"/>
                  </a:lnTo>
                  <a:lnTo>
                    <a:pt x="71955" y="154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313"/>
            <p:cNvSpPr/>
            <p:nvPr/>
          </p:nvSpPr>
          <p:spPr>
            <a:xfrm>
              <a:off x="4808837" y="2038865"/>
              <a:ext cx="10262" cy="82379"/>
            </a:xfrm>
            <a:custGeom>
              <a:avLst/>
              <a:gdLst/>
              <a:ahLst/>
              <a:cxnLst/>
              <a:rect l="0" t="0" r="0" b="0"/>
              <a:pathLst>
                <a:path w="10262" h="82379">
                  <a:moveTo>
                    <a:pt x="0" y="0"/>
                  </a:moveTo>
                  <a:lnTo>
                    <a:pt x="0" y="5466"/>
                  </a:lnTo>
                  <a:lnTo>
                    <a:pt x="3051" y="11201"/>
                  </a:lnTo>
                  <a:lnTo>
                    <a:pt x="5467" y="14332"/>
                  </a:lnTo>
                  <a:lnTo>
                    <a:pt x="8151" y="23913"/>
                  </a:lnTo>
                  <a:lnTo>
                    <a:pt x="10261" y="74968"/>
                  </a:lnTo>
                  <a:lnTo>
                    <a:pt x="9130" y="77438"/>
                  </a:lnTo>
                  <a:lnTo>
                    <a:pt x="7230" y="79085"/>
                  </a:lnTo>
                  <a:lnTo>
                    <a:pt x="0" y="823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314"/>
            <p:cNvSpPr/>
            <p:nvPr/>
          </p:nvSpPr>
          <p:spPr>
            <a:xfrm>
              <a:off x="4520513" y="2018270"/>
              <a:ext cx="205948" cy="112943"/>
            </a:xfrm>
            <a:custGeom>
              <a:avLst/>
              <a:gdLst/>
              <a:ahLst/>
              <a:cxnLst/>
              <a:rect l="0" t="0" r="0" b="0"/>
              <a:pathLst>
                <a:path w="205948" h="112943">
                  <a:moveTo>
                    <a:pt x="0" y="10298"/>
                  </a:moveTo>
                  <a:lnTo>
                    <a:pt x="5467" y="10298"/>
                  </a:lnTo>
                  <a:lnTo>
                    <a:pt x="7077" y="11442"/>
                  </a:lnTo>
                  <a:lnTo>
                    <a:pt x="8151" y="13349"/>
                  </a:lnTo>
                  <a:lnTo>
                    <a:pt x="8866" y="15764"/>
                  </a:lnTo>
                  <a:lnTo>
                    <a:pt x="15340" y="24630"/>
                  </a:lnTo>
                  <a:lnTo>
                    <a:pt x="21311" y="28109"/>
                  </a:lnTo>
                  <a:lnTo>
                    <a:pt x="24505" y="29037"/>
                  </a:lnTo>
                  <a:lnTo>
                    <a:pt x="31105" y="36170"/>
                  </a:lnTo>
                  <a:lnTo>
                    <a:pt x="44664" y="64860"/>
                  </a:lnTo>
                  <a:lnTo>
                    <a:pt x="60175" y="109528"/>
                  </a:lnTo>
                  <a:lnTo>
                    <a:pt x="61856" y="110776"/>
                  </a:lnTo>
                  <a:lnTo>
                    <a:pt x="70508" y="112942"/>
                  </a:lnTo>
                  <a:lnTo>
                    <a:pt x="86276" y="98909"/>
                  </a:lnTo>
                  <a:lnTo>
                    <a:pt x="116715" y="34554"/>
                  </a:lnTo>
                  <a:lnTo>
                    <a:pt x="130816" y="11232"/>
                  </a:lnTo>
                  <a:lnTo>
                    <a:pt x="131832" y="7488"/>
                  </a:lnTo>
                  <a:lnTo>
                    <a:pt x="133654" y="4992"/>
                  </a:lnTo>
                  <a:lnTo>
                    <a:pt x="136013" y="3328"/>
                  </a:lnTo>
                  <a:lnTo>
                    <a:pt x="143686" y="195"/>
                  </a:lnTo>
                  <a:lnTo>
                    <a:pt x="147195" y="41733"/>
                  </a:lnTo>
                  <a:lnTo>
                    <a:pt x="152308" y="61945"/>
                  </a:lnTo>
                  <a:lnTo>
                    <a:pt x="154648" y="74441"/>
                  </a:lnTo>
                  <a:lnTo>
                    <a:pt x="162397" y="87909"/>
                  </a:lnTo>
                  <a:lnTo>
                    <a:pt x="174494" y="102319"/>
                  </a:lnTo>
                  <a:lnTo>
                    <a:pt x="180355" y="97313"/>
                  </a:lnTo>
                  <a:lnTo>
                    <a:pt x="183131" y="88634"/>
                  </a:lnTo>
                  <a:lnTo>
                    <a:pt x="187745" y="70884"/>
                  </a:lnTo>
                  <a:lnTo>
                    <a:pt x="193307" y="51132"/>
                  </a:lnTo>
                  <a:lnTo>
                    <a:pt x="196484" y="25337"/>
                  </a:lnTo>
                  <a:lnTo>
                    <a:pt x="204965" y="10624"/>
                  </a:lnTo>
                  <a:lnTo>
                    <a:pt x="2059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315"/>
            <p:cNvSpPr/>
            <p:nvPr/>
          </p:nvSpPr>
          <p:spPr>
            <a:xfrm>
              <a:off x="4160108" y="1966784"/>
              <a:ext cx="71318" cy="133289"/>
            </a:xfrm>
            <a:custGeom>
              <a:avLst/>
              <a:gdLst/>
              <a:ahLst/>
              <a:cxnLst/>
              <a:rect l="0" t="0" r="0" b="0"/>
              <a:pathLst>
                <a:path w="71318" h="133289">
                  <a:moveTo>
                    <a:pt x="30892" y="0"/>
                  </a:moveTo>
                  <a:lnTo>
                    <a:pt x="13328" y="16419"/>
                  </a:lnTo>
                  <a:lnTo>
                    <a:pt x="6687" y="18739"/>
                  </a:lnTo>
                  <a:lnTo>
                    <a:pt x="4457" y="21646"/>
                  </a:lnTo>
                  <a:lnTo>
                    <a:pt x="587" y="38163"/>
                  </a:lnTo>
                  <a:lnTo>
                    <a:pt x="3313" y="42895"/>
                  </a:lnTo>
                  <a:lnTo>
                    <a:pt x="14384" y="55256"/>
                  </a:lnTo>
                  <a:lnTo>
                    <a:pt x="63378" y="85819"/>
                  </a:lnTo>
                  <a:lnTo>
                    <a:pt x="68213" y="95730"/>
                  </a:lnTo>
                  <a:lnTo>
                    <a:pt x="71317" y="109806"/>
                  </a:lnTo>
                  <a:lnTo>
                    <a:pt x="68691" y="114781"/>
                  </a:lnTo>
                  <a:lnTo>
                    <a:pt x="62564" y="120806"/>
                  </a:lnTo>
                  <a:lnTo>
                    <a:pt x="47396" y="129487"/>
                  </a:lnTo>
                  <a:lnTo>
                    <a:pt x="34002" y="132567"/>
                  </a:lnTo>
                  <a:lnTo>
                    <a:pt x="22358" y="133288"/>
                  </a:lnTo>
                  <a:lnTo>
                    <a:pt x="12607" y="130557"/>
                  </a:lnTo>
                  <a:lnTo>
                    <a:pt x="2491" y="124948"/>
                  </a:lnTo>
                  <a:lnTo>
                    <a:pt x="1661" y="123343"/>
                  </a:lnTo>
                  <a:lnTo>
                    <a:pt x="0" y="11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316"/>
            <p:cNvSpPr/>
            <p:nvPr/>
          </p:nvSpPr>
          <p:spPr>
            <a:xfrm>
              <a:off x="3925899" y="1885778"/>
              <a:ext cx="141534" cy="203602"/>
            </a:xfrm>
            <a:custGeom>
              <a:avLst/>
              <a:gdLst/>
              <a:ahLst/>
              <a:cxnLst/>
              <a:rect l="0" t="0" r="0" b="0"/>
              <a:pathLst>
                <a:path w="141534" h="203602">
                  <a:moveTo>
                    <a:pt x="90047" y="111898"/>
                  </a:moveTo>
                  <a:lnTo>
                    <a:pt x="98913" y="103032"/>
                  </a:lnTo>
                  <a:lnTo>
                    <a:pt x="98246" y="101410"/>
                  </a:lnTo>
                  <a:lnTo>
                    <a:pt x="92984" y="93662"/>
                  </a:lnTo>
                  <a:lnTo>
                    <a:pt x="91352" y="87394"/>
                  </a:lnTo>
                  <a:lnTo>
                    <a:pt x="88629" y="85264"/>
                  </a:lnTo>
                  <a:lnTo>
                    <a:pt x="73863" y="82268"/>
                  </a:lnTo>
                  <a:lnTo>
                    <a:pt x="61498" y="81566"/>
                  </a:lnTo>
                  <a:lnTo>
                    <a:pt x="48374" y="87357"/>
                  </a:lnTo>
                  <a:lnTo>
                    <a:pt x="21302" y="109720"/>
                  </a:lnTo>
                  <a:lnTo>
                    <a:pt x="6241" y="129432"/>
                  </a:lnTo>
                  <a:lnTo>
                    <a:pt x="0" y="149765"/>
                  </a:lnTo>
                  <a:lnTo>
                    <a:pt x="1590" y="160382"/>
                  </a:lnTo>
                  <a:lnTo>
                    <a:pt x="18336" y="191865"/>
                  </a:lnTo>
                  <a:lnTo>
                    <a:pt x="21645" y="196101"/>
                  </a:lnTo>
                  <a:lnTo>
                    <a:pt x="26140" y="197781"/>
                  </a:lnTo>
                  <a:lnTo>
                    <a:pt x="37235" y="196597"/>
                  </a:lnTo>
                  <a:lnTo>
                    <a:pt x="70081" y="185370"/>
                  </a:lnTo>
                  <a:lnTo>
                    <a:pt x="85368" y="174681"/>
                  </a:lnTo>
                  <a:lnTo>
                    <a:pt x="96740" y="159252"/>
                  </a:lnTo>
                  <a:lnTo>
                    <a:pt x="125722" y="104289"/>
                  </a:lnTo>
                  <a:lnTo>
                    <a:pt x="138902" y="49446"/>
                  </a:lnTo>
                  <a:lnTo>
                    <a:pt x="141488" y="0"/>
                  </a:lnTo>
                  <a:lnTo>
                    <a:pt x="141520" y="4500"/>
                  </a:lnTo>
                  <a:lnTo>
                    <a:pt x="128821" y="58090"/>
                  </a:lnTo>
                  <a:lnTo>
                    <a:pt x="122495" y="106608"/>
                  </a:lnTo>
                  <a:lnTo>
                    <a:pt x="129294" y="162688"/>
                  </a:lnTo>
                  <a:lnTo>
                    <a:pt x="130852" y="193503"/>
                  </a:lnTo>
                  <a:lnTo>
                    <a:pt x="132125" y="197193"/>
                  </a:lnTo>
                  <a:lnTo>
                    <a:pt x="134117" y="199653"/>
                  </a:lnTo>
                  <a:lnTo>
                    <a:pt x="140068" y="203601"/>
                  </a:lnTo>
                  <a:lnTo>
                    <a:pt x="140557" y="202781"/>
                  </a:lnTo>
                  <a:lnTo>
                    <a:pt x="141533" y="1942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317"/>
            <p:cNvSpPr/>
            <p:nvPr/>
          </p:nvSpPr>
          <p:spPr>
            <a:xfrm>
              <a:off x="3799713" y="1966784"/>
              <a:ext cx="123558" cy="112880"/>
            </a:xfrm>
            <a:custGeom>
              <a:avLst/>
              <a:gdLst/>
              <a:ahLst/>
              <a:cxnLst/>
              <a:rect l="0" t="0" r="0" b="0"/>
              <a:pathLst>
                <a:path w="123558" h="112880">
                  <a:moveTo>
                    <a:pt x="10287" y="0"/>
                  </a:moveTo>
                  <a:lnTo>
                    <a:pt x="9142" y="57171"/>
                  </a:lnTo>
                  <a:lnTo>
                    <a:pt x="27" y="112879"/>
                  </a:lnTo>
                  <a:lnTo>
                    <a:pt x="0" y="107688"/>
                  </a:lnTo>
                  <a:lnTo>
                    <a:pt x="5460" y="93437"/>
                  </a:lnTo>
                  <a:lnTo>
                    <a:pt x="44628" y="29347"/>
                  </a:lnTo>
                  <a:lnTo>
                    <a:pt x="60380" y="17721"/>
                  </a:lnTo>
                  <a:lnTo>
                    <a:pt x="74073" y="12497"/>
                  </a:lnTo>
                  <a:lnTo>
                    <a:pt x="104838" y="10490"/>
                  </a:lnTo>
                  <a:lnTo>
                    <a:pt x="123557" y="20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318"/>
            <p:cNvSpPr/>
            <p:nvPr/>
          </p:nvSpPr>
          <p:spPr>
            <a:xfrm>
              <a:off x="3660304" y="1966784"/>
              <a:ext cx="83056" cy="92034"/>
            </a:xfrm>
            <a:custGeom>
              <a:avLst/>
              <a:gdLst/>
              <a:ahLst/>
              <a:cxnLst/>
              <a:rect l="0" t="0" r="0" b="0"/>
              <a:pathLst>
                <a:path w="83056" h="92034">
                  <a:moveTo>
                    <a:pt x="46723" y="0"/>
                  </a:moveTo>
                  <a:lnTo>
                    <a:pt x="41256" y="0"/>
                  </a:lnTo>
                  <a:lnTo>
                    <a:pt x="35522" y="3051"/>
                  </a:lnTo>
                  <a:lnTo>
                    <a:pt x="22517" y="14332"/>
                  </a:lnTo>
                  <a:lnTo>
                    <a:pt x="12346" y="29672"/>
                  </a:lnTo>
                  <a:lnTo>
                    <a:pt x="665" y="59977"/>
                  </a:lnTo>
                  <a:lnTo>
                    <a:pt x="0" y="65156"/>
                  </a:lnTo>
                  <a:lnTo>
                    <a:pt x="2311" y="73961"/>
                  </a:lnTo>
                  <a:lnTo>
                    <a:pt x="10046" y="85351"/>
                  </a:lnTo>
                  <a:lnTo>
                    <a:pt x="19361" y="89420"/>
                  </a:lnTo>
                  <a:lnTo>
                    <a:pt x="38522" y="92033"/>
                  </a:lnTo>
                  <a:lnTo>
                    <a:pt x="49180" y="86288"/>
                  </a:lnTo>
                  <a:lnTo>
                    <a:pt x="69201" y="69421"/>
                  </a:lnTo>
                  <a:lnTo>
                    <a:pt x="73875" y="62127"/>
                  </a:lnTo>
                  <a:lnTo>
                    <a:pt x="82342" y="37189"/>
                  </a:lnTo>
                  <a:lnTo>
                    <a:pt x="83055" y="30513"/>
                  </a:lnTo>
                  <a:lnTo>
                    <a:pt x="80795" y="20045"/>
                  </a:lnTo>
                  <a:lnTo>
                    <a:pt x="73090" y="7719"/>
                  </a:lnTo>
                  <a:lnTo>
                    <a:pt x="66832" y="3431"/>
                  </a:lnTo>
                  <a:lnTo>
                    <a:pt x="59093" y="1525"/>
                  </a:lnTo>
                  <a:lnTo>
                    <a:pt x="48025" y="677"/>
                  </a:lnTo>
                  <a:lnTo>
                    <a:pt x="28930" y="5667"/>
                  </a:lnTo>
                  <a:lnTo>
                    <a:pt x="14246" y="14392"/>
                  </a:lnTo>
                  <a:lnTo>
                    <a:pt x="9407" y="20889"/>
                  </a:lnTo>
                  <a:lnTo>
                    <a:pt x="5534" y="41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319"/>
            <p:cNvSpPr/>
            <p:nvPr/>
          </p:nvSpPr>
          <p:spPr>
            <a:xfrm>
              <a:off x="3418703" y="1935892"/>
              <a:ext cx="175055" cy="127729"/>
            </a:xfrm>
            <a:custGeom>
              <a:avLst/>
              <a:gdLst/>
              <a:ahLst/>
              <a:cxnLst/>
              <a:rect l="0" t="0" r="0" b="0"/>
              <a:pathLst>
                <a:path w="175055" h="127729">
                  <a:moveTo>
                    <a:pt x="0" y="0"/>
                  </a:moveTo>
                  <a:lnTo>
                    <a:pt x="0" y="5466"/>
                  </a:lnTo>
                  <a:lnTo>
                    <a:pt x="3051" y="11201"/>
                  </a:lnTo>
                  <a:lnTo>
                    <a:pt x="16419" y="27578"/>
                  </a:lnTo>
                  <a:lnTo>
                    <a:pt x="18739" y="34377"/>
                  </a:lnTo>
                  <a:lnTo>
                    <a:pt x="20522" y="92309"/>
                  </a:lnTo>
                  <a:lnTo>
                    <a:pt x="20592" y="127728"/>
                  </a:lnTo>
                  <a:lnTo>
                    <a:pt x="20592" y="126179"/>
                  </a:lnTo>
                  <a:lnTo>
                    <a:pt x="21737" y="125309"/>
                  </a:lnTo>
                  <a:lnTo>
                    <a:pt x="26060" y="124341"/>
                  </a:lnTo>
                  <a:lnTo>
                    <a:pt x="27670" y="122939"/>
                  </a:lnTo>
                  <a:lnTo>
                    <a:pt x="55059" y="64991"/>
                  </a:lnTo>
                  <a:lnTo>
                    <a:pt x="75526" y="29474"/>
                  </a:lnTo>
                  <a:lnTo>
                    <a:pt x="82383" y="24541"/>
                  </a:lnTo>
                  <a:lnTo>
                    <a:pt x="90642" y="21374"/>
                  </a:lnTo>
                  <a:lnTo>
                    <a:pt x="91320" y="22258"/>
                  </a:lnTo>
                  <a:lnTo>
                    <a:pt x="102329" y="80714"/>
                  </a:lnTo>
                  <a:lnTo>
                    <a:pt x="103831" y="94224"/>
                  </a:lnTo>
                  <a:lnTo>
                    <a:pt x="108312" y="104042"/>
                  </a:lnTo>
                  <a:lnTo>
                    <a:pt x="111109" y="107118"/>
                  </a:lnTo>
                  <a:lnTo>
                    <a:pt x="121701" y="112460"/>
                  </a:lnTo>
                  <a:lnTo>
                    <a:pt x="128480" y="113030"/>
                  </a:lnTo>
                  <a:lnTo>
                    <a:pt x="130275" y="111966"/>
                  </a:lnTo>
                  <a:lnTo>
                    <a:pt x="131471" y="110112"/>
                  </a:lnTo>
                  <a:lnTo>
                    <a:pt x="160271" y="49043"/>
                  </a:lnTo>
                  <a:lnTo>
                    <a:pt x="164572" y="35634"/>
                  </a:lnTo>
                  <a:lnTo>
                    <a:pt x="175054" y="10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320"/>
            <p:cNvSpPr/>
            <p:nvPr/>
          </p:nvSpPr>
          <p:spPr>
            <a:xfrm>
              <a:off x="3150973" y="1915297"/>
              <a:ext cx="51487" cy="236839"/>
            </a:xfrm>
            <a:custGeom>
              <a:avLst/>
              <a:gdLst/>
              <a:ahLst/>
              <a:cxnLst/>
              <a:rect l="0" t="0" r="0" b="0"/>
              <a:pathLst>
                <a:path w="51487" h="236839">
                  <a:moveTo>
                    <a:pt x="51486" y="0"/>
                  </a:moveTo>
                  <a:lnTo>
                    <a:pt x="50342" y="26929"/>
                  </a:lnTo>
                  <a:lnTo>
                    <a:pt x="33922" y="91156"/>
                  </a:lnTo>
                  <a:lnTo>
                    <a:pt x="22576" y="147211"/>
                  </a:lnTo>
                  <a:lnTo>
                    <a:pt x="6436" y="206214"/>
                  </a:lnTo>
                  <a:lnTo>
                    <a:pt x="0" y="236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321"/>
            <p:cNvSpPr/>
            <p:nvPr/>
          </p:nvSpPr>
          <p:spPr>
            <a:xfrm>
              <a:off x="2996513" y="1925731"/>
              <a:ext cx="164758" cy="100667"/>
            </a:xfrm>
            <a:custGeom>
              <a:avLst/>
              <a:gdLst/>
              <a:ahLst/>
              <a:cxnLst/>
              <a:rect l="0" t="0" r="0" b="0"/>
              <a:pathLst>
                <a:path w="164758" h="100667">
                  <a:moveTo>
                    <a:pt x="0" y="20458"/>
                  </a:moveTo>
                  <a:lnTo>
                    <a:pt x="35799" y="19314"/>
                  </a:lnTo>
                  <a:lnTo>
                    <a:pt x="99036" y="171"/>
                  </a:lnTo>
                  <a:lnTo>
                    <a:pt x="101224" y="0"/>
                  </a:lnTo>
                  <a:lnTo>
                    <a:pt x="101807" y="1099"/>
                  </a:lnTo>
                  <a:lnTo>
                    <a:pt x="108426" y="39708"/>
                  </a:lnTo>
                  <a:lnTo>
                    <a:pt x="141134" y="91848"/>
                  </a:lnTo>
                  <a:lnTo>
                    <a:pt x="142144" y="95511"/>
                  </a:lnTo>
                  <a:lnTo>
                    <a:pt x="143961" y="97953"/>
                  </a:lnTo>
                  <a:lnTo>
                    <a:pt x="146316" y="99581"/>
                  </a:lnTo>
                  <a:lnTo>
                    <a:pt x="149031" y="100666"/>
                  </a:lnTo>
                  <a:lnTo>
                    <a:pt x="150841" y="100245"/>
                  </a:lnTo>
                  <a:lnTo>
                    <a:pt x="152047" y="98821"/>
                  </a:lnTo>
                  <a:lnTo>
                    <a:pt x="152851" y="96727"/>
                  </a:lnTo>
                  <a:lnTo>
                    <a:pt x="154532" y="95331"/>
                  </a:lnTo>
                  <a:lnTo>
                    <a:pt x="164757" y="9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322"/>
            <p:cNvSpPr/>
            <p:nvPr/>
          </p:nvSpPr>
          <p:spPr>
            <a:xfrm>
              <a:off x="3017512" y="1791944"/>
              <a:ext cx="87908" cy="244270"/>
            </a:xfrm>
            <a:custGeom>
              <a:avLst/>
              <a:gdLst/>
              <a:ahLst/>
              <a:cxnLst/>
              <a:rect l="0" t="0" r="0" b="0"/>
              <a:pathLst>
                <a:path w="87908" h="244270">
                  <a:moveTo>
                    <a:pt x="81974" y="51272"/>
                  </a:moveTo>
                  <a:lnTo>
                    <a:pt x="81975" y="45805"/>
                  </a:lnTo>
                  <a:lnTo>
                    <a:pt x="85026" y="40071"/>
                  </a:lnTo>
                  <a:lnTo>
                    <a:pt x="87441" y="36940"/>
                  </a:lnTo>
                  <a:lnTo>
                    <a:pt x="87907" y="32564"/>
                  </a:lnTo>
                  <a:lnTo>
                    <a:pt x="85374" y="21600"/>
                  </a:lnTo>
                  <a:lnTo>
                    <a:pt x="77515" y="8029"/>
                  </a:lnTo>
                  <a:lnTo>
                    <a:pt x="71221" y="3450"/>
                  </a:lnTo>
                  <a:lnTo>
                    <a:pt x="63465" y="1414"/>
                  </a:lnTo>
                  <a:lnTo>
                    <a:pt x="38758" y="0"/>
                  </a:lnTo>
                  <a:lnTo>
                    <a:pt x="31112" y="2932"/>
                  </a:lnTo>
                  <a:lnTo>
                    <a:pt x="27472" y="5316"/>
                  </a:lnTo>
                  <a:lnTo>
                    <a:pt x="13408" y="25583"/>
                  </a:lnTo>
                  <a:lnTo>
                    <a:pt x="4197" y="46076"/>
                  </a:lnTo>
                  <a:lnTo>
                    <a:pt x="0" y="103206"/>
                  </a:lnTo>
                  <a:lnTo>
                    <a:pt x="776" y="163438"/>
                  </a:lnTo>
                  <a:lnTo>
                    <a:pt x="9470" y="222717"/>
                  </a:lnTo>
                  <a:lnTo>
                    <a:pt x="9856" y="244269"/>
                  </a:lnTo>
                  <a:lnTo>
                    <a:pt x="9894" y="236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323"/>
            <p:cNvSpPr/>
            <p:nvPr/>
          </p:nvSpPr>
          <p:spPr>
            <a:xfrm>
              <a:off x="2924432" y="1884405"/>
              <a:ext cx="1" cy="10299"/>
            </a:xfrm>
            <a:custGeom>
              <a:avLst/>
              <a:gdLst/>
              <a:ahLst/>
              <a:cxnLst/>
              <a:rect l="0" t="0" r="0" b="0"/>
              <a:pathLst>
                <a:path w="1" h="10299">
                  <a:moveTo>
                    <a:pt x="0" y="1029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324"/>
            <p:cNvSpPr/>
            <p:nvPr/>
          </p:nvSpPr>
          <p:spPr>
            <a:xfrm>
              <a:off x="2903838" y="1925594"/>
              <a:ext cx="10298" cy="100380"/>
            </a:xfrm>
            <a:custGeom>
              <a:avLst/>
              <a:gdLst/>
              <a:ahLst/>
              <a:cxnLst/>
              <a:rect l="0" t="0" r="0" b="0"/>
              <a:pathLst>
                <a:path w="10298" h="100380">
                  <a:moveTo>
                    <a:pt x="10297" y="0"/>
                  </a:moveTo>
                  <a:lnTo>
                    <a:pt x="10297" y="59978"/>
                  </a:lnTo>
                  <a:lnTo>
                    <a:pt x="10297" y="100379"/>
                  </a:lnTo>
                  <a:lnTo>
                    <a:pt x="10297" y="96738"/>
                  </a:lnTo>
                  <a:lnTo>
                    <a:pt x="9153" y="95384"/>
                  </a:lnTo>
                  <a:lnTo>
                    <a:pt x="0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325"/>
            <p:cNvSpPr/>
            <p:nvPr/>
          </p:nvSpPr>
          <p:spPr>
            <a:xfrm>
              <a:off x="2749378" y="1946189"/>
              <a:ext cx="61785" cy="10261"/>
            </a:xfrm>
            <a:custGeom>
              <a:avLst/>
              <a:gdLst/>
              <a:ahLst/>
              <a:cxnLst/>
              <a:rect l="0" t="0" r="0" b="0"/>
              <a:pathLst>
                <a:path w="61785" h="10261">
                  <a:moveTo>
                    <a:pt x="0" y="0"/>
                  </a:moveTo>
                  <a:lnTo>
                    <a:pt x="0" y="8866"/>
                  </a:lnTo>
                  <a:lnTo>
                    <a:pt x="1144" y="9343"/>
                  </a:lnTo>
                  <a:lnTo>
                    <a:pt x="38538" y="10260"/>
                  </a:lnTo>
                  <a:lnTo>
                    <a:pt x="617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SMARTInkShape-326"/>
          <p:cNvSpPr/>
          <p:nvPr/>
        </p:nvSpPr>
        <p:spPr>
          <a:xfrm>
            <a:off x="8029016" y="3170039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2" name="SMARTInkShape-Group52"/>
          <p:cNvGrpSpPr/>
          <p:nvPr/>
        </p:nvGrpSpPr>
        <p:grpSpPr>
          <a:xfrm>
            <a:off x="2275740" y="5540753"/>
            <a:ext cx="1153261" cy="369896"/>
            <a:chOff x="2275740" y="5540753"/>
            <a:chExt cx="1153261" cy="369896"/>
          </a:xfrm>
        </p:grpSpPr>
        <p:sp>
          <p:nvSpPr>
            <p:cNvPr id="247" name="SMARTInkShape-327"/>
            <p:cNvSpPr/>
            <p:nvPr/>
          </p:nvSpPr>
          <p:spPr>
            <a:xfrm>
              <a:off x="2275740" y="5601730"/>
              <a:ext cx="123531" cy="133865"/>
            </a:xfrm>
            <a:custGeom>
              <a:avLst/>
              <a:gdLst/>
              <a:ahLst/>
              <a:cxnLst/>
              <a:rect l="0" t="0" r="0" b="0"/>
              <a:pathLst>
                <a:path w="123531" h="133865">
                  <a:moveTo>
                    <a:pt x="10260" y="0"/>
                  </a:moveTo>
                  <a:lnTo>
                    <a:pt x="3183" y="16441"/>
                  </a:lnTo>
                  <a:lnTo>
                    <a:pt x="0" y="80409"/>
                  </a:lnTo>
                  <a:lnTo>
                    <a:pt x="6081" y="93325"/>
                  </a:lnTo>
                  <a:lnTo>
                    <a:pt x="23164" y="114796"/>
                  </a:lnTo>
                  <a:lnTo>
                    <a:pt x="30488" y="119670"/>
                  </a:lnTo>
                  <a:lnTo>
                    <a:pt x="41043" y="122412"/>
                  </a:lnTo>
                  <a:lnTo>
                    <a:pt x="44512" y="122797"/>
                  </a:lnTo>
                  <a:lnTo>
                    <a:pt x="54468" y="117123"/>
                  </a:lnTo>
                  <a:lnTo>
                    <a:pt x="77950" y="95471"/>
                  </a:lnTo>
                  <a:lnTo>
                    <a:pt x="113216" y="35383"/>
                  </a:lnTo>
                  <a:lnTo>
                    <a:pt x="118946" y="26023"/>
                  </a:lnTo>
                  <a:lnTo>
                    <a:pt x="123477" y="10498"/>
                  </a:lnTo>
                  <a:lnTo>
                    <a:pt x="122385" y="53848"/>
                  </a:lnTo>
                  <a:lnTo>
                    <a:pt x="113516" y="108454"/>
                  </a:lnTo>
                  <a:lnTo>
                    <a:pt x="113359" y="116087"/>
                  </a:lnTo>
                  <a:lnTo>
                    <a:pt x="116340" y="123293"/>
                  </a:lnTo>
                  <a:lnTo>
                    <a:pt x="123530" y="1338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328"/>
            <p:cNvSpPr/>
            <p:nvPr/>
          </p:nvSpPr>
          <p:spPr>
            <a:xfrm>
              <a:off x="2471352" y="5612027"/>
              <a:ext cx="102973" cy="133866"/>
            </a:xfrm>
            <a:custGeom>
              <a:avLst/>
              <a:gdLst/>
              <a:ahLst/>
              <a:cxnLst/>
              <a:rect l="0" t="0" r="0" b="0"/>
              <a:pathLst>
                <a:path w="102973" h="133866">
                  <a:moveTo>
                    <a:pt x="20594" y="0"/>
                  </a:moveTo>
                  <a:lnTo>
                    <a:pt x="20594" y="14332"/>
                  </a:lnTo>
                  <a:lnTo>
                    <a:pt x="17543" y="20863"/>
                  </a:lnTo>
                  <a:lnTo>
                    <a:pt x="15127" y="24205"/>
                  </a:lnTo>
                  <a:lnTo>
                    <a:pt x="1556" y="73662"/>
                  </a:lnTo>
                  <a:lnTo>
                    <a:pt x="2" y="122924"/>
                  </a:lnTo>
                  <a:lnTo>
                    <a:pt x="0" y="117910"/>
                  </a:lnTo>
                  <a:lnTo>
                    <a:pt x="19379" y="60460"/>
                  </a:lnTo>
                  <a:lnTo>
                    <a:pt x="54536" y="17848"/>
                  </a:lnTo>
                  <a:lnTo>
                    <a:pt x="64664" y="13653"/>
                  </a:lnTo>
                  <a:lnTo>
                    <a:pt x="70569" y="12534"/>
                  </a:lnTo>
                  <a:lnTo>
                    <a:pt x="80180" y="14342"/>
                  </a:lnTo>
                  <a:lnTo>
                    <a:pt x="84345" y="16427"/>
                  </a:lnTo>
                  <a:lnTo>
                    <a:pt x="92024" y="24844"/>
                  </a:lnTo>
                  <a:lnTo>
                    <a:pt x="98106" y="35069"/>
                  </a:lnTo>
                  <a:lnTo>
                    <a:pt x="101530" y="48402"/>
                  </a:lnTo>
                  <a:lnTo>
                    <a:pt x="102782" y="79444"/>
                  </a:lnTo>
                  <a:lnTo>
                    <a:pt x="94090" y="114712"/>
                  </a:lnTo>
                  <a:lnTo>
                    <a:pt x="94762" y="118809"/>
                  </a:lnTo>
                  <a:lnTo>
                    <a:pt x="102972" y="133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29"/>
            <p:cNvSpPr/>
            <p:nvPr/>
          </p:nvSpPr>
          <p:spPr>
            <a:xfrm>
              <a:off x="2648576" y="5540753"/>
              <a:ext cx="131695" cy="202932"/>
            </a:xfrm>
            <a:custGeom>
              <a:avLst/>
              <a:gdLst/>
              <a:ahLst/>
              <a:cxnLst/>
              <a:rect l="0" t="0" r="0" b="0"/>
              <a:pathLst>
                <a:path w="131695" h="202932">
                  <a:moveTo>
                    <a:pt x="80208" y="143355"/>
                  </a:moveTo>
                  <a:lnTo>
                    <a:pt x="85674" y="137889"/>
                  </a:lnTo>
                  <a:lnTo>
                    <a:pt x="88358" y="132153"/>
                  </a:lnTo>
                  <a:lnTo>
                    <a:pt x="89074" y="129022"/>
                  </a:lnTo>
                  <a:lnTo>
                    <a:pt x="88407" y="125791"/>
                  </a:lnTo>
                  <a:lnTo>
                    <a:pt x="82001" y="115777"/>
                  </a:lnTo>
                  <a:lnTo>
                    <a:pt x="71713" y="105562"/>
                  </a:lnTo>
                  <a:lnTo>
                    <a:pt x="60796" y="98717"/>
                  </a:lnTo>
                  <a:lnTo>
                    <a:pt x="55825" y="97579"/>
                  </a:lnTo>
                  <a:lnTo>
                    <a:pt x="51367" y="97964"/>
                  </a:lnTo>
                  <a:lnTo>
                    <a:pt x="25347" y="109833"/>
                  </a:lnTo>
                  <a:lnTo>
                    <a:pt x="16543" y="116252"/>
                  </a:lnTo>
                  <a:lnTo>
                    <a:pt x="5154" y="131765"/>
                  </a:lnTo>
                  <a:lnTo>
                    <a:pt x="0" y="150854"/>
                  </a:lnTo>
                  <a:lnTo>
                    <a:pt x="1845" y="164231"/>
                  </a:lnTo>
                  <a:lnTo>
                    <a:pt x="9317" y="181577"/>
                  </a:lnTo>
                  <a:lnTo>
                    <a:pt x="16665" y="190091"/>
                  </a:lnTo>
                  <a:lnTo>
                    <a:pt x="32522" y="200172"/>
                  </a:lnTo>
                  <a:lnTo>
                    <a:pt x="41090" y="202931"/>
                  </a:lnTo>
                  <a:lnTo>
                    <a:pt x="51762" y="201107"/>
                  </a:lnTo>
                  <a:lnTo>
                    <a:pt x="64133" y="195338"/>
                  </a:lnTo>
                  <a:lnTo>
                    <a:pt x="81674" y="180369"/>
                  </a:lnTo>
                  <a:lnTo>
                    <a:pt x="86580" y="172010"/>
                  </a:lnTo>
                  <a:lnTo>
                    <a:pt x="104493" y="112795"/>
                  </a:lnTo>
                  <a:lnTo>
                    <a:pt x="118380" y="55921"/>
                  </a:lnTo>
                  <a:lnTo>
                    <a:pt x="123554" y="31637"/>
                  </a:lnTo>
                  <a:lnTo>
                    <a:pt x="131553" y="0"/>
                  </a:lnTo>
                  <a:lnTo>
                    <a:pt x="130542" y="27313"/>
                  </a:lnTo>
                  <a:lnTo>
                    <a:pt x="122828" y="86447"/>
                  </a:lnTo>
                  <a:lnTo>
                    <a:pt x="113435" y="142642"/>
                  </a:lnTo>
                  <a:lnTo>
                    <a:pt x="113282" y="162488"/>
                  </a:lnTo>
                  <a:lnTo>
                    <a:pt x="131694" y="1948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30"/>
            <p:cNvSpPr/>
            <p:nvPr/>
          </p:nvSpPr>
          <p:spPr>
            <a:xfrm>
              <a:off x="2872946" y="5642919"/>
              <a:ext cx="107435" cy="112220"/>
            </a:xfrm>
            <a:custGeom>
              <a:avLst/>
              <a:gdLst/>
              <a:ahLst/>
              <a:cxnLst/>
              <a:rect l="0" t="0" r="0" b="0"/>
              <a:pathLst>
                <a:path w="107435" h="112220">
                  <a:moveTo>
                    <a:pt x="30892" y="0"/>
                  </a:moveTo>
                  <a:lnTo>
                    <a:pt x="16559" y="14332"/>
                  </a:lnTo>
                  <a:lnTo>
                    <a:pt x="13080" y="23913"/>
                  </a:lnTo>
                  <a:lnTo>
                    <a:pt x="10460" y="72242"/>
                  </a:lnTo>
                  <a:lnTo>
                    <a:pt x="13421" y="80924"/>
                  </a:lnTo>
                  <a:lnTo>
                    <a:pt x="30110" y="101288"/>
                  </a:lnTo>
                  <a:lnTo>
                    <a:pt x="42367" y="107944"/>
                  </a:lnTo>
                  <a:lnTo>
                    <a:pt x="68881" y="112219"/>
                  </a:lnTo>
                  <a:lnTo>
                    <a:pt x="74524" y="110281"/>
                  </a:lnTo>
                  <a:lnTo>
                    <a:pt x="83846" y="102026"/>
                  </a:lnTo>
                  <a:lnTo>
                    <a:pt x="106233" y="64831"/>
                  </a:lnTo>
                  <a:lnTo>
                    <a:pt x="107434" y="58095"/>
                  </a:lnTo>
                  <a:lnTo>
                    <a:pt x="105718" y="44507"/>
                  </a:lnTo>
                  <a:lnTo>
                    <a:pt x="98320" y="23993"/>
                  </a:lnTo>
                  <a:lnTo>
                    <a:pt x="86031" y="13333"/>
                  </a:lnTo>
                  <a:lnTo>
                    <a:pt x="69127" y="5926"/>
                  </a:lnTo>
                  <a:lnTo>
                    <a:pt x="50174" y="2634"/>
                  </a:lnTo>
                  <a:lnTo>
                    <a:pt x="33359" y="4221"/>
                  </a:lnTo>
                  <a:lnTo>
                    <a:pt x="19403" y="8741"/>
                  </a:lnTo>
                  <a:lnTo>
                    <a:pt x="0" y="20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331"/>
            <p:cNvSpPr/>
            <p:nvPr/>
          </p:nvSpPr>
          <p:spPr>
            <a:xfrm>
              <a:off x="2481649" y="5838567"/>
              <a:ext cx="947352" cy="72082"/>
            </a:xfrm>
            <a:custGeom>
              <a:avLst/>
              <a:gdLst/>
              <a:ahLst/>
              <a:cxnLst/>
              <a:rect l="0" t="0" r="0" b="0"/>
              <a:pathLst>
                <a:path w="947352" h="72082">
                  <a:moveTo>
                    <a:pt x="0" y="30893"/>
                  </a:moveTo>
                  <a:lnTo>
                    <a:pt x="24205" y="30893"/>
                  </a:lnTo>
                  <a:lnTo>
                    <a:pt x="88206" y="50448"/>
                  </a:lnTo>
                  <a:lnTo>
                    <a:pt x="100377" y="52324"/>
                  </a:lnTo>
                  <a:lnTo>
                    <a:pt x="124410" y="59577"/>
                  </a:lnTo>
                  <a:lnTo>
                    <a:pt x="144412" y="64182"/>
                  </a:lnTo>
                  <a:lnTo>
                    <a:pt x="164830" y="69741"/>
                  </a:lnTo>
                  <a:lnTo>
                    <a:pt x="226542" y="72021"/>
                  </a:lnTo>
                  <a:lnTo>
                    <a:pt x="285315" y="72081"/>
                  </a:lnTo>
                  <a:lnTo>
                    <a:pt x="332971" y="70938"/>
                  </a:lnTo>
                  <a:lnTo>
                    <a:pt x="374137" y="62739"/>
                  </a:lnTo>
                  <a:lnTo>
                    <a:pt x="408247" y="60724"/>
                  </a:lnTo>
                  <a:lnTo>
                    <a:pt x="439775" y="52930"/>
                  </a:lnTo>
                  <a:lnTo>
                    <a:pt x="503948" y="51543"/>
                  </a:lnTo>
                  <a:lnTo>
                    <a:pt x="537666" y="50350"/>
                  </a:lnTo>
                  <a:lnTo>
                    <a:pt x="558184" y="43338"/>
                  </a:lnTo>
                  <a:lnTo>
                    <a:pt x="620944" y="41245"/>
                  </a:lnTo>
                  <a:lnTo>
                    <a:pt x="661512" y="40053"/>
                  </a:lnTo>
                  <a:lnTo>
                    <a:pt x="710458" y="31529"/>
                  </a:lnTo>
                  <a:lnTo>
                    <a:pt x="774753" y="30903"/>
                  </a:lnTo>
                  <a:lnTo>
                    <a:pt x="835364" y="21020"/>
                  </a:lnTo>
                  <a:lnTo>
                    <a:pt x="857895" y="19536"/>
                  </a:lnTo>
                  <a:lnTo>
                    <a:pt x="877601" y="12462"/>
                  </a:lnTo>
                  <a:lnTo>
                    <a:pt x="941913" y="10298"/>
                  </a:lnTo>
                  <a:lnTo>
                    <a:pt x="943726" y="9153"/>
                  </a:lnTo>
                  <a:lnTo>
                    <a:pt x="9473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SMARTInkShape-Group53"/>
          <p:cNvGrpSpPr/>
          <p:nvPr/>
        </p:nvGrpSpPr>
        <p:grpSpPr>
          <a:xfrm>
            <a:off x="3099486" y="5591432"/>
            <a:ext cx="390655" cy="386916"/>
            <a:chOff x="3099486" y="5591432"/>
            <a:chExt cx="390655" cy="386916"/>
          </a:xfrm>
        </p:grpSpPr>
        <p:sp>
          <p:nvSpPr>
            <p:cNvPr id="253" name="SMARTInkShape-332"/>
            <p:cNvSpPr/>
            <p:nvPr/>
          </p:nvSpPr>
          <p:spPr>
            <a:xfrm>
              <a:off x="3099486" y="5674235"/>
              <a:ext cx="20596" cy="133442"/>
            </a:xfrm>
            <a:custGeom>
              <a:avLst/>
              <a:gdLst/>
              <a:ahLst/>
              <a:cxnLst/>
              <a:rect l="0" t="0" r="0" b="0"/>
              <a:pathLst>
                <a:path w="20596" h="133442">
                  <a:moveTo>
                    <a:pt x="0" y="9873"/>
                  </a:moveTo>
                  <a:lnTo>
                    <a:pt x="5467" y="9873"/>
                  </a:lnTo>
                  <a:lnTo>
                    <a:pt x="7077" y="8729"/>
                  </a:lnTo>
                  <a:lnTo>
                    <a:pt x="8151" y="6822"/>
                  </a:lnTo>
                  <a:lnTo>
                    <a:pt x="10172" y="0"/>
                  </a:lnTo>
                  <a:lnTo>
                    <a:pt x="11434" y="18308"/>
                  </a:lnTo>
                  <a:lnTo>
                    <a:pt x="18447" y="44805"/>
                  </a:lnTo>
                  <a:lnTo>
                    <a:pt x="18496" y="62011"/>
                  </a:lnTo>
                  <a:lnTo>
                    <a:pt x="10412" y="125940"/>
                  </a:lnTo>
                  <a:lnTo>
                    <a:pt x="11518" y="128441"/>
                  </a:lnTo>
                  <a:lnTo>
                    <a:pt x="13400" y="130107"/>
                  </a:lnTo>
                  <a:lnTo>
                    <a:pt x="20595" y="1334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333"/>
            <p:cNvSpPr/>
            <p:nvPr/>
          </p:nvSpPr>
          <p:spPr>
            <a:xfrm>
              <a:off x="3140676" y="5591432"/>
              <a:ext cx="10298" cy="1"/>
            </a:xfrm>
            <a:custGeom>
              <a:avLst/>
              <a:gdLst/>
              <a:ahLst/>
              <a:cxnLst/>
              <a:rect l="0" t="0" r="0" b="0"/>
              <a:pathLst>
                <a:path w="10298" h="1">
                  <a:moveTo>
                    <a:pt x="1029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334"/>
            <p:cNvSpPr/>
            <p:nvPr/>
          </p:nvSpPr>
          <p:spPr>
            <a:xfrm>
              <a:off x="3233351" y="5673811"/>
              <a:ext cx="82380" cy="113271"/>
            </a:xfrm>
            <a:custGeom>
              <a:avLst/>
              <a:gdLst/>
              <a:ahLst/>
              <a:cxnLst/>
              <a:rect l="0" t="0" r="0" b="0"/>
              <a:pathLst>
                <a:path w="82380" h="113271">
                  <a:moveTo>
                    <a:pt x="0" y="0"/>
                  </a:moveTo>
                  <a:lnTo>
                    <a:pt x="0" y="63483"/>
                  </a:lnTo>
                  <a:lnTo>
                    <a:pt x="0" y="111916"/>
                  </a:lnTo>
                  <a:lnTo>
                    <a:pt x="0" y="101936"/>
                  </a:lnTo>
                  <a:lnTo>
                    <a:pt x="3051" y="93740"/>
                  </a:lnTo>
                  <a:lnTo>
                    <a:pt x="34377" y="33157"/>
                  </a:lnTo>
                  <a:lnTo>
                    <a:pt x="41213" y="26177"/>
                  </a:lnTo>
                  <a:lnTo>
                    <a:pt x="44638" y="24316"/>
                  </a:lnTo>
                  <a:lnTo>
                    <a:pt x="46921" y="24220"/>
                  </a:lnTo>
                  <a:lnTo>
                    <a:pt x="48443" y="25300"/>
                  </a:lnTo>
                  <a:lnTo>
                    <a:pt x="69219" y="69420"/>
                  </a:lnTo>
                  <a:lnTo>
                    <a:pt x="74881" y="100592"/>
                  </a:lnTo>
                  <a:lnTo>
                    <a:pt x="82379" y="113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335"/>
            <p:cNvSpPr/>
            <p:nvPr/>
          </p:nvSpPr>
          <p:spPr>
            <a:xfrm>
              <a:off x="3315730" y="5707019"/>
              <a:ext cx="174411" cy="271329"/>
            </a:xfrm>
            <a:custGeom>
              <a:avLst/>
              <a:gdLst/>
              <a:ahLst/>
              <a:cxnLst/>
              <a:rect l="0" t="0" r="0" b="0"/>
              <a:pathLst>
                <a:path w="174411" h="271329">
                  <a:moveTo>
                    <a:pt x="154459" y="18278"/>
                  </a:moveTo>
                  <a:lnTo>
                    <a:pt x="154459" y="9412"/>
                  </a:lnTo>
                  <a:lnTo>
                    <a:pt x="119331" y="2133"/>
                  </a:lnTo>
                  <a:lnTo>
                    <a:pt x="99302" y="6883"/>
                  </a:lnTo>
                  <a:lnTo>
                    <a:pt x="78876" y="16682"/>
                  </a:lnTo>
                  <a:lnTo>
                    <a:pt x="60619" y="32425"/>
                  </a:lnTo>
                  <a:lnTo>
                    <a:pt x="55545" y="40965"/>
                  </a:lnTo>
                  <a:lnTo>
                    <a:pt x="56341" y="51625"/>
                  </a:lnTo>
                  <a:lnTo>
                    <a:pt x="58155" y="57672"/>
                  </a:lnTo>
                  <a:lnTo>
                    <a:pt x="66273" y="67441"/>
                  </a:lnTo>
                  <a:lnTo>
                    <a:pt x="77508" y="74453"/>
                  </a:lnTo>
                  <a:lnTo>
                    <a:pt x="90130" y="77569"/>
                  </a:lnTo>
                  <a:lnTo>
                    <a:pt x="103367" y="75903"/>
                  </a:lnTo>
                  <a:lnTo>
                    <a:pt x="116878" y="70205"/>
                  </a:lnTo>
                  <a:lnTo>
                    <a:pt x="130510" y="60044"/>
                  </a:lnTo>
                  <a:lnTo>
                    <a:pt x="159783" y="13556"/>
                  </a:lnTo>
                  <a:lnTo>
                    <a:pt x="164101" y="0"/>
                  </a:lnTo>
                  <a:lnTo>
                    <a:pt x="164319" y="372"/>
                  </a:lnTo>
                  <a:lnTo>
                    <a:pt x="172881" y="58343"/>
                  </a:lnTo>
                  <a:lnTo>
                    <a:pt x="174410" y="116722"/>
                  </a:lnTo>
                  <a:lnTo>
                    <a:pt x="173624" y="160428"/>
                  </a:lnTo>
                  <a:lnTo>
                    <a:pt x="166749" y="217908"/>
                  </a:lnTo>
                  <a:lnTo>
                    <a:pt x="160684" y="237816"/>
                  </a:lnTo>
                  <a:lnTo>
                    <a:pt x="148073" y="253530"/>
                  </a:lnTo>
                  <a:lnTo>
                    <a:pt x="139904" y="260923"/>
                  </a:lnTo>
                  <a:lnTo>
                    <a:pt x="118624" y="269138"/>
                  </a:lnTo>
                  <a:lnTo>
                    <a:pt x="106542" y="271328"/>
                  </a:lnTo>
                  <a:lnTo>
                    <a:pt x="77862" y="264610"/>
                  </a:lnTo>
                  <a:lnTo>
                    <a:pt x="0" y="224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SMARTInkShape-Group54"/>
          <p:cNvGrpSpPr/>
          <p:nvPr/>
        </p:nvGrpSpPr>
        <p:grpSpPr>
          <a:xfrm>
            <a:off x="3861612" y="2924432"/>
            <a:ext cx="535335" cy="236530"/>
            <a:chOff x="3861612" y="2924432"/>
            <a:chExt cx="535335" cy="236530"/>
          </a:xfrm>
        </p:grpSpPr>
        <p:sp>
          <p:nvSpPr>
            <p:cNvPr id="258" name="SMARTInkShape-336"/>
            <p:cNvSpPr/>
            <p:nvPr/>
          </p:nvSpPr>
          <p:spPr>
            <a:xfrm>
              <a:off x="3861612" y="3019157"/>
              <a:ext cx="133740" cy="131163"/>
            </a:xfrm>
            <a:custGeom>
              <a:avLst/>
              <a:gdLst/>
              <a:ahLst/>
              <a:cxnLst/>
              <a:rect l="0" t="0" r="0" b="0"/>
              <a:pathLst>
                <a:path w="133740" h="131163">
                  <a:moveTo>
                    <a:pt x="10171" y="18546"/>
                  </a:moveTo>
                  <a:lnTo>
                    <a:pt x="10172" y="32878"/>
                  </a:lnTo>
                  <a:lnTo>
                    <a:pt x="7121" y="39408"/>
                  </a:lnTo>
                  <a:lnTo>
                    <a:pt x="4705" y="42751"/>
                  </a:lnTo>
                  <a:lnTo>
                    <a:pt x="1305" y="58389"/>
                  </a:lnTo>
                  <a:lnTo>
                    <a:pt x="0" y="97675"/>
                  </a:lnTo>
                  <a:lnTo>
                    <a:pt x="2981" y="108252"/>
                  </a:lnTo>
                  <a:lnTo>
                    <a:pt x="18617" y="129608"/>
                  </a:lnTo>
                  <a:lnTo>
                    <a:pt x="30853" y="131162"/>
                  </a:lnTo>
                  <a:lnTo>
                    <a:pt x="39577" y="128474"/>
                  </a:lnTo>
                  <a:lnTo>
                    <a:pt x="75542" y="103081"/>
                  </a:lnTo>
                  <a:lnTo>
                    <a:pt x="95550" y="72844"/>
                  </a:lnTo>
                  <a:lnTo>
                    <a:pt x="101406" y="47027"/>
                  </a:lnTo>
                  <a:lnTo>
                    <a:pt x="103565" y="33595"/>
                  </a:lnTo>
                  <a:lnTo>
                    <a:pt x="110913" y="18806"/>
                  </a:lnTo>
                  <a:lnTo>
                    <a:pt x="113014" y="0"/>
                  </a:lnTo>
                  <a:lnTo>
                    <a:pt x="113144" y="62188"/>
                  </a:lnTo>
                  <a:lnTo>
                    <a:pt x="114288" y="93884"/>
                  </a:lnTo>
                  <a:lnTo>
                    <a:pt x="122011" y="114179"/>
                  </a:lnTo>
                  <a:lnTo>
                    <a:pt x="123018" y="124811"/>
                  </a:lnTo>
                  <a:lnTo>
                    <a:pt x="124303" y="126002"/>
                  </a:lnTo>
                  <a:lnTo>
                    <a:pt x="126305" y="125652"/>
                  </a:lnTo>
                  <a:lnTo>
                    <a:pt x="133739" y="121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337"/>
            <p:cNvSpPr/>
            <p:nvPr/>
          </p:nvSpPr>
          <p:spPr>
            <a:xfrm>
              <a:off x="4057135" y="3037703"/>
              <a:ext cx="113272" cy="123259"/>
            </a:xfrm>
            <a:custGeom>
              <a:avLst/>
              <a:gdLst/>
              <a:ahLst/>
              <a:cxnLst/>
              <a:rect l="0" t="0" r="0" b="0"/>
              <a:pathLst>
                <a:path w="113272" h="123259">
                  <a:moveTo>
                    <a:pt x="0" y="0"/>
                  </a:moveTo>
                  <a:lnTo>
                    <a:pt x="0" y="61942"/>
                  </a:lnTo>
                  <a:lnTo>
                    <a:pt x="0" y="112652"/>
                  </a:lnTo>
                  <a:lnTo>
                    <a:pt x="0" y="107620"/>
                  </a:lnTo>
                  <a:lnTo>
                    <a:pt x="18236" y="58384"/>
                  </a:lnTo>
                  <a:lnTo>
                    <a:pt x="44663" y="18728"/>
                  </a:lnTo>
                  <a:lnTo>
                    <a:pt x="54556" y="14044"/>
                  </a:lnTo>
                  <a:lnTo>
                    <a:pt x="74086" y="11037"/>
                  </a:lnTo>
                  <a:lnTo>
                    <a:pt x="81744" y="13677"/>
                  </a:lnTo>
                  <a:lnTo>
                    <a:pt x="95982" y="24694"/>
                  </a:lnTo>
                  <a:lnTo>
                    <a:pt x="99866" y="37290"/>
                  </a:lnTo>
                  <a:lnTo>
                    <a:pt x="102938" y="100238"/>
                  </a:lnTo>
                  <a:lnTo>
                    <a:pt x="102958" y="111673"/>
                  </a:lnTo>
                  <a:lnTo>
                    <a:pt x="104107" y="115638"/>
                  </a:lnTo>
                  <a:lnTo>
                    <a:pt x="106017" y="118281"/>
                  </a:lnTo>
                  <a:lnTo>
                    <a:pt x="112846" y="123258"/>
                  </a:lnTo>
                  <a:lnTo>
                    <a:pt x="113271" y="113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338"/>
            <p:cNvSpPr/>
            <p:nvPr/>
          </p:nvSpPr>
          <p:spPr>
            <a:xfrm>
              <a:off x="4221892" y="2924432"/>
              <a:ext cx="102974" cy="234648"/>
            </a:xfrm>
            <a:custGeom>
              <a:avLst/>
              <a:gdLst/>
              <a:ahLst/>
              <a:cxnLst/>
              <a:rect l="0" t="0" r="0" b="0"/>
              <a:pathLst>
                <a:path w="102974" h="234648">
                  <a:moveTo>
                    <a:pt x="0" y="0"/>
                  </a:moveTo>
                  <a:lnTo>
                    <a:pt x="10171" y="0"/>
                  </a:lnTo>
                  <a:lnTo>
                    <a:pt x="15727" y="5467"/>
                  </a:lnTo>
                  <a:lnTo>
                    <a:pt x="18431" y="11201"/>
                  </a:lnTo>
                  <a:lnTo>
                    <a:pt x="20167" y="29672"/>
                  </a:lnTo>
                  <a:lnTo>
                    <a:pt x="10917" y="93667"/>
                  </a:lnTo>
                  <a:lnTo>
                    <a:pt x="13403" y="154547"/>
                  </a:lnTo>
                  <a:lnTo>
                    <a:pt x="21935" y="190660"/>
                  </a:lnTo>
                  <a:lnTo>
                    <a:pt x="54636" y="229444"/>
                  </a:lnTo>
                  <a:lnTo>
                    <a:pt x="61659" y="233552"/>
                  </a:lnTo>
                  <a:lnTo>
                    <a:pt x="65132" y="234647"/>
                  </a:lnTo>
                  <a:lnTo>
                    <a:pt x="75095" y="232814"/>
                  </a:lnTo>
                  <a:lnTo>
                    <a:pt x="90517" y="225348"/>
                  </a:lnTo>
                  <a:lnTo>
                    <a:pt x="97437" y="219146"/>
                  </a:lnTo>
                  <a:lnTo>
                    <a:pt x="100512" y="212576"/>
                  </a:lnTo>
                  <a:lnTo>
                    <a:pt x="102973" y="185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339"/>
            <p:cNvSpPr/>
            <p:nvPr/>
          </p:nvSpPr>
          <p:spPr>
            <a:xfrm>
              <a:off x="4201297" y="3048000"/>
              <a:ext cx="102974" cy="1"/>
            </a:xfrm>
            <a:custGeom>
              <a:avLst/>
              <a:gdLst/>
              <a:ahLst/>
              <a:cxnLst/>
              <a:rect l="0" t="0" r="0" b="0"/>
              <a:pathLst>
                <a:path w="102974" h="1">
                  <a:moveTo>
                    <a:pt x="0" y="0"/>
                  </a:moveTo>
                  <a:lnTo>
                    <a:pt x="64050" y="0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340"/>
            <p:cNvSpPr/>
            <p:nvPr/>
          </p:nvSpPr>
          <p:spPr>
            <a:xfrm>
              <a:off x="4376351" y="3068594"/>
              <a:ext cx="20595" cy="92061"/>
            </a:xfrm>
            <a:custGeom>
              <a:avLst/>
              <a:gdLst/>
              <a:ahLst/>
              <a:cxnLst/>
              <a:rect l="0" t="0" r="0" b="0"/>
              <a:pathLst>
                <a:path w="20595" h="92061">
                  <a:moveTo>
                    <a:pt x="10298" y="0"/>
                  </a:moveTo>
                  <a:lnTo>
                    <a:pt x="20171" y="0"/>
                  </a:lnTo>
                  <a:lnTo>
                    <a:pt x="20594" y="48799"/>
                  </a:lnTo>
                  <a:lnTo>
                    <a:pt x="17543" y="59064"/>
                  </a:lnTo>
                  <a:lnTo>
                    <a:pt x="13518" y="67440"/>
                  </a:lnTo>
                  <a:lnTo>
                    <a:pt x="10335" y="92060"/>
                  </a:lnTo>
                  <a:lnTo>
                    <a:pt x="10308" y="87027"/>
                  </a:lnTo>
                  <a:lnTo>
                    <a:pt x="0" y="61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341"/>
            <p:cNvSpPr/>
            <p:nvPr/>
          </p:nvSpPr>
          <p:spPr>
            <a:xfrm>
              <a:off x="4386649" y="3006811"/>
              <a:ext cx="10298" cy="1"/>
            </a:xfrm>
            <a:custGeom>
              <a:avLst/>
              <a:gdLst/>
              <a:ahLst/>
              <a:cxnLst/>
              <a:rect l="0" t="0" r="0" b="0"/>
              <a:pathLst>
                <a:path w="10298" h="1">
                  <a:moveTo>
                    <a:pt x="0" y="0"/>
                  </a:moveTo>
                  <a:lnTo>
                    <a:pt x="102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55"/>
          <p:cNvGrpSpPr/>
          <p:nvPr/>
        </p:nvGrpSpPr>
        <p:grpSpPr>
          <a:xfrm>
            <a:off x="3843171" y="3058297"/>
            <a:ext cx="739127" cy="483974"/>
            <a:chOff x="3843171" y="3058297"/>
            <a:chExt cx="739127" cy="483974"/>
          </a:xfrm>
        </p:grpSpPr>
        <p:sp>
          <p:nvSpPr>
            <p:cNvPr id="265" name="SMARTInkShape-342"/>
            <p:cNvSpPr/>
            <p:nvPr/>
          </p:nvSpPr>
          <p:spPr>
            <a:xfrm>
              <a:off x="4499919" y="3109784"/>
              <a:ext cx="10299" cy="10298"/>
            </a:xfrm>
            <a:custGeom>
              <a:avLst/>
              <a:gdLst/>
              <a:ahLst/>
              <a:cxnLst/>
              <a:rect l="0" t="0" r="0" b="0"/>
              <a:pathLst>
                <a:path w="10299" h="10298">
                  <a:moveTo>
                    <a:pt x="0" y="0"/>
                  </a:moveTo>
                  <a:lnTo>
                    <a:pt x="10298" y="10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343"/>
            <p:cNvSpPr/>
            <p:nvPr/>
          </p:nvSpPr>
          <p:spPr>
            <a:xfrm>
              <a:off x="4376351" y="3058297"/>
              <a:ext cx="92677" cy="143494"/>
            </a:xfrm>
            <a:custGeom>
              <a:avLst/>
              <a:gdLst/>
              <a:ahLst/>
              <a:cxnLst/>
              <a:rect l="0" t="0" r="0" b="0"/>
              <a:pathLst>
                <a:path w="92677" h="143494">
                  <a:moveTo>
                    <a:pt x="0" y="0"/>
                  </a:moveTo>
                  <a:lnTo>
                    <a:pt x="9874" y="0"/>
                  </a:lnTo>
                  <a:lnTo>
                    <a:pt x="10172" y="5467"/>
                  </a:lnTo>
                  <a:lnTo>
                    <a:pt x="16344" y="11202"/>
                  </a:lnTo>
                  <a:lnTo>
                    <a:pt x="38951" y="29672"/>
                  </a:lnTo>
                  <a:lnTo>
                    <a:pt x="75394" y="92063"/>
                  </a:lnTo>
                  <a:lnTo>
                    <a:pt x="88923" y="119718"/>
                  </a:lnTo>
                  <a:lnTo>
                    <a:pt x="92611" y="143493"/>
                  </a:lnTo>
                  <a:lnTo>
                    <a:pt x="92676" y="113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344"/>
            <p:cNvSpPr/>
            <p:nvPr/>
          </p:nvSpPr>
          <p:spPr>
            <a:xfrm>
              <a:off x="4469027" y="3058721"/>
              <a:ext cx="51450" cy="184929"/>
            </a:xfrm>
            <a:custGeom>
              <a:avLst/>
              <a:gdLst/>
              <a:ahLst/>
              <a:cxnLst/>
              <a:rect l="0" t="0" r="0" b="0"/>
              <a:pathLst>
                <a:path w="51450" h="184929">
                  <a:moveTo>
                    <a:pt x="41190" y="9873"/>
                  </a:moveTo>
                  <a:lnTo>
                    <a:pt x="51062" y="0"/>
                  </a:lnTo>
                  <a:lnTo>
                    <a:pt x="51449" y="19412"/>
                  </a:lnTo>
                  <a:lnTo>
                    <a:pt x="43258" y="50659"/>
                  </a:lnTo>
                  <a:lnTo>
                    <a:pt x="20515" y="112082"/>
                  </a:lnTo>
                  <a:lnTo>
                    <a:pt x="902" y="173438"/>
                  </a:lnTo>
                  <a:lnTo>
                    <a:pt x="0" y="184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345"/>
            <p:cNvSpPr/>
            <p:nvPr/>
          </p:nvSpPr>
          <p:spPr>
            <a:xfrm>
              <a:off x="3843171" y="3099486"/>
              <a:ext cx="739127" cy="41191"/>
            </a:xfrm>
            <a:custGeom>
              <a:avLst/>
              <a:gdLst/>
              <a:ahLst/>
              <a:cxnLst/>
              <a:rect l="0" t="0" r="0" b="0"/>
              <a:pathLst>
                <a:path w="739127" h="41191">
                  <a:moveTo>
                    <a:pt x="28612" y="41190"/>
                  </a:moveTo>
                  <a:lnTo>
                    <a:pt x="0" y="41190"/>
                  </a:lnTo>
                  <a:lnTo>
                    <a:pt x="56838" y="38139"/>
                  </a:lnTo>
                  <a:lnTo>
                    <a:pt x="108430" y="32324"/>
                  </a:lnTo>
                  <a:lnTo>
                    <a:pt x="162991" y="25850"/>
                  </a:lnTo>
                  <a:lnTo>
                    <a:pt x="209997" y="22930"/>
                  </a:lnTo>
                  <a:lnTo>
                    <a:pt x="257967" y="20489"/>
                  </a:lnTo>
                  <a:lnTo>
                    <a:pt x="315991" y="13826"/>
                  </a:lnTo>
                  <a:lnTo>
                    <a:pt x="380229" y="10995"/>
                  </a:lnTo>
                  <a:lnTo>
                    <a:pt x="442201" y="4969"/>
                  </a:lnTo>
                  <a:lnTo>
                    <a:pt x="506478" y="1473"/>
                  </a:lnTo>
                  <a:lnTo>
                    <a:pt x="554112" y="655"/>
                  </a:lnTo>
                  <a:lnTo>
                    <a:pt x="599690" y="291"/>
                  </a:lnTo>
                  <a:lnTo>
                    <a:pt x="654080" y="86"/>
                  </a:lnTo>
                  <a:lnTo>
                    <a:pt x="717572" y="5"/>
                  </a:lnTo>
                  <a:lnTo>
                    <a:pt x="7391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346"/>
            <p:cNvSpPr/>
            <p:nvPr/>
          </p:nvSpPr>
          <p:spPr>
            <a:xfrm>
              <a:off x="3892378" y="3346622"/>
              <a:ext cx="123569" cy="143917"/>
            </a:xfrm>
            <a:custGeom>
              <a:avLst/>
              <a:gdLst/>
              <a:ahLst/>
              <a:cxnLst/>
              <a:rect l="0" t="0" r="0" b="0"/>
              <a:pathLst>
                <a:path w="123569" h="143917">
                  <a:moveTo>
                    <a:pt x="0" y="0"/>
                  </a:moveTo>
                  <a:lnTo>
                    <a:pt x="5467" y="5466"/>
                  </a:lnTo>
                  <a:lnTo>
                    <a:pt x="8151" y="11201"/>
                  </a:lnTo>
                  <a:lnTo>
                    <a:pt x="8866" y="14332"/>
                  </a:lnTo>
                  <a:lnTo>
                    <a:pt x="871" y="72919"/>
                  </a:lnTo>
                  <a:lnTo>
                    <a:pt x="1402" y="102077"/>
                  </a:lnTo>
                  <a:lnTo>
                    <a:pt x="8901" y="134692"/>
                  </a:lnTo>
                  <a:lnTo>
                    <a:pt x="10511" y="137849"/>
                  </a:lnTo>
                  <a:lnTo>
                    <a:pt x="12727" y="139954"/>
                  </a:lnTo>
                  <a:lnTo>
                    <a:pt x="18242" y="142292"/>
                  </a:lnTo>
                  <a:lnTo>
                    <a:pt x="34467" y="143916"/>
                  </a:lnTo>
                  <a:lnTo>
                    <a:pt x="37852" y="141710"/>
                  </a:lnTo>
                  <a:lnTo>
                    <a:pt x="74086" y="95744"/>
                  </a:lnTo>
                  <a:lnTo>
                    <a:pt x="101593" y="32736"/>
                  </a:lnTo>
                  <a:lnTo>
                    <a:pt x="102920" y="21135"/>
                  </a:lnTo>
                  <a:lnTo>
                    <a:pt x="102973" y="82166"/>
                  </a:lnTo>
                  <a:lnTo>
                    <a:pt x="104117" y="105325"/>
                  </a:lnTo>
                  <a:lnTo>
                    <a:pt x="112847" y="132618"/>
                  </a:lnTo>
                  <a:lnTo>
                    <a:pt x="123568" y="1338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347"/>
            <p:cNvSpPr/>
            <p:nvPr/>
          </p:nvSpPr>
          <p:spPr>
            <a:xfrm>
              <a:off x="4067432" y="3377513"/>
              <a:ext cx="133866" cy="164758"/>
            </a:xfrm>
            <a:custGeom>
              <a:avLst/>
              <a:gdLst/>
              <a:ahLst/>
              <a:cxnLst/>
              <a:rect l="0" t="0" r="0" b="0"/>
              <a:pathLst>
                <a:path w="133866" h="164758">
                  <a:moveTo>
                    <a:pt x="0" y="0"/>
                  </a:moveTo>
                  <a:lnTo>
                    <a:pt x="0" y="5467"/>
                  </a:lnTo>
                  <a:lnTo>
                    <a:pt x="3051" y="11202"/>
                  </a:lnTo>
                  <a:lnTo>
                    <a:pt x="5467" y="14333"/>
                  </a:lnTo>
                  <a:lnTo>
                    <a:pt x="8151" y="23914"/>
                  </a:lnTo>
                  <a:lnTo>
                    <a:pt x="9874" y="48710"/>
                  </a:lnTo>
                  <a:lnTo>
                    <a:pt x="36" y="112580"/>
                  </a:lnTo>
                  <a:lnTo>
                    <a:pt x="28723" y="51025"/>
                  </a:lnTo>
                  <a:lnTo>
                    <a:pt x="59331" y="4184"/>
                  </a:lnTo>
                  <a:lnTo>
                    <a:pt x="61292" y="2789"/>
                  </a:lnTo>
                  <a:lnTo>
                    <a:pt x="66523" y="1240"/>
                  </a:lnTo>
                  <a:lnTo>
                    <a:pt x="75713" y="6653"/>
                  </a:lnTo>
                  <a:lnTo>
                    <a:pt x="81367" y="11301"/>
                  </a:lnTo>
                  <a:lnTo>
                    <a:pt x="94792" y="34241"/>
                  </a:lnTo>
                  <a:lnTo>
                    <a:pt x="108435" y="73887"/>
                  </a:lnTo>
                  <a:lnTo>
                    <a:pt x="118100" y="132521"/>
                  </a:lnTo>
                  <a:lnTo>
                    <a:pt x="133865" y="164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SMARTInkShape-Group56"/>
          <p:cNvGrpSpPr/>
          <p:nvPr/>
        </p:nvGrpSpPr>
        <p:grpSpPr>
          <a:xfrm>
            <a:off x="4232189" y="3284838"/>
            <a:ext cx="875079" cy="556055"/>
            <a:chOff x="4232189" y="3284838"/>
            <a:chExt cx="875079" cy="556055"/>
          </a:xfrm>
        </p:grpSpPr>
        <p:sp>
          <p:nvSpPr>
            <p:cNvPr id="272" name="SMARTInkShape-348"/>
            <p:cNvSpPr/>
            <p:nvPr/>
          </p:nvSpPr>
          <p:spPr>
            <a:xfrm>
              <a:off x="4273378" y="3284838"/>
              <a:ext cx="30856" cy="215688"/>
            </a:xfrm>
            <a:custGeom>
              <a:avLst/>
              <a:gdLst/>
              <a:ahLst/>
              <a:cxnLst/>
              <a:rect l="0" t="0" r="0" b="0"/>
              <a:pathLst>
                <a:path w="30856" h="215688">
                  <a:moveTo>
                    <a:pt x="0" y="0"/>
                  </a:moveTo>
                  <a:lnTo>
                    <a:pt x="10172" y="0"/>
                  </a:lnTo>
                  <a:lnTo>
                    <a:pt x="15727" y="5466"/>
                  </a:lnTo>
                  <a:lnTo>
                    <a:pt x="18431" y="11201"/>
                  </a:lnTo>
                  <a:lnTo>
                    <a:pt x="20558" y="59977"/>
                  </a:lnTo>
                  <a:lnTo>
                    <a:pt x="20593" y="121484"/>
                  </a:lnTo>
                  <a:lnTo>
                    <a:pt x="21739" y="136371"/>
                  </a:lnTo>
                  <a:lnTo>
                    <a:pt x="30256" y="180197"/>
                  </a:lnTo>
                  <a:lnTo>
                    <a:pt x="30855" y="209906"/>
                  </a:lnTo>
                  <a:lnTo>
                    <a:pt x="29723" y="212018"/>
                  </a:lnTo>
                  <a:lnTo>
                    <a:pt x="27824" y="213427"/>
                  </a:lnTo>
                  <a:lnTo>
                    <a:pt x="22023" y="215687"/>
                  </a:lnTo>
                  <a:lnTo>
                    <a:pt x="10298" y="205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349"/>
            <p:cNvSpPr/>
            <p:nvPr/>
          </p:nvSpPr>
          <p:spPr>
            <a:xfrm>
              <a:off x="4232189" y="3398108"/>
              <a:ext cx="113272" cy="1"/>
            </a:xfrm>
            <a:custGeom>
              <a:avLst/>
              <a:gdLst/>
              <a:ahLst/>
              <a:cxnLst/>
              <a:rect l="0" t="0" r="0" b="0"/>
              <a:pathLst>
                <a:path w="113272" h="1">
                  <a:moveTo>
                    <a:pt x="0" y="0"/>
                  </a:moveTo>
                  <a:lnTo>
                    <a:pt x="62075" y="0"/>
                  </a:lnTo>
                  <a:lnTo>
                    <a:pt x="11327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350"/>
            <p:cNvSpPr/>
            <p:nvPr/>
          </p:nvSpPr>
          <p:spPr>
            <a:xfrm>
              <a:off x="4432202" y="3387811"/>
              <a:ext cx="5934" cy="92676"/>
            </a:xfrm>
            <a:custGeom>
              <a:avLst/>
              <a:gdLst/>
              <a:ahLst/>
              <a:cxnLst/>
              <a:rect l="0" t="0" r="0" b="0"/>
              <a:pathLst>
                <a:path w="5934" h="92676">
                  <a:moveTo>
                    <a:pt x="5933" y="0"/>
                  </a:moveTo>
                  <a:lnTo>
                    <a:pt x="5933" y="29970"/>
                  </a:lnTo>
                  <a:lnTo>
                    <a:pt x="2882" y="39254"/>
                  </a:lnTo>
                  <a:lnTo>
                    <a:pt x="467" y="43331"/>
                  </a:lnTo>
                  <a:lnTo>
                    <a:pt x="0" y="47194"/>
                  </a:lnTo>
                  <a:lnTo>
                    <a:pt x="5933" y="92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351"/>
            <p:cNvSpPr/>
            <p:nvPr/>
          </p:nvSpPr>
          <p:spPr>
            <a:xfrm>
              <a:off x="4448432" y="3356919"/>
              <a:ext cx="10299" cy="20595"/>
            </a:xfrm>
            <a:custGeom>
              <a:avLst/>
              <a:gdLst/>
              <a:ahLst/>
              <a:cxnLst/>
              <a:rect l="0" t="0" r="0" b="0"/>
              <a:pathLst>
                <a:path w="10299" h="20595">
                  <a:moveTo>
                    <a:pt x="10298" y="20594"/>
                  </a:moveTo>
                  <a:lnTo>
                    <a:pt x="1431" y="117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352"/>
            <p:cNvSpPr/>
            <p:nvPr/>
          </p:nvSpPr>
          <p:spPr>
            <a:xfrm>
              <a:off x="4510217" y="3398698"/>
              <a:ext cx="102973" cy="112038"/>
            </a:xfrm>
            <a:custGeom>
              <a:avLst/>
              <a:gdLst/>
              <a:ahLst/>
              <a:cxnLst/>
              <a:rect l="0" t="0" r="0" b="0"/>
              <a:pathLst>
                <a:path w="102973" h="112038">
                  <a:moveTo>
                    <a:pt x="0" y="40599"/>
                  </a:moveTo>
                  <a:lnTo>
                    <a:pt x="53115" y="40599"/>
                  </a:lnTo>
                  <a:lnTo>
                    <a:pt x="60981" y="37548"/>
                  </a:lnTo>
                  <a:lnTo>
                    <a:pt x="68292" y="33522"/>
                  </a:lnTo>
                  <a:lnTo>
                    <a:pt x="75355" y="31733"/>
                  </a:lnTo>
                  <a:lnTo>
                    <a:pt x="77696" y="30112"/>
                  </a:lnTo>
                  <a:lnTo>
                    <a:pt x="79256" y="27887"/>
                  </a:lnTo>
                  <a:lnTo>
                    <a:pt x="80990" y="22364"/>
                  </a:lnTo>
                  <a:lnTo>
                    <a:pt x="82195" y="6134"/>
                  </a:lnTo>
                  <a:lnTo>
                    <a:pt x="81112" y="3892"/>
                  </a:lnTo>
                  <a:lnTo>
                    <a:pt x="79245" y="2398"/>
                  </a:lnTo>
                  <a:lnTo>
                    <a:pt x="74121" y="738"/>
                  </a:lnTo>
                  <a:lnTo>
                    <a:pt x="68029" y="0"/>
                  </a:lnTo>
                  <a:lnTo>
                    <a:pt x="61508" y="2724"/>
                  </a:lnTo>
                  <a:lnTo>
                    <a:pt x="54796" y="6603"/>
                  </a:lnTo>
                  <a:lnTo>
                    <a:pt x="32273" y="14765"/>
                  </a:lnTo>
                  <a:lnTo>
                    <a:pt x="28380" y="17656"/>
                  </a:lnTo>
                  <a:lnTo>
                    <a:pt x="16153" y="33877"/>
                  </a:lnTo>
                  <a:lnTo>
                    <a:pt x="12900" y="43714"/>
                  </a:lnTo>
                  <a:lnTo>
                    <a:pt x="10810" y="63208"/>
                  </a:lnTo>
                  <a:lnTo>
                    <a:pt x="15915" y="79970"/>
                  </a:lnTo>
                  <a:lnTo>
                    <a:pt x="24617" y="89752"/>
                  </a:lnTo>
                  <a:lnTo>
                    <a:pt x="48848" y="105355"/>
                  </a:lnTo>
                  <a:lnTo>
                    <a:pt x="68883" y="110510"/>
                  </a:lnTo>
                  <a:lnTo>
                    <a:pt x="83846" y="112037"/>
                  </a:lnTo>
                  <a:lnTo>
                    <a:pt x="102972" y="102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353"/>
            <p:cNvSpPr/>
            <p:nvPr/>
          </p:nvSpPr>
          <p:spPr>
            <a:xfrm>
              <a:off x="4705865" y="3429000"/>
              <a:ext cx="1" cy="82379"/>
            </a:xfrm>
            <a:custGeom>
              <a:avLst/>
              <a:gdLst/>
              <a:ahLst/>
              <a:cxnLst/>
              <a:rect l="0" t="0" r="0" b="0"/>
              <a:pathLst>
                <a:path w="1" h="82379">
                  <a:moveTo>
                    <a:pt x="0" y="0"/>
                  </a:moveTo>
                  <a:lnTo>
                    <a:pt x="0" y="61287"/>
                  </a:lnTo>
                  <a:lnTo>
                    <a:pt x="0" y="82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354"/>
            <p:cNvSpPr/>
            <p:nvPr/>
          </p:nvSpPr>
          <p:spPr>
            <a:xfrm>
              <a:off x="4695567" y="3377513"/>
              <a:ext cx="10299" cy="20596"/>
            </a:xfrm>
            <a:custGeom>
              <a:avLst/>
              <a:gdLst/>
              <a:ahLst/>
              <a:cxnLst/>
              <a:rect l="0" t="0" r="0" b="0"/>
              <a:pathLst>
                <a:path w="10299" h="20596">
                  <a:moveTo>
                    <a:pt x="0" y="20595"/>
                  </a:moveTo>
                  <a:lnTo>
                    <a:pt x="1" y="15129"/>
                  </a:lnTo>
                  <a:lnTo>
                    <a:pt x="3052" y="9394"/>
                  </a:lnTo>
                  <a:lnTo>
                    <a:pt x="102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355"/>
            <p:cNvSpPr/>
            <p:nvPr/>
          </p:nvSpPr>
          <p:spPr>
            <a:xfrm>
              <a:off x="4788243" y="3418703"/>
              <a:ext cx="113271" cy="82379"/>
            </a:xfrm>
            <a:custGeom>
              <a:avLst/>
              <a:gdLst/>
              <a:ahLst/>
              <a:cxnLst/>
              <a:rect l="0" t="0" r="0" b="0"/>
              <a:pathLst>
                <a:path w="113271" h="82379">
                  <a:moveTo>
                    <a:pt x="0" y="0"/>
                  </a:moveTo>
                  <a:lnTo>
                    <a:pt x="0" y="5466"/>
                  </a:lnTo>
                  <a:lnTo>
                    <a:pt x="3051" y="11201"/>
                  </a:lnTo>
                  <a:lnTo>
                    <a:pt x="5466" y="14332"/>
                  </a:lnTo>
                  <a:lnTo>
                    <a:pt x="8150" y="23913"/>
                  </a:lnTo>
                  <a:lnTo>
                    <a:pt x="10287" y="80183"/>
                  </a:lnTo>
                  <a:lnTo>
                    <a:pt x="10294" y="76261"/>
                  </a:lnTo>
                  <a:lnTo>
                    <a:pt x="13347" y="70887"/>
                  </a:lnTo>
                  <a:lnTo>
                    <a:pt x="17374" y="64686"/>
                  </a:lnTo>
                  <a:lnTo>
                    <a:pt x="20785" y="54761"/>
                  </a:lnTo>
                  <a:lnTo>
                    <a:pt x="39220" y="27234"/>
                  </a:lnTo>
                  <a:lnTo>
                    <a:pt x="55225" y="15823"/>
                  </a:lnTo>
                  <a:lnTo>
                    <a:pt x="63828" y="12753"/>
                  </a:lnTo>
                  <a:lnTo>
                    <a:pt x="89089" y="10512"/>
                  </a:lnTo>
                  <a:lnTo>
                    <a:pt x="94132" y="13444"/>
                  </a:lnTo>
                  <a:lnTo>
                    <a:pt x="100188" y="19705"/>
                  </a:lnTo>
                  <a:lnTo>
                    <a:pt x="108885" y="34950"/>
                  </a:lnTo>
                  <a:lnTo>
                    <a:pt x="111971" y="48367"/>
                  </a:lnTo>
                  <a:lnTo>
                    <a:pt x="113270" y="82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356"/>
            <p:cNvSpPr/>
            <p:nvPr/>
          </p:nvSpPr>
          <p:spPr>
            <a:xfrm>
              <a:off x="4901513" y="3430855"/>
              <a:ext cx="205755" cy="410038"/>
            </a:xfrm>
            <a:custGeom>
              <a:avLst/>
              <a:gdLst/>
              <a:ahLst/>
              <a:cxnLst/>
              <a:rect l="0" t="0" r="0" b="0"/>
              <a:pathLst>
                <a:path w="205755" h="410038">
                  <a:moveTo>
                    <a:pt x="195649" y="18739"/>
                  </a:moveTo>
                  <a:lnTo>
                    <a:pt x="178085" y="2320"/>
                  </a:lnTo>
                  <a:lnTo>
                    <a:pt x="171443" y="0"/>
                  </a:lnTo>
                  <a:lnTo>
                    <a:pt x="161626" y="2020"/>
                  </a:lnTo>
                  <a:lnTo>
                    <a:pt x="136679" y="12640"/>
                  </a:lnTo>
                  <a:lnTo>
                    <a:pt x="126344" y="22131"/>
                  </a:lnTo>
                  <a:lnTo>
                    <a:pt x="119081" y="33977"/>
                  </a:lnTo>
                  <a:lnTo>
                    <a:pt x="115853" y="46869"/>
                  </a:lnTo>
                  <a:lnTo>
                    <a:pt x="117469" y="57176"/>
                  </a:lnTo>
                  <a:lnTo>
                    <a:pt x="121760" y="69410"/>
                  </a:lnTo>
                  <a:lnTo>
                    <a:pt x="122363" y="73115"/>
                  </a:lnTo>
                  <a:lnTo>
                    <a:pt x="123909" y="75584"/>
                  </a:lnTo>
                  <a:lnTo>
                    <a:pt x="126084" y="77230"/>
                  </a:lnTo>
                  <a:lnTo>
                    <a:pt x="131551" y="79059"/>
                  </a:lnTo>
                  <a:lnTo>
                    <a:pt x="153209" y="80330"/>
                  </a:lnTo>
                  <a:lnTo>
                    <a:pt x="172268" y="75000"/>
                  </a:lnTo>
                  <a:lnTo>
                    <a:pt x="190988" y="62948"/>
                  </a:lnTo>
                  <a:lnTo>
                    <a:pt x="198535" y="56313"/>
                  </a:lnTo>
                  <a:lnTo>
                    <a:pt x="202653" y="49550"/>
                  </a:lnTo>
                  <a:lnTo>
                    <a:pt x="205754" y="39933"/>
                  </a:lnTo>
                  <a:lnTo>
                    <a:pt x="202870" y="67918"/>
                  </a:lnTo>
                  <a:lnTo>
                    <a:pt x="200002" y="93227"/>
                  </a:lnTo>
                  <a:lnTo>
                    <a:pt x="203677" y="147215"/>
                  </a:lnTo>
                  <a:lnTo>
                    <a:pt x="204937" y="190636"/>
                  </a:lnTo>
                  <a:lnTo>
                    <a:pt x="205498" y="236630"/>
                  </a:lnTo>
                  <a:lnTo>
                    <a:pt x="201171" y="283769"/>
                  </a:lnTo>
                  <a:lnTo>
                    <a:pt x="183992" y="331416"/>
                  </a:lnTo>
                  <a:lnTo>
                    <a:pt x="159523" y="375936"/>
                  </a:lnTo>
                  <a:lnTo>
                    <a:pt x="123530" y="392211"/>
                  </a:lnTo>
                  <a:lnTo>
                    <a:pt x="77786" y="402114"/>
                  </a:lnTo>
                  <a:lnTo>
                    <a:pt x="0" y="410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SMARTInkShape-Group57"/>
          <p:cNvGrpSpPr/>
          <p:nvPr/>
        </p:nvGrpSpPr>
        <p:grpSpPr>
          <a:xfrm>
            <a:off x="3624649" y="3243649"/>
            <a:ext cx="1657865" cy="872369"/>
            <a:chOff x="3624649" y="3243649"/>
            <a:chExt cx="1657865" cy="872369"/>
          </a:xfrm>
        </p:grpSpPr>
        <p:sp>
          <p:nvSpPr>
            <p:cNvPr id="282" name="SMARTInkShape-357"/>
            <p:cNvSpPr/>
            <p:nvPr/>
          </p:nvSpPr>
          <p:spPr>
            <a:xfrm>
              <a:off x="3624649" y="3264243"/>
              <a:ext cx="51487" cy="102974"/>
            </a:xfrm>
            <a:custGeom>
              <a:avLst/>
              <a:gdLst/>
              <a:ahLst/>
              <a:cxnLst/>
              <a:rect l="0" t="0" r="0" b="0"/>
              <a:pathLst>
                <a:path w="51487" h="102974">
                  <a:moveTo>
                    <a:pt x="0" y="0"/>
                  </a:moveTo>
                  <a:lnTo>
                    <a:pt x="0" y="5467"/>
                  </a:lnTo>
                  <a:lnTo>
                    <a:pt x="14332" y="38538"/>
                  </a:lnTo>
                  <a:lnTo>
                    <a:pt x="33511" y="65371"/>
                  </a:lnTo>
                  <a:lnTo>
                    <a:pt x="51486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358"/>
            <p:cNvSpPr/>
            <p:nvPr/>
          </p:nvSpPr>
          <p:spPr>
            <a:xfrm>
              <a:off x="3707027" y="3243649"/>
              <a:ext cx="20596" cy="102974"/>
            </a:xfrm>
            <a:custGeom>
              <a:avLst/>
              <a:gdLst/>
              <a:ahLst/>
              <a:cxnLst/>
              <a:rect l="0" t="0" r="0" b="0"/>
              <a:pathLst>
                <a:path w="20596" h="102974">
                  <a:moveTo>
                    <a:pt x="0" y="0"/>
                  </a:moveTo>
                  <a:lnTo>
                    <a:pt x="1144" y="27600"/>
                  </a:lnTo>
                  <a:lnTo>
                    <a:pt x="20595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359"/>
            <p:cNvSpPr/>
            <p:nvPr/>
          </p:nvSpPr>
          <p:spPr>
            <a:xfrm>
              <a:off x="3923270" y="3717324"/>
              <a:ext cx="123568" cy="144163"/>
            </a:xfrm>
            <a:custGeom>
              <a:avLst/>
              <a:gdLst/>
              <a:ahLst/>
              <a:cxnLst/>
              <a:rect l="0" t="0" r="0" b="0"/>
              <a:pathLst>
                <a:path w="123568" h="144163">
                  <a:moveTo>
                    <a:pt x="0" y="0"/>
                  </a:moveTo>
                  <a:lnTo>
                    <a:pt x="0" y="5467"/>
                  </a:lnTo>
                  <a:lnTo>
                    <a:pt x="3051" y="11202"/>
                  </a:lnTo>
                  <a:lnTo>
                    <a:pt x="5467" y="14332"/>
                  </a:lnTo>
                  <a:lnTo>
                    <a:pt x="9343" y="41733"/>
                  </a:lnTo>
                  <a:lnTo>
                    <a:pt x="8871" y="58767"/>
                  </a:lnTo>
                  <a:lnTo>
                    <a:pt x="4281" y="83392"/>
                  </a:lnTo>
                  <a:lnTo>
                    <a:pt x="6861" y="98466"/>
                  </a:lnTo>
                  <a:lnTo>
                    <a:pt x="14746" y="114350"/>
                  </a:lnTo>
                  <a:lnTo>
                    <a:pt x="24328" y="126303"/>
                  </a:lnTo>
                  <a:lnTo>
                    <a:pt x="31026" y="130504"/>
                  </a:lnTo>
                  <a:lnTo>
                    <a:pt x="34413" y="131625"/>
                  </a:lnTo>
                  <a:lnTo>
                    <a:pt x="37817" y="131227"/>
                  </a:lnTo>
                  <a:lnTo>
                    <a:pt x="44648" y="127735"/>
                  </a:lnTo>
                  <a:lnTo>
                    <a:pt x="96038" y="77826"/>
                  </a:lnTo>
                  <a:lnTo>
                    <a:pt x="107656" y="59164"/>
                  </a:lnTo>
                  <a:lnTo>
                    <a:pt x="115212" y="42028"/>
                  </a:lnTo>
                  <a:lnTo>
                    <a:pt x="121917" y="33092"/>
                  </a:lnTo>
                  <a:lnTo>
                    <a:pt x="122467" y="33503"/>
                  </a:lnTo>
                  <a:lnTo>
                    <a:pt x="123078" y="37010"/>
                  </a:lnTo>
                  <a:lnTo>
                    <a:pt x="113887" y="74601"/>
                  </a:lnTo>
                  <a:lnTo>
                    <a:pt x="123567" y="144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360"/>
            <p:cNvSpPr/>
            <p:nvPr/>
          </p:nvSpPr>
          <p:spPr>
            <a:xfrm>
              <a:off x="4150235" y="3768811"/>
              <a:ext cx="133442" cy="102194"/>
            </a:xfrm>
            <a:custGeom>
              <a:avLst/>
              <a:gdLst/>
              <a:ahLst/>
              <a:cxnLst/>
              <a:rect l="0" t="0" r="0" b="0"/>
              <a:pathLst>
                <a:path w="133442" h="102194">
                  <a:moveTo>
                    <a:pt x="9873" y="0"/>
                  </a:moveTo>
                  <a:lnTo>
                    <a:pt x="9873" y="58583"/>
                  </a:lnTo>
                  <a:lnTo>
                    <a:pt x="0" y="100342"/>
                  </a:lnTo>
                  <a:lnTo>
                    <a:pt x="1003" y="101218"/>
                  </a:lnTo>
                  <a:lnTo>
                    <a:pt x="5169" y="102193"/>
                  </a:lnTo>
                  <a:lnTo>
                    <a:pt x="6736" y="100164"/>
                  </a:lnTo>
                  <a:lnTo>
                    <a:pt x="11233" y="86377"/>
                  </a:lnTo>
                  <a:lnTo>
                    <a:pt x="49383" y="43078"/>
                  </a:lnTo>
                  <a:lnTo>
                    <a:pt x="83506" y="17629"/>
                  </a:lnTo>
                  <a:lnTo>
                    <a:pt x="87565" y="16329"/>
                  </a:lnTo>
                  <a:lnTo>
                    <a:pt x="91416" y="16607"/>
                  </a:lnTo>
                  <a:lnTo>
                    <a:pt x="95127" y="17936"/>
                  </a:lnTo>
                  <a:lnTo>
                    <a:pt x="97601" y="19967"/>
                  </a:lnTo>
                  <a:lnTo>
                    <a:pt x="107364" y="40160"/>
                  </a:lnTo>
                  <a:lnTo>
                    <a:pt x="111222" y="53597"/>
                  </a:lnTo>
                  <a:lnTo>
                    <a:pt x="112804" y="95649"/>
                  </a:lnTo>
                  <a:lnTo>
                    <a:pt x="113962" y="96946"/>
                  </a:lnTo>
                  <a:lnTo>
                    <a:pt x="115878" y="96667"/>
                  </a:lnTo>
                  <a:lnTo>
                    <a:pt x="133441" y="82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361"/>
            <p:cNvSpPr/>
            <p:nvPr/>
          </p:nvSpPr>
          <p:spPr>
            <a:xfrm>
              <a:off x="4356712" y="3707027"/>
              <a:ext cx="19640" cy="185352"/>
            </a:xfrm>
            <a:custGeom>
              <a:avLst/>
              <a:gdLst/>
              <a:ahLst/>
              <a:cxnLst/>
              <a:rect l="0" t="0" r="0" b="0"/>
              <a:pathLst>
                <a:path w="19640" h="185352">
                  <a:moveTo>
                    <a:pt x="9342" y="0"/>
                  </a:moveTo>
                  <a:lnTo>
                    <a:pt x="8198" y="59911"/>
                  </a:lnTo>
                  <a:lnTo>
                    <a:pt x="0" y="123252"/>
                  </a:lnTo>
                  <a:lnTo>
                    <a:pt x="472" y="152078"/>
                  </a:lnTo>
                  <a:lnTo>
                    <a:pt x="4638" y="164080"/>
                  </a:lnTo>
                  <a:lnTo>
                    <a:pt x="19639" y="185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362"/>
            <p:cNvSpPr/>
            <p:nvPr/>
          </p:nvSpPr>
          <p:spPr>
            <a:xfrm>
              <a:off x="4314567" y="3789405"/>
              <a:ext cx="195651" cy="99132"/>
            </a:xfrm>
            <a:custGeom>
              <a:avLst/>
              <a:gdLst/>
              <a:ahLst/>
              <a:cxnLst/>
              <a:rect l="0" t="0" r="0" b="0"/>
              <a:pathLst>
                <a:path w="195651" h="99132">
                  <a:moveTo>
                    <a:pt x="0" y="1"/>
                  </a:moveTo>
                  <a:lnTo>
                    <a:pt x="14333" y="0"/>
                  </a:lnTo>
                  <a:lnTo>
                    <a:pt x="54177" y="8867"/>
                  </a:lnTo>
                  <a:lnTo>
                    <a:pt x="105695" y="387"/>
                  </a:lnTo>
                  <a:lnTo>
                    <a:pt x="112955" y="3224"/>
                  </a:lnTo>
                  <a:lnTo>
                    <a:pt x="121472" y="8900"/>
                  </a:lnTo>
                  <a:lnTo>
                    <a:pt x="131375" y="11166"/>
                  </a:lnTo>
                  <a:lnTo>
                    <a:pt x="137717" y="15641"/>
                  </a:lnTo>
                  <a:lnTo>
                    <a:pt x="141298" y="24496"/>
                  </a:lnTo>
                  <a:lnTo>
                    <a:pt x="146364" y="42346"/>
                  </a:lnTo>
                  <a:lnTo>
                    <a:pt x="162759" y="75666"/>
                  </a:lnTo>
                  <a:lnTo>
                    <a:pt x="178785" y="93865"/>
                  </a:lnTo>
                  <a:lnTo>
                    <a:pt x="187391" y="98925"/>
                  </a:lnTo>
                  <a:lnTo>
                    <a:pt x="190144" y="99131"/>
                  </a:lnTo>
                  <a:lnTo>
                    <a:pt x="195650" y="92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363"/>
            <p:cNvSpPr/>
            <p:nvPr/>
          </p:nvSpPr>
          <p:spPr>
            <a:xfrm>
              <a:off x="4510393" y="3810000"/>
              <a:ext cx="41014" cy="192826"/>
            </a:xfrm>
            <a:custGeom>
              <a:avLst/>
              <a:gdLst/>
              <a:ahLst/>
              <a:cxnLst/>
              <a:rect l="0" t="0" r="0" b="0"/>
              <a:pathLst>
                <a:path w="41014" h="192826">
                  <a:moveTo>
                    <a:pt x="41013" y="0"/>
                  </a:moveTo>
                  <a:lnTo>
                    <a:pt x="39868" y="27600"/>
                  </a:lnTo>
                  <a:lnTo>
                    <a:pt x="23448" y="90070"/>
                  </a:lnTo>
                  <a:lnTo>
                    <a:pt x="4364" y="153086"/>
                  </a:lnTo>
                  <a:lnTo>
                    <a:pt x="0" y="192825"/>
                  </a:lnTo>
                  <a:lnTo>
                    <a:pt x="1085" y="192621"/>
                  </a:lnTo>
                  <a:lnTo>
                    <a:pt x="10120" y="185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364"/>
            <p:cNvSpPr/>
            <p:nvPr/>
          </p:nvSpPr>
          <p:spPr>
            <a:xfrm>
              <a:off x="4633783" y="3861486"/>
              <a:ext cx="1" cy="86428"/>
            </a:xfrm>
            <a:custGeom>
              <a:avLst/>
              <a:gdLst/>
              <a:ahLst/>
              <a:cxnLst/>
              <a:rect l="0" t="0" r="0" b="0"/>
              <a:pathLst>
                <a:path w="1" h="86428">
                  <a:moveTo>
                    <a:pt x="0" y="0"/>
                  </a:moveTo>
                  <a:lnTo>
                    <a:pt x="0" y="62632"/>
                  </a:lnTo>
                  <a:lnTo>
                    <a:pt x="0" y="86427"/>
                  </a:lnTo>
                  <a:lnTo>
                    <a:pt x="0" y="82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365"/>
            <p:cNvSpPr/>
            <p:nvPr/>
          </p:nvSpPr>
          <p:spPr>
            <a:xfrm>
              <a:off x="4633783" y="3768811"/>
              <a:ext cx="20596" cy="20596"/>
            </a:xfrm>
            <a:custGeom>
              <a:avLst/>
              <a:gdLst/>
              <a:ahLst/>
              <a:cxnLst/>
              <a:rect l="0" t="0" r="0" b="0"/>
              <a:pathLst>
                <a:path w="20596" h="20596">
                  <a:moveTo>
                    <a:pt x="20595" y="20595"/>
                  </a:moveTo>
                  <a:lnTo>
                    <a:pt x="15129" y="151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366"/>
            <p:cNvSpPr/>
            <p:nvPr/>
          </p:nvSpPr>
          <p:spPr>
            <a:xfrm>
              <a:off x="4716162" y="3830594"/>
              <a:ext cx="123569" cy="113272"/>
            </a:xfrm>
            <a:custGeom>
              <a:avLst/>
              <a:gdLst/>
              <a:ahLst/>
              <a:cxnLst/>
              <a:rect l="0" t="0" r="0" b="0"/>
              <a:pathLst>
                <a:path w="123569" h="113272">
                  <a:moveTo>
                    <a:pt x="0" y="0"/>
                  </a:moveTo>
                  <a:lnTo>
                    <a:pt x="1144" y="19853"/>
                  </a:lnTo>
                  <a:lnTo>
                    <a:pt x="9874" y="82116"/>
                  </a:lnTo>
                  <a:lnTo>
                    <a:pt x="1394" y="109481"/>
                  </a:lnTo>
                  <a:lnTo>
                    <a:pt x="2074" y="110743"/>
                  </a:lnTo>
                  <a:lnTo>
                    <a:pt x="3672" y="111586"/>
                  </a:lnTo>
                  <a:lnTo>
                    <a:pt x="5880" y="112147"/>
                  </a:lnTo>
                  <a:lnTo>
                    <a:pt x="7352" y="111378"/>
                  </a:lnTo>
                  <a:lnTo>
                    <a:pt x="8334" y="109720"/>
                  </a:lnTo>
                  <a:lnTo>
                    <a:pt x="15376" y="93373"/>
                  </a:lnTo>
                  <a:lnTo>
                    <a:pt x="43335" y="51280"/>
                  </a:lnTo>
                  <a:lnTo>
                    <a:pt x="73969" y="27743"/>
                  </a:lnTo>
                  <a:lnTo>
                    <a:pt x="77916" y="26505"/>
                  </a:lnTo>
                  <a:lnTo>
                    <a:pt x="81692" y="26823"/>
                  </a:lnTo>
                  <a:lnTo>
                    <a:pt x="90507" y="30088"/>
                  </a:lnTo>
                  <a:lnTo>
                    <a:pt x="97499" y="41587"/>
                  </a:lnTo>
                  <a:lnTo>
                    <a:pt x="101351" y="59487"/>
                  </a:lnTo>
                  <a:lnTo>
                    <a:pt x="104022" y="98252"/>
                  </a:lnTo>
                  <a:lnTo>
                    <a:pt x="108398" y="105833"/>
                  </a:lnTo>
                  <a:lnTo>
                    <a:pt x="111166" y="108312"/>
                  </a:lnTo>
                  <a:lnTo>
                    <a:pt x="123568" y="113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367"/>
            <p:cNvSpPr/>
            <p:nvPr/>
          </p:nvSpPr>
          <p:spPr>
            <a:xfrm>
              <a:off x="4902403" y="3876615"/>
              <a:ext cx="121978" cy="239403"/>
            </a:xfrm>
            <a:custGeom>
              <a:avLst/>
              <a:gdLst/>
              <a:ahLst/>
              <a:cxnLst/>
              <a:rect l="0" t="0" r="0" b="0"/>
              <a:pathLst>
                <a:path w="121978" h="239403">
                  <a:moveTo>
                    <a:pt x="91786" y="5466"/>
                  </a:moveTo>
                  <a:lnTo>
                    <a:pt x="76447" y="5466"/>
                  </a:lnTo>
                  <a:lnTo>
                    <a:pt x="70476" y="2415"/>
                  </a:lnTo>
                  <a:lnTo>
                    <a:pt x="67282" y="0"/>
                  </a:lnTo>
                  <a:lnTo>
                    <a:pt x="62864" y="678"/>
                  </a:lnTo>
                  <a:lnTo>
                    <a:pt x="2115" y="34288"/>
                  </a:lnTo>
                  <a:lnTo>
                    <a:pt x="1113" y="36122"/>
                  </a:lnTo>
                  <a:lnTo>
                    <a:pt x="0" y="41211"/>
                  </a:lnTo>
                  <a:lnTo>
                    <a:pt x="2557" y="47287"/>
                  </a:lnTo>
                  <a:lnTo>
                    <a:pt x="4840" y="50509"/>
                  </a:lnTo>
                  <a:lnTo>
                    <a:pt x="8651" y="52657"/>
                  </a:lnTo>
                  <a:lnTo>
                    <a:pt x="18988" y="55044"/>
                  </a:lnTo>
                  <a:lnTo>
                    <a:pt x="31209" y="53053"/>
                  </a:lnTo>
                  <a:lnTo>
                    <a:pt x="93206" y="28027"/>
                  </a:lnTo>
                  <a:lnTo>
                    <a:pt x="96165" y="26227"/>
                  </a:lnTo>
                  <a:lnTo>
                    <a:pt x="98137" y="23884"/>
                  </a:lnTo>
                  <a:lnTo>
                    <a:pt x="99453" y="21177"/>
                  </a:lnTo>
                  <a:lnTo>
                    <a:pt x="101473" y="20517"/>
                  </a:lnTo>
                  <a:lnTo>
                    <a:pt x="103965" y="21220"/>
                  </a:lnTo>
                  <a:lnTo>
                    <a:pt x="110719" y="25105"/>
                  </a:lnTo>
                  <a:lnTo>
                    <a:pt x="117355" y="36710"/>
                  </a:lnTo>
                  <a:lnTo>
                    <a:pt x="121977" y="90151"/>
                  </a:lnTo>
                  <a:lnTo>
                    <a:pt x="117073" y="148686"/>
                  </a:lnTo>
                  <a:lnTo>
                    <a:pt x="93647" y="206881"/>
                  </a:lnTo>
                  <a:lnTo>
                    <a:pt x="78424" y="232510"/>
                  </a:lnTo>
                  <a:lnTo>
                    <a:pt x="71355" y="237951"/>
                  </a:lnTo>
                  <a:lnTo>
                    <a:pt x="67868" y="239402"/>
                  </a:lnTo>
                  <a:lnTo>
                    <a:pt x="57891" y="237963"/>
                  </a:lnTo>
                  <a:lnTo>
                    <a:pt x="52027" y="235978"/>
                  </a:lnTo>
                  <a:lnTo>
                    <a:pt x="32842" y="216784"/>
                  </a:lnTo>
                  <a:lnTo>
                    <a:pt x="19705" y="190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368"/>
            <p:cNvSpPr/>
            <p:nvPr/>
          </p:nvSpPr>
          <p:spPr>
            <a:xfrm>
              <a:off x="5169243" y="3851189"/>
              <a:ext cx="30893" cy="72082"/>
            </a:xfrm>
            <a:custGeom>
              <a:avLst/>
              <a:gdLst/>
              <a:ahLst/>
              <a:cxnLst/>
              <a:rect l="0" t="0" r="0" b="0"/>
              <a:pathLst>
                <a:path w="30893" h="72082">
                  <a:moveTo>
                    <a:pt x="30892" y="0"/>
                  </a:moveTo>
                  <a:lnTo>
                    <a:pt x="25426" y="5467"/>
                  </a:lnTo>
                  <a:lnTo>
                    <a:pt x="22742" y="14253"/>
                  </a:lnTo>
                  <a:lnTo>
                    <a:pt x="15552" y="44005"/>
                  </a:lnTo>
                  <a:lnTo>
                    <a:pt x="0" y="720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369"/>
            <p:cNvSpPr/>
            <p:nvPr/>
          </p:nvSpPr>
          <p:spPr>
            <a:xfrm>
              <a:off x="5231027" y="3871783"/>
              <a:ext cx="51487" cy="82380"/>
            </a:xfrm>
            <a:custGeom>
              <a:avLst/>
              <a:gdLst/>
              <a:ahLst/>
              <a:cxnLst/>
              <a:rect l="0" t="0" r="0" b="0"/>
              <a:pathLst>
                <a:path w="51487" h="82380">
                  <a:moveTo>
                    <a:pt x="51486" y="0"/>
                  </a:moveTo>
                  <a:lnTo>
                    <a:pt x="51486" y="10933"/>
                  </a:lnTo>
                  <a:lnTo>
                    <a:pt x="48435" y="19352"/>
                  </a:lnTo>
                  <a:lnTo>
                    <a:pt x="0" y="82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370"/>
            <p:cNvSpPr/>
            <p:nvPr/>
          </p:nvSpPr>
          <p:spPr>
            <a:xfrm>
              <a:off x="3665838" y="3593757"/>
              <a:ext cx="72082" cy="123568"/>
            </a:xfrm>
            <a:custGeom>
              <a:avLst/>
              <a:gdLst/>
              <a:ahLst/>
              <a:cxnLst/>
              <a:rect l="0" t="0" r="0" b="0"/>
              <a:pathLst>
                <a:path w="72082" h="123568">
                  <a:moveTo>
                    <a:pt x="0" y="0"/>
                  </a:moveTo>
                  <a:lnTo>
                    <a:pt x="0" y="5466"/>
                  </a:lnTo>
                  <a:lnTo>
                    <a:pt x="3051" y="11200"/>
                  </a:lnTo>
                  <a:lnTo>
                    <a:pt x="42172" y="73276"/>
                  </a:lnTo>
                  <a:lnTo>
                    <a:pt x="72081" y="1235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371"/>
            <p:cNvSpPr/>
            <p:nvPr/>
          </p:nvSpPr>
          <p:spPr>
            <a:xfrm>
              <a:off x="3810000" y="3604054"/>
              <a:ext cx="1" cy="113271"/>
            </a:xfrm>
            <a:custGeom>
              <a:avLst/>
              <a:gdLst/>
              <a:ahLst/>
              <a:cxnLst/>
              <a:rect l="0" t="0" r="0" b="0"/>
              <a:pathLst>
                <a:path w="1" h="113271">
                  <a:moveTo>
                    <a:pt x="0" y="0"/>
                  </a:moveTo>
                  <a:lnTo>
                    <a:pt x="0" y="60440"/>
                  </a:lnTo>
                  <a:lnTo>
                    <a:pt x="0" y="113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SMARTInkShape-Group58"/>
          <p:cNvGrpSpPr/>
          <p:nvPr/>
        </p:nvGrpSpPr>
        <p:grpSpPr>
          <a:xfrm>
            <a:off x="5148649" y="3326027"/>
            <a:ext cx="164758" cy="72082"/>
            <a:chOff x="5148649" y="3326027"/>
            <a:chExt cx="164758" cy="72082"/>
          </a:xfrm>
        </p:grpSpPr>
        <p:sp>
          <p:nvSpPr>
            <p:cNvPr id="298" name="SMARTInkShape-372"/>
            <p:cNvSpPr/>
            <p:nvPr/>
          </p:nvSpPr>
          <p:spPr>
            <a:xfrm>
              <a:off x="5148649" y="3326027"/>
              <a:ext cx="72082" cy="51487"/>
            </a:xfrm>
            <a:custGeom>
              <a:avLst/>
              <a:gdLst/>
              <a:ahLst/>
              <a:cxnLst/>
              <a:rect l="0" t="0" r="0" b="0"/>
              <a:pathLst>
                <a:path w="72082" h="51487">
                  <a:moveTo>
                    <a:pt x="72081" y="0"/>
                  </a:moveTo>
                  <a:lnTo>
                    <a:pt x="49678" y="19352"/>
                  </a:lnTo>
                  <a:lnTo>
                    <a:pt x="0" y="514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373"/>
            <p:cNvSpPr/>
            <p:nvPr/>
          </p:nvSpPr>
          <p:spPr>
            <a:xfrm>
              <a:off x="5261919" y="3336324"/>
              <a:ext cx="51488" cy="61785"/>
            </a:xfrm>
            <a:custGeom>
              <a:avLst/>
              <a:gdLst/>
              <a:ahLst/>
              <a:cxnLst/>
              <a:rect l="0" t="0" r="0" b="0"/>
              <a:pathLst>
                <a:path w="51488" h="61785">
                  <a:moveTo>
                    <a:pt x="51487" y="0"/>
                  </a:moveTo>
                  <a:lnTo>
                    <a:pt x="51487" y="5467"/>
                  </a:lnTo>
                  <a:lnTo>
                    <a:pt x="48436" y="11202"/>
                  </a:lnTo>
                  <a:lnTo>
                    <a:pt x="0" y="61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SMARTInkShape-Group59"/>
          <p:cNvGrpSpPr/>
          <p:nvPr/>
        </p:nvGrpSpPr>
        <p:grpSpPr>
          <a:xfrm>
            <a:off x="144162" y="3050717"/>
            <a:ext cx="1081217" cy="275311"/>
            <a:chOff x="144162" y="3050717"/>
            <a:chExt cx="1081217" cy="275311"/>
          </a:xfrm>
        </p:grpSpPr>
        <p:sp>
          <p:nvSpPr>
            <p:cNvPr id="301" name="SMARTInkShape-374"/>
            <p:cNvSpPr/>
            <p:nvPr/>
          </p:nvSpPr>
          <p:spPr>
            <a:xfrm>
              <a:off x="144162" y="3150973"/>
              <a:ext cx="123569" cy="154460"/>
            </a:xfrm>
            <a:custGeom>
              <a:avLst/>
              <a:gdLst/>
              <a:ahLst/>
              <a:cxnLst/>
              <a:rect l="0" t="0" r="0" b="0"/>
              <a:pathLst>
                <a:path w="123569" h="154460">
                  <a:moveTo>
                    <a:pt x="0" y="0"/>
                  </a:moveTo>
                  <a:lnTo>
                    <a:pt x="0" y="58969"/>
                  </a:lnTo>
                  <a:lnTo>
                    <a:pt x="1144" y="93009"/>
                  </a:lnTo>
                  <a:lnTo>
                    <a:pt x="8221" y="114640"/>
                  </a:lnTo>
                  <a:lnTo>
                    <a:pt x="24206" y="136574"/>
                  </a:lnTo>
                  <a:lnTo>
                    <a:pt x="37792" y="149739"/>
                  </a:lnTo>
                  <a:lnTo>
                    <a:pt x="44637" y="152362"/>
                  </a:lnTo>
                  <a:lnTo>
                    <a:pt x="46920" y="151917"/>
                  </a:lnTo>
                  <a:lnTo>
                    <a:pt x="48443" y="150476"/>
                  </a:lnTo>
                  <a:lnTo>
                    <a:pt x="51278" y="145825"/>
                  </a:lnTo>
                  <a:lnTo>
                    <a:pt x="82434" y="92377"/>
                  </a:lnTo>
                  <a:lnTo>
                    <a:pt x="88124" y="78813"/>
                  </a:lnTo>
                  <a:lnTo>
                    <a:pt x="92471" y="59456"/>
                  </a:lnTo>
                  <a:lnTo>
                    <a:pt x="100560" y="42086"/>
                  </a:lnTo>
                  <a:lnTo>
                    <a:pt x="102879" y="25396"/>
                  </a:lnTo>
                  <a:lnTo>
                    <a:pt x="102972" y="84200"/>
                  </a:lnTo>
                  <a:lnTo>
                    <a:pt x="104117" y="112665"/>
                  </a:lnTo>
                  <a:lnTo>
                    <a:pt x="111839" y="145029"/>
                  </a:lnTo>
                  <a:lnTo>
                    <a:pt x="113460" y="148172"/>
                  </a:lnTo>
                  <a:lnTo>
                    <a:pt x="115685" y="150268"/>
                  </a:lnTo>
                  <a:lnTo>
                    <a:pt x="123568" y="1544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375"/>
            <p:cNvSpPr/>
            <p:nvPr/>
          </p:nvSpPr>
          <p:spPr>
            <a:xfrm>
              <a:off x="339811" y="3161270"/>
              <a:ext cx="113271" cy="133078"/>
            </a:xfrm>
            <a:custGeom>
              <a:avLst/>
              <a:gdLst/>
              <a:ahLst/>
              <a:cxnLst/>
              <a:rect l="0" t="0" r="0" b="0"/>
              <a:pathLst>
                <a:path w="113271" h="133078">
                  <a:moveTo>
                    <a:pt x="0" y="0"/>
                  </a:moveTo>
                  <a:lnTo>
                    <a:pt x="0" y="57016"/>
                  </a:lnTo>
                  <a:lnTo>
                    <a:pt x="0" y="120393"/>
                  </a:lnTo>
                  <a:lnTo>
                    <a:pt x="0" y="133077"/>
                  </a:lnTo>
                  <a:lnTo>
                    <a:pt x="1144" y="117267"/>
                  </a:lnTo>
                  <a:lnTo>
                    <a:pt x="25312" y="59399"/>
                  </a:lnTo>
                  <a:lnTo>
                    <a:pt x="38264" y="32474"/>
                  </a:lnTo>
                  <a:lnTo>
                    <a:pt x="63701" y="7977"/>
                  </a:lnTo>
                  <a:lnTo>
                    <a:pt x="67638" y="6463"/>
                  </a:lnTo>
                  <a:lnTo>
                    <a:pt x="71408" y="6597"/>
                  </a:lnTo>
                  <a:lnTo>
                    <a:pt x="75064" y="7830"/>
                  </a:lnTo>
                  <a:lnTo>
                    <a:pt x="82179" y="15303"/>
                  </a:lnTo>
                  <a:lnTo>
                    <a:pt x="96068" y="38746"/>
                  </a:lnTo>
                  <a:lnTo>
                    <a:pt x="101609" y="72489"/>
                  </a:lnTo>
                  <a:lnTo>
                    <a:pt x="103997" y="115293"/>
                  </a:lnTo>
                  <a:lnTo>
                    <a:pt x="111823" y="131194"/>
                  </a:lnTo>
                  <a:lnTo>
                    <a:pt x="112305" y="130940"/>
                  </a:lnTo>
                  <a:lnTo>
                    <a:pt x="113270" y="1235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376"/>
            <p:cNvSpPr/>
            <p:nvPr/>
          </p:nvSpPr>
          <p:spPr>
            <a:xfrm>
              <a:off x="527230" y="3050717"/>
              <a:ext cx="111203" cy="243750"/>
            </a:xfrm>
            <a:custGeom>
              <a:avLst/>
              <a:gdLst/>
              <a:ahLst/>
              <a:cxnLst/>
              <a:rect l="0" t="0" r="0" b="0"/>
              <a:pathLst>
                <a:path w="111203" h="243750">
                  <a:moveTo>
                    <a:pt x="80311" y="162040"/>
                  </a:moveTo>
                  <a:lnTo>
                    <a:pt x="80311" y="137834"/>
                  </a:lnTo>
                  <a:lnTo>
                    <a:pt x="77259" y="131068"/>
                  </a:lnTo>
                  <a:lnTo>
                    <a:pt x="61571" y="112583"/>
                  </a:lnTo>
                  <a:lnTo>
                    <a:pt x="57490" y="111455"/>
                  </a:lnTo>
                  <a:lnTo>
                    <a:pt x="54799" y="111155"/>
                  </a:lnTo>
                  <a:lnTo>
                    <a:pt x="45708" y="116923"/>
                  </a:lnTo>
                  <a:lnTo>
                    <a:pt x="26693" y="133805"/>
                  </a:lnTo>
                  <a:lnTo>
                    <a:pt x="8401" y="174043"/>
                  </a:lnTo>
                  <a:lnTo>
                    <a:pt x="0" y="208396"/>
                  </a:lnTo>
                  <a:lnTo>
                    <a:pt x="1902" y="220018"/>
                  </a:lnTo>
                  <a:lnTo>
                    <a:pt x="6355" y="232993"/>
                  </a:lnTo>
                  <a:lnTo>
                    <a:pt x="6980" y="236802"/>
                  </a:lnTo>
                  <a:lnTo>
                    <a:pt x="9685" y="239340"/>
                  </a:lnTo>
                  <a:lnTo>
                    <a:pt x="18792" y="242161"/>
                  </a:lnTo>
                  <a:lnTo>
                    <a:pt x="31318" y="243749"/>
                  </a:lnTo>
                  <a:lnTo>
                    <a:pt x="47742" y="238754"/>
                  </a:lnTo>
                  <a:lnTo>
                    <a:pt x="57445" y="230078"/>
                  </a:lnTo>
                  <a:lnTo>
                    <a:pt x="69341" y="209277"/>
                  </a:lnTo>
                  <a:lnTo>
                    <a:pt x="85943" y="154403"/>
                  </a:lnTo>
                  <a:lnTo>
                    <a:pt x="90198" y="96125"/>
                  </a:lnTo>
                  <a:lnTo>
                    <a:pt x="90572" y="37088"/>
                  </a:lnTo>
                  <a:lnTo>
                    <a:pt x="90603" y="6452"/>
                  </a:lnTo>
                  <a:lnTo>
                    <a:pt x="89461" y="3395"/>
                  </a:lnTo>
                  <a:lnTo>
                    <a:pt x="87555" y="1358"/>
                  </a:lnTo>
                  <a:lnTo>
                    <a:pt x="85140" y="0"/>
                  </a:lnTo>
                  <a:lnTo>
                    <a:pt x="84674" y="238"/>
                  </a:lnTo>
                  <a:lnTo>
                    <a:pt x="87208" y="3554"/>
                  </a:lnTo>
                  <a:lnTo>
                    <a:pt x="89600" y="17321"/>
                  </a:lnTo>
                  <a:lnTo>
                    <a:pt x="90549" y="73155"/>
                  </a:lnTo>
                  <a:lnTo>
                    <a:pt x="90596" y="120456"/>
                  </a:lnTo>
                  <a:lnTo>
                    <a:pt x="93655" y="172220"/>
                  </a:lnTo>
                  <a:lnTo>
                    <a:pt x="98827" y="200888"/>
                  </a:lnTo>
                  <a:lnTo>
                    <a:pt x="111202" y="2238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377"/>
            <p:cNvSpPr/>
            <p:nvPr/>
          </p:nvSpPr>
          <p:spPr>
            <a:xfrm>
              <a:off x="720811" y="3182648"/>
              <a:ext cx="100811" cy="122123"/>
            </a:xfrm>
            <a:custGeom>
              <a:avLst/>
              <a:gdLst/>
              <a:ahLst/>
              <a:cxnLst/>
              <a:rect l="0" t="0" r="0" b="0"/>
              <a:pathLst>
                <a:path w="100811" h="122123">
                  <a:moveTo>
                    <a:pt x="0" y="9514"/>
                  </a:moveTo>
                  <a:lnTo>
                    <a:pt x="0" y="72672"/>
                  </a:lnTo>
                  <a:lnTo>
                    <a:pt x="1144" y="93571"/>
                  </a:lnTo>
                  <a:lnTo>
                    <a:pt x="5466" y="103317"/>
                  </a:lnTo>
                  <a:lnTo>
                    <a:pt x="14332" y="115236"/>
                  </a:lnTo>
                  <a:lnTo>
                    <a:pt x="23913" y="119430"/>
                  </a:lnTo>
                  <a:lnTo>
                    <a:pt x="43243" y="122122"/>
                  </a:lnTo>
                  <a:lnTo>
                    <a:pt x="50874" y="119438"/>
                  </a:lnTo>
                  <a:lnTo>
                    <a:pt x="70562" y="108394"/>
                  </a:lnTo>
                  <a:lnTo>
                    <a:pt x="80177" y="95794"/>
                  </a:lnTo>
                  <a:lnTo>
                    <a:pt x="98106" y="58082"/>
                  </a:lnTo>
                  <a:lnTo>
                    <a:pt x="100810" y="44067"/>
                  </a:lnTo>
                  <a:lnTo>
                    <a:pt x="98960" y="30210"/>
                  </a:lnTo>
                  <a:lnTo>
                    <a:pt x="96865" y="23311"/>
                  </a:lnTo>
                  <a:lnTo>
                    <a:pt x="88436" y="12595"/>
                  </a:lnTo>
                  <a:lnTo>
                    <a:pt x="75311" y="1859"/>
                  </a:lnTo>
                  <a:lnTo>
                    <a:pt x="62105" y="0"/>
                  </a:lnTo>
                  <a:lnTo>
                    <a:pt x="43700" y="4915"/>
                  </a:lnTo>
                  <a:lnTo>
                    <a:pt x="23754" y="19084"/>
                  </a:lnTo>
                  <a:lnTo>
                    <a:pt x="16278" y="31311"/>
                  </a:lnTo>
                  <a:lnTo>
                    <a:pt x="11479" y="57805"/>
                  </a:lnTo>
                  <a:lnTo>
                    <a:pt x="13873" y="68352"/>
                  </a:lnTo>
                  <a:lnTo>
                    <a:pt x="20594" y="81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378"/>
            <p:cNvSpPr/>
            <p:nvPr/>
          </p:nvSpPr>
          <p:spPr>
            <a:xfrm>
              <a:off x="885568" y="3177713"/>
              <a:ext cx="102974" cy="148315"/>
            </a:xfrm>
            <a:custGeom>
              <a:avLst/>
              <a:gdLst/>
              <a:ahLst/>
              <a:cxnLst/>
              <a:rect l="0" t="0" r="0" b="0"/>
              <a:pathLst>
                <a:path w="102974" h="148315">
                  <a:moveTo>
                    <a:pt x="10297" y="4152"/>
                  </a:moveTo>
                  <a:lnTo>
                    <a:pt x="4830" y="9618"/>
                  </a:lnTo>
                  <a:lnTo>
                    <a:pt x="1431" y="29417"/>
                  </a:lnTo>
                  <a:lnTo>
                    <a:pt x="83" y="88880"/>
                  </a:lnTo>
                  <a:lnTo>
                    <a:pt x="0" y="133123"/>
                  </a:lnTo>
                  <a:lnTo>
                    <a:pt x="0" y="130883"/>
                  </a:lnTo>
                  <a:lnTo>
                    <a:pt x="15339" y="73924"/>
                  </a:lnTo>
                  <a:lnTo>
                    <a:pt x="41261" y="22725"/>
                  </a:lnTo>
                  <a:lnTo>
                    <a:pt x="64095" y="1357"/>
                  </a:lnTo>
                  <a:lnTo>
                    <a:pt x="67901" y="0"/>
                  </a:lnTo>
                  <a:lnTo>
                    <a:pt x="71583" y="240"/>
                  </a:lnTo>
                  <a:lnTo>
                    <a:pt x="75181" y="1544"/>
                  </a:lnTo>
                  <a:lnTo>
                    <a:pt x="77580" y="3557"/>
                  </a:lnTo>
                  <a:lnTo>
                    <a:pt x="80246" y="8846"/>
                  </a:lnTo>
                  <a:lnTo>
                    <a:pt x="90247" y="47315"/>
                  </a:lnTo>
                  <a:lnTo>
                    <a:pt x="92580" y="110233"/>
                  </a:lnTo>
                  <a:lnTo>
                    <a:pt x="93791" y="129912"/>
                  </a:lnTo>
                  <a:lnTo>
                    <a:pt x="102973" y="1483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379"/>
            <p:cNvSpPr/>
            <p:nvPr/>
          </p:nvSpPr>
          <p:spPr>
            <a:xfrm>
              <a:off x="1029730" y="3166036"/>
              <a:ext cx="195649" cy="137807"/>
            </a:xfrm>
            <a:custGeom>
              <a:avLst/>
              <a:gdLst/>
              <a:ahLst/>
              <a:cxnLst/>
              <a:rect l="0" t="0" r="0" b="0"/>
              <a:pathLst>
                <a:path w="195649" h="137807">
                  <a:moveTo>
                    <a:pt x="0" y="77613"/>
                  </a:moveTo>
                  <a:lnTo>
                    <a:pt x="0" y="72146"/>
                  </a:lnTo>
                  <a:lnTo>
                    <a:pt x="2288" y="70536"/>
                  </a:lnTo>
                  <a:lnTo>
                    <a:pt x="23198" y="67739"/>
                  </a:lnTo>
                  <a:lnTo>
                    <a:pt x="45814" y="66255"/>
                  </a:lnTo>
                  <a:lnTo>
                    <a:pt x="64425" y="59119"/>
                  </a:lnTo>
                  <a:lnTo>
                    <a:pt x="94805" y="39739"/>
                  </a:lnTo>
                  <a:lnTo>
                    <a:pt x="99342" y="32939"/>
                  </a:lnTo>
                  <a:lnTo>
                    <a:pt x="101897" y="22678"/>
                  </a:lnTo>
                  <a:lnTo>
                    <a:pt x="102654" y="12392"/>
                  </a:lnTo>
                  <a:lnTo>
                    <a:pt x="101616" y="10105"/>
                  </a:lnTo>
                  <a:lnTo>
                    <a:pt x="99780" y="8580"/>
                  </a:lnTo>
                  <a:lnTo>
                    <a:pt x="94689" y="5742"/>
                  </a:lnTo>
                  <a:lnTo>
                    <a:pt x="88612" y="667"/>
                  </a:lnTo>
                  <a:lnTo>
                    <a:pt x="85390" y="0"/>
                  </a:lnTo>
                  <a:lnTo>
                    <a:pt x="82098" y="700"/>
                  </a:lnTo>
                  <a:lnTo>
                    <a:pt x="50558" y="19360"/>
                  </a:lnTo>
                  <a:lnTo>
                    <a:pt x="38488" y="32272"/>
                  </a:lnTo>
                  <a:lnTo>
                    <a:pt x="29310" y="49452"/>
                  </a:lnTo>
                  <a:lnTo>
                    <a:pt x="23177" y="78422"/>
                  </a:lnTo>
                  <a:lnTo>
                    <a:pt x="24793" y="95516"/>
                  </a:lnTo>
                  <a:lnTo>
                    <a:pt x="29325" y="109597"/>
                  </a:lnTo>
                  <a:lnTo>
                    <a:pt x="35154" y="119669"/>
                  </a:lnTo>
                  <a:lnTo>
                    <a:pt x="50334" y="131771"/>
                  </a:lnTo>
                  <a:lnTo>
                    <a:pt x="74790" y="137137"/>
                  </a:lnTo>
                  <a:lnTo>
                    <a:pt x="113805" y="137806"/>
                  </a:lnTo>
                  <a:lnTo>
                    <a:pt x="134102" y="133731"/>
                  </a:lnTo>
                  <a:lnTo>
                    <a:pt x="159360" y="119539"/>
                  </a:lnTo>
                  <a:lnTo>
                    <a:pt x="171130" y="104255"/>
                  </a:lnTo>
                  <a:lnTo>
                    <a:pt x="195648" y="67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60"/>
          <p:cNvGrpSpPr/>
          <p:nvPr/>
        </p:nvGrpSpPr>
        <p:grpSpPr>
          <a:xfrm>
            <a:off x="185351" y="3430742"/>
            <a:ext cx="813488" cy="286583"/>
            <a:chOff x="185351" y="3430742"/>
            <a:chExt cx="813488" cy="286583"/>
          </a:xfrm>
        </p:grpSpPr>
        <p:sp>
          <p:nvSpPr>
            <p:cNvPr id="308" name="SMARTInkShape-380"/>
            <p:cNvSpPr/>
            <p:nvPr/>
          </p:nvSpPr>
          <p:spPr>
            <a:xfrm>
              <a:off x="185351" y="3531973"/>
              <a:ext cx="113272" cy="144163"/>
            </a:xfrm>
            <a:custGeom>
              <a:avLst/>
              <a:gdLst/>
              <a:ahLst/>
              <a:cxnLst/>
              <a:rect l="0" t="0" r="0" b="0"/>
              <a:pathLst>
                <a:path w="113272" h="144163">
                  <a:moveTo>
                    <a:pt x="0" y="0"/>
                  </a:moveTo>
                  <a:lnTo>
                    <a:pt x="5467" y="0"/>
                  </a:lnTo>
                  <a:lnTo>
                    <a:pt x="7077" y="2288"/>
                  </a:lnTo>
                  <a:lnTo>
                    <a:pt x="8866" y="10932"/>
                  </a:lnTo>
                  <a:lnTo>
                    <a:pt x="258" y="74440"/>
                  </a:lnTo>
                  <a:lnTo>
                    <a:pt x="34" y="100982"/>
                  </a:lnTo>
                  <a:lnTo>
                    <a:pt x="3066" y="110860"/>
                  </a:lnTo>
                  <a:lnTo>
                    <a:pt x="17566" y="130115"/>
                  </a:lnTo>
                  <a:lnTo>
                    <a:pt x="27579" y="139492"/>
                  </a:lnTo>
                  <a:lnTo>
                    <a:pt x="34378" y="142086"/>
                  </a:lnTo>
                  <a:lnTo>
                    <a:pt x="37793" y="141634"/>
                  </a:lnTo>
                  <a:lnTo>
                    <a:pt x="44638" y="138081"/>
                  </a:lnTo>
                  <a:lnTo>
                    <a:pt x="74582" y="100128"/>
                  </a:lnTo>
                  <a:lnTo>
                    <a:pt x="98223" y="52965"/>
                  </a:lnTo>
                  <a:lnTo>
                    <a:pt x="102006" y="39559"/>
                  </a:lnTo>
                  <a:lnTo>
                    <a:pt x="113121" y="20834"/>
                  </a:lnTo>
                  <a:lnTo>
                    <a:pt x="112118" y="54615"/>
                  </a:lnTo>
                  <a:lnTo>
                    <a:pt x="103609" y="112549"/>
                  </a:lnTo>
                  <a:lnTo>
                    <a:pt x="104400" y="125535"/>
                  </a:lnTo>
                  <a:lnTo>
                    <a:pt x="113271" y="144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381"/>
            <p:cNvSpPr/>
            <p:nvPr/>
          </p:nvSpPr>
          <p:spPr>
            <a:xfrm>
              <a:off x="381000" y="3562865"/>
              <a:ext cx="82379" cy="102974"/>
            </a:xfrm>
            <a:custGeom>
              <a:avLst/>
              <a:gdLst/>
              <a:ahLst/>
              <a:cxnLst/>
              <a:rect l="0" t="0" r="0" b="0"/>
              <a:pathLst>
                <a:path w="82379" h="102974">
                  <a:moveTo>
                    <a:pt x="0" y="0"/>
                  </a:moveTo>
                  <a:lnTo>
                    <a:pt x="1144" y="26929"/>
                  </a:lnTo>
                  <a:lnTo>
                    <a:pt x="9873" y="83421"/>
                  </a:lnTo>
                  <a:lnTo>
                    <a:pt x="7058" y="91614"/>
                  </a:lnTo>
                  <a:lnTo>
                    <a:pt x="122" y="102776"/>
                  </a:lnTo>
                  <a:lnTo>
                    <a:pt x="7101" y="86492"/>
                  </a:lnTo>
                  <a:lnTo>
                    <a:pt x="11639" y="66689"/>
                  </a:lnTo>
                  <a:lnTo>
                    <a:pt x="44339" y="9291"/>
                  </a:lnTo>
                  <a:lnTo>
                    <a:pt x="51361" y="4129"/>
                  </a:lnTo>
                  <a:lnTo>
                    <a:pt x="54835" y="2753"/>
                  </a:lnTo>
                  <a:lnTo>
                    <a:pt x="58296" y="2979"/>
                  </a:lnTo>
                  <a:lnTo>
                    <a:pt x="65191" y="6282"/>
                  </a:lnTo>
                  <a:lnTo>
                    <a:pt x="75506" y="14574"/>
                  </a:lnTo>
                  <a:lnTo>
                    <a:pt x="79324" y="24021"/>
                  </a:lnTo>
                  <a:lnTo>
                    <a:pt x="82326" y="84843"/>
                  </a:lnTo>
                  <a:lnTo>
                    <a:pt x="82378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382"/>
            <p:cNvSpPr/>
            <p:nvPr/>
          </p:nvSpPr>
          <p:spPr>
            <a:xfrm>
              <a:off x="566351" y="3430742"/>
              <a:ext cx="113272" cy="244563"/>
            </a:xfrm>
            <a:custGeom>
              <a:avLst/>
              <a:gdLst/>
              <a:ahLst/>
              <a:cxnLst/>
              <a:rect l="0" t="0" r="0" b="0"/>
              <a:pathLst>
                <a:path w="113272" h="244563">
                  <a:moveTo>
                    <a:pt x="113271" y="60041"/>
                  </a:moveTo>
                  <a:lnTo>
                    <a:pt x="89065" y="20497"/>
                  </a:lnTo>
                  <a:lnTo>
                    <a:pt x="82299" y="13862"/>
                  </a:lnTo>
                  <a:lnTo>
                    <a:pt x="56985" y="2178"/>
                  </a:lnTo>
                  <a:lnTo>
                    <a:pt x="44015" y="0"/>
                  </a:lnTo>
                  <a:lnTo>
                    <a:pt x="33673" y="2083"/>
                  </a:lnTo>
                  <a:lnTo>
                    <a:pt x="24119" y="7967"/>
                  </a:lnTo>
                  <a:lnTo>
                    <a:pt x="12245" y="18209"/>
                  </a:lnTo>
                  <a:lnTo>
                    <a:pt x="5443" y="33441"/>
                  </a:lnTo>
                  <a:lnTo>
                    <a:pt x="478" y="94362"/>
                  </a:lnTo>
                  <a:lnTo>
                    <a:pt x="42" y="154261"/>
                  </a:lnTo>
                  <a:lnTo>
                    <a:pt x="1150" y="203263"/>
                  </a:lnTo>
                  <a:lnTo>
                    <a:pt x="10172" y="244562"/>
                  </a:lnTo>
                  <a:lnTo>
                    <a:pt x="0" y="224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383"/>
            <p:cNvSpPr/>
            <p:nvPr/>
          </p:nvSpPr>
          <p:spPr>
            <a:xfrm>
              <a:off x="514865" y="3573162"/>
              <a:ext cx="102974" cy="10299"/>
            </a:xfrm>
            <a:custGeom>
              <a:avLst/>
              <a:gdLst/>
              <a:ahLst/>
              <a:cxnLst/>
              <a:rect l="0" t="0" r="0" b="0"/>
              <a:pathLst>
                <a:path w="102974" h="10299">
                  <a:moveTo>
                    <a:pt x="0" y="0"/>
                  </a:moveTo>
                  <a:lnTo>
                    <a:pt x="63042" y="0"/>
                  </a:lnTo>
                  <a:lnTo>
                    <a:pt x="102973" y="10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384"/>
            <p:cNvSpPr/>
            <p:nvPr/>
          </p:nvSpPr>
          <p:spPr>
            <a:xfrm>
              <a:off x="669637" y="3583460"/>
              <a:ext cx="102661" cy="102974"/>
            </a:xfrm>
            <a:custGeom>
              <a:avLst/>
              <a:gdLst/>
              <a:ahLst/>
              <a:cxnLst/>
              <a:rect l="0" t="0" r="0" b="0"/>
              <a:pathLst>
                <a:path w="102661" h="102974">
                  <a:moveTo>
                    <a:pt x="71768" y="0"/>
                  </a:moveTo>
                  <a:lnTo>
                    <a:pt x="54037" y="0"/>
                  </a:lnTo>
                  <a:lnTo>
                    <a:pt x="36442" y="8220"/>
                  </a:lnTo>
                  <a:lnTo>
                    <a:pt x="11703" y="29671"/>
                  </a:lnTo>
                  <a:lnTo>
                    <a:pt x="5028" y="42172"/>
                  </a:lnTo>
                  <a:lnTo>
                    <a:pt x="156" y="79413"/>
                  </a:lnTo>
                  <a:lnTo>
                    <a:pt x="0" y="83834"/>
                  </a:lnTo>
                  <a:lnTo>
                    <a:pt x="2184" y="87925"/>
                  </a:lnTo>
                  <a:lnTo>
                    <a:pt x="17447" y="100764"/>
                  </a:lnTo>
                  <a:lnTo>
                    <a:pt x="30375" y="102318"/>
                  </a:lnTo>
                  <a:lnTo>
                    <a:pt x="48698" y="97312"/>
                  </a:lnTo>
                  <a:lnTo>
                    <a:pt x="58845" y="88634"/>
                  </a:lnTo>
                  <a:lnTo>
                    <a:pt x="74682" y="64417"/>
                  </a:lnTo>
                  <a:lnTo>
                    <a:pt x="92220" y="779"/>
                  </a:lnTo>
                  <a:lnTo>
                    <a:pt x="86854" y="230"/>
                  </a:lnTo>
                  <a:lnTo>
                    <a:pt x="85258" y="2441"/>
                  </a:lnTo>
                  <a:lnTo>
                    <a:pt x="82696" y="22433"/>
                  </a:lnTo>
                  <a:lnTo>
                    <a:pt x="83293" y="62237"/>
                  </a:lnTo>
                  <a:lnTo>
                    <a:pt x="90942" y="93681"/>
                  </a:lnTo>
                  <a:lnTo>
                    <a:pt x="92560" y="96778"/>
                  </a:lnTo>
                  <a:lnTo>
                    <a:pt x="94783" y="98843"/>
                  </a:lnTo>
                  <a:lnTo>
                    <a:pt x="102660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385"/>
            <p:cNvSpPr/>
            <p:nvPr/>
          </p:nvSpPr>
          <p:spPr>
            <a:xfrm>
              <a:off x="834081" y="3593757"/>
              <a:ext cx="1" cy="123568"/>
            </a:xfrm>
            <a:custGeom>
              <a:avLst/>
              <a:gdLst/>
              <a:ahLst/>
              <a:cxnLst/>
              <a:rect l="0" t="0" r="0" b="0"/>
              <a:pathLst>
                <a:path w="1" h="123568">
                  <a:moveTo>
                    <a:pt x="0" y="0"/>
                  </a:moveTo>
                  <a:lnTo>
                    <a:pt x="0" y="62075"/>
                  </a:lnTo>
                  <a:lnTo>
                    <a:pt x="0" y="1235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386"/>
            <p:cNvSpPr/>
            <p:nvPr/>
          </p:nvSpPr>
          <p:spPr>
            <a:xfrm>
              <a:off x="906165" y="3593757"/>
              <a:ext cx="92674" cy="102330"/>
            </a:xfrm>
            <a:custGeom>
              <a:avLst/>
              <a:gdLst/>
              <a:ahLst/>
              <a:cxnLst/>
              <a:rect l="0" t="0" r="0" b="0"/>
              <a:pathLst>
                <a:path w="92674" h="102330">
                  <a:moveTo>
                    <a:pt x="10294" y="0"/>
                  </a:moveTo>
                  <a:lnTo>
                    <a:pt x="9150" y="58569"/>
                  </a:lnTo>
                  <a:lnTo>
                    <a:pt x="952" y="88207"/>
                  </a:lnTo>
                  <a:lnTo>
                    <a:pt x="34" y="102329"/>
                  </a:lnTo>
                  <a:lnTo>
                    <a:pt x="0" y="88583"/>
                  </a:lnTo>
                  <a:lnTo>
                    <a:pt x="3050" y="82085"/>
                  </a:lnTo>
                  <a:lnTo>
                    <a:pt x="34374" y="29310"/>
                  </a:lnTo>
                  <a:lnTo>
                    <a:pt x="44261" y="24468"/>
                  </a:lnTo>
                  <a:lnTo>
                    <a:pt x="75088" y="20821"/>
                  </a:lnTo>
                  <a:lnTo>
                    <a:pt x="92673" y="30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" name="SMARTInkShape-Group61"/>
          <p:cNvGrpSpPr/>
          <p:nvPr/>
        </p:nvGrpSpPr>
        <p:grpSpPr>
          <a:xfrm>
            <a:off x="1040027" y="3511378"/>
            <a:ext cx="216244" cy="360406"/>
            <a:chOff x="1040027" y="3511378"/>
            <a:chExt cx="216244" cy="360406"/>
          </a:xfrm>
        </p:grpSpPr>
        <p:sp>
          <p:nvSpPr>
            <p:cNvPr id="316" name="SMARTInkShape-387"/>
            <p:cNvSpPr/>
            <p:nvPr/>
          </p:nvSpPr>
          <p:spPr>
            <a:xfrm>
              <a:off x="1040027" y="3511378"/>
              <a:ext cx="10298" cy="185353"/>
            </a:xfrm>
            <a:custGeom>
              <a:avLst/>
              <a:gdLst/>
              <a:ahLst/>
              <a:cxnLst/>
              <a:rect l="0" t="0" r="0" b="0"/>
              <a:pathLst>
                <a:path w="10298" h="185353">
                  <a:moveTo>
                    <a:pt x="0" y="0"/>
                  </a:moveTo>
                  <a:lnTo>
                    <a:pt x="0" y="5467"/>
                  </a:lnTo>
                  <a:lnTo>
                    <a:pt x="8866" y="44005"/>
                  </a:lnTo>
                  <a:lnTo>
                    <a:pt x="10109" y="101197"/>
                  </a:lnTo>
                  <a:lnTo>
                    <a:pt x="10286" y="164017"/>
                  </a:lnTo>
                  <a:lnTo>
                    <a:pt x="10297" y="1853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388"/>
            <p:cNvSpPr/>
            <p:nvPr/>
          </p:nvSpPr>
          <p:spPr>
            <a:xfrm>
              <a:off x="1101811" y="3604054"/>
              <a:ext cx="82379" cy="123569"/>
            </a:xfrm>
            <a:custGeom>
              <a:avLst/>
              <a:gdLst/>
              <a:ahLst/>
              <a:cxnLst/>
              <a:rect l="0" t="0" r="0" b="0"/>
              <a:pathLst>
                <a:path w="82379" h="123569">
                  <a:moveTo>
                    <a:pt x="0" y="0"/>
                  </a:moveTo>
                  <a:lnTo>
                    <a:pt x="8221" y="9365"/>
                  </a:lnTo>
                  <a:lnTo>
                    <a:pt x="34377" y="67449"/>
                  </a:lnTo>
                  <a:lnTo>
                    <a:pt x="63296" y="113830"/>
                  </a:lnTo>
                  <a:lnTo>
                    <a:pt x="66225" y="117076"/>
                  </a:lnTo>
                  <a:lnTo>
                    <a:pt x="82378" y="123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389"/>
            <p:cNvSpPr/>
            <p:nvPr/>
          </p:nvSpPr>
          <p:spPr>
            <a:xfrm>
              <a:off x="1163594" y="3573162"/>
              <a:ext cx="92677" cy="298622"/>
            </a:xfrm>
            <a:custGeom>
              <a:avLst/>
              <a:gdLst/>
              <a:ahLst/>
              <a:cxnLst/>
              <a:rect l="0" t="0" r="0" b="0"/>
              <a:pathLst>
                <a:path w="92677" h="298622">
                  <a:moveTo>
                    <a:pt x="92676" y="0"/>
                  </a:moveTo>
                  <a:lnTo>
                    <a:pt x="91532" y="19852"/>
                  </a:lnTo>
                  <a:lnTo>
                    <a:pt x="72877" y="73975"/>
                  </a:lnTo>
                  <a:lnTo>
                    <a:pt x="54138" y="127180"/>
                  </a:lnTo>
                  <a:lnTo>
                    <a:pt x="34093" y="186422"/>
                  </a:lnTo>
                  <a:lnTo>
                    <a:pt x="22117" y="242135"/>
                  </a:lnTo>
                  <a:lnTo>
                    <a:pt x="0" y="298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27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33" y="370522"/>
            <a:ext cx="8260672" cy="1039427"/>
          </a:xfrm>
        </p:spPr>
        <p:txBody>
          <a:bodyPr/>
          <a:lstStyle/>
          <a:p>
            <a:r>
              <a:rPr lang="en-US" dirty="0" smtClean="0"/>
              <a:t>Word Study Mini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238598"/>
              </p:ext>
            </p:extLst>
          </p:nvPr>
        </p:nvGraphicFramePr>
        <p:xfrm>
          <a:off x="763133" y="2476251"/>
          <a:ext cx="746646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1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Non-Examples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4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Recycle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Reuse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Reduce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Redo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Reapply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Reassess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Retake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</a:t>
                      </a:r>
                    </a:p>
                    <a:p>
                      <a:pPr algn="ctr"/>
                      <a:endParaRPr lang="en-US" sz="2400" dirty="0" smtClean="0">
                        <a:latin typeface="SchoolScriptDashed" panose="00000400000000000000" pitchFamily="2" charset="0"/>
                      </a:endParaRPr>
                    </a:p>
                    <a:p>
                      <a:pPr algn="ctr"/>
                      <a:endParaRPr lang="en-US" sz="2400" dirty="0" smtClean="0">
                        <a:latin typeface="SchoolScriptDashed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Render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Residue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Rain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Rodeo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SchoolScriptDashed" panose="00000400000000000000" pitchFamily="2" charset="0"/>
                        </a:rPr>
                        <a:t>reasonable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199" y="1752600"/>
            <a:ext cx="7174707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 can </a:t>
            </a:r>
            <a:endParaRPr lang="en-US" dirty="0"/>
          </a:p>
        </p:txBody>
      </p:sp>
      <p:sp>
        <p:nvSpPr>
          <p:cNvPr id="11" name="SMARTInkShape-390"/>
          <p:cNvSpPr/>
          <p:nvPr/>
        </p:nvSpPr>
        <p:spPr>
          <a:xfrm>
            <a:off x="8029016" y="3170039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60672" cy="1039427"/>
          </a:xfrm>
        </p:spPr>
        <p:txBody>
          <a:bodyPr/>
          <a:lstStyle/>
          <a:p>
            <a:r>
              <a:rPr lang="en-US" dirty="0" smtClean="0"/>
              <a:t>Word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3879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one partner, generate a list of 10 words. Separate each word by prefix, base/ root/suffix. </a:t>
            </a:r>
            <a:r>
              <a:rPr lang="en-US" dirty="0" smtClean="0">
                <a:solidFill>
                  <a:srgbClr val="FF0000"/>
                </a:solidFill>
              </a:rPr>
              <a:t>Five</a:t>
            </a:r>
            <a:r>
              <a:rPr lang="en-US" dirty="0" smtClean="0"/>
              <a:t> of the 10 words must also have a suffix.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Tic-Tac-Toe based on identifying each word by its meaning.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crossword puzzle with at least 5 clues across and 5 clues downward. </a:t>
            </a:r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906792"/>
              </p:ext>
            </p:extLst>
          </p:nvPr>
        </p:nvGraphicFramePr>
        <p:xfrm>
          <a:off x="421105" y="1670556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3181442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661602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Non-example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91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Undecided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Unicorn</a:t>
                      </a:r>
                    </a:p>
                    <a:p>
                      <a:r>
                        <a:rPr lang="en-US" dirty="0" smtClean="0"/>
                        <a:t>Unicycle</a:t>
                      </a:r>
                    </a:p>
                    <a:p>
                      <a:r>
                        <a:rPr lang="en-US" dirty="0" smtClean="0"/>
                        <a:t>Umbrella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623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65" y="882015"/>
            <a:ext cx="8260672" cy="1039427"/>
          </a:xfrm>
        </p:spPr>
        <p:txBody>
          <a:bodyPr/>
          <a:lstStyle/>
          <a:p>
            <a:r>
              <a:rPr lang="en-US" dirty="0" smtClean="0"/>
              <a:t>Word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3879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one partner, generate a list of 10 words. Separate each word by prefix, base/ root/suffix. </a:t>
            </a:r>
            <a:r>
              <a:rPr lang="en-US" dirty="0" smtClean="0">
                <a:solidFill>
                  <a:srgbClr val="FF0000"/>
                </a:solidFill>
              </a:rPr>
              <a:t>Five</a:t>
            </a:r>
            <a:r>
              <a:rPr lang="en-US" dirty="0" smtClean="0"/>
              <a:t> of the 10 words must also have a suffix.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Tic-Tac-Toe based on identifying each word by its meaning.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 crossword puzzle with at least 5 clues across and 5 clues downward. </a:t>
            </a:r>
          </a:p>
          <a:p>
            <a:endParaRPr lang="en-US" dirty="0"/>
          </a:p>
        </p:txBody>
      </p:sp>
      <p:graphicFrame>
        <p:nvGraphicFramePr>
          <p:cNvPr id="107" name="Table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992652"/>
              </p:ext>
            </p:extLst>
          </p:nvPr>
        </p:nvGraphicFramePr>
        <p:xfrm>
          <a:off x="1112109" y="1695547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1772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8341331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9024426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359325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38182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or 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67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45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25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97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777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963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799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596743"/>
                  </a:ext>
                </a:extLst>
              </a:tr>
            </a:tbl>
          </a:graphicData>
        </a:graphic>
      </p:graphicFrame>
      <p:grpSp>
        <p:nvGrpSpPr>
          <p:cNvPr id="227" name="SMARTInkShape-Group101"/>
          <p:cNvGrpSpPr/>
          <p:nvPr/>
        </p:nvGrpSpPr>
        <p:grpSpPr>
          <a:xfrm>
            <a:off x="1184200" y="2378676"/>
            <a:ext cx="2244801" cy="2471352"/>
            <a:chOff x="1184200" y="2378676"/>
            <a:chExt cx="2244801" cy="2471352"/>
          </a:xfrm>
        </p:grpSpPr>
        <p:sp>
          <p:nvSpPr>
            <p:cNvPr id="196" name="SMARTInkShape-348"/>
            <p:cNvSpPr/>
            <p:nvPr/>
          </p:nvSpPr>
          <p:spPr>
            <a:xfrm>
              <a:off x="3243649" y="4366054"/>
              <a:ext cx="123568" cy="20596"/>
            </a:xfrm>
            <a:custGeom>
              <a:avLst/>
              <a:gdLst/>
              <a:ahLst/>
              <a:cxnLst/>
              <a:rect l="0" t="0" r="0" b="0"/>
              <a:pathLst>
                <a:path w="123568" h="20596">
                  <a:moveTo>
                    <a:pt x="0" y="20595"/>
                  </a:moveTo>
                  <a:lnTo>
                    <a:pt x="19799" y="20595"/>
                  </a:lnTo>
                  <a:lnTo>
                    <a:pt x="29012" y="17544"/>
                  </a:lnTo>
                  <a:lnTo>
                    <a:pt x="33071" y="15128"/>
                  </a:lnTo>
                  <a:lnTo>
                    <a:pt x="70673" y="10933"/>
                  </a:lnTo>
                  <a:lnTo>
                    <a:pt x="93211" y="9237"/>
                  </a:lnTo>
                  <a:lnTo>
                    <a:pt x="1235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349"/>
            <p:cNvSpPr/>
            <p:nvPr/>
          </p:nvSpPr>
          <p:spPr>
            <a:xfrm>
              <a:off x="3202459" y="3995351"/>
              <a:ext cx="164758" cy="30893"/>
            </a:xfrm>
            <a:custGeom>
              <a:avLst/>
              <a:gdLst/>
              <a:ahLst/>
              <a:cxnLst/>
              <a:rect l="0" t="0" r="0" b="0"/>
              <a:pathLst>
                <a:path w="164758" h="30893">
                  <a:moveTo>
                    <a:pt x="0" y="30892"/>
                  </a:moveTo>
                  <a:lnTo>
                    <a:pt x="15340" y="30892"/>
                  </a:lnTo>
                  <a:lnTo>
                    <a:pt x="21311" y="27841"/>
                  </a:lnTo>
                  <a:lnTo>
                    <a:pt x="24504" y="25426"/>
                  </a:lnTo>
                  <a:lnTo>
                    <a:pt x="34155" y="22742"/>
                  </a:lnTo>
                  <a:lnTo>
                    <a:pt x="93470" y="11854"/>
                  </a:lnTo>
                  <a:lnTo>
                    <a:pt x="1647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350"/>
            <p:cNvSpPr/>
            <p:nvPr/>
          </p:nvSpPr>
          <p:spPr>
            <a:xfrm>
              <a:off x="3192162" y="3253946"/>
              <a:ext cx="82379" cy="20595"/>
            </a:xfrm>
            <a:custGeom>
              <a:avLst/>
              <a:gdLst/>
              <a:ahLst/>
              <a:cxnLst/>
              <a:rect l="0" t="0" r="0" b="0"/>
              <a:pathLst>
                <a:path w="82379" h="20595">
                  <a:moveTo>
                    <a:pt x="0" y="20594"/>
                  </a:moveTo>
                  <a:lnTo>
                    <a:pt x="5466" y="20594"/>
                  </a:lnTo>
                  <a:lnTo>
                    <a:pt x="66297" y="692"/>
                  </a:lnTo>
                  <a:lnTo>
                    <a:pt x="823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351"/>
            <p:cNvSpPr/>
            <p:nvPr/>
          </p:nvSpPr>
          <p:spPr>
            <a:xfrm>
              <a:off x="3192162" y="3604054"/>
              <a:ext cx="123569" cy="20596"/>
            </a:xfrm>
            <a:custGeom>
              <a:avLst/>
              <a:gdLst/>
              <a:ahLst/>
              <a:cxnLst/>
              <a:rect l="0" t="0" r="0" b="0"/>
              <a:pathLst>
                <a:path w="123569" h="20596">
                  <a:moveTo>
                    <a:pt x="0" y="20595"/>
                  </a:moveTo>
                  <a:lnTo>
                    <a:pt x="23199" y="20595"/>
                  </a:lnTo>
                  <a:lnTo>
                    <a:pt x="80467" y="10933"/>
                  </a:lnTo>
                  <a:lnTo>
                    <a:pt x="98528" y="10423"/>
                  </a:lnTo>
                  <a:lnTo>
                    <a:pt x="1235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352"/>
            <p:cNvSpPr/>
            <p:nvPr/>
          </p:nvSpPr>
          <p:spPr>
            <a:xfrm>
              <a:off x="2728821" y="2883243"/>
              <a:ext cx="133829" cy="173433"/>
            </a:xfrm>
            <a:custGeom>
              <a:avLst/>
              <a:gdLst/>
              <a:ahLst/>
              <a:cxnLst/>
              <a:rect l="0" t="0" r="0" b="0"/>
              <a:pathLst>
                <a:path w="133829" h="173433">
                  <a:moveTo>
                    <a:pt x="10260" y="0"/>
                  </a:moveTo>
                  <a:lnTo>
                    <a:pt x="9116" y="54942"/>
                  </a:lnTo>
                  <a:lnTo>
                    <a:pt x="2109" y="74459"/>
                  </a:lnTo>
                  <a:lnTo>
                    <a:pt x="0" y="131906"/>
                  </a:lnTo>
                  <a:lnTo>
                    <a:pt x="3030" y="141766"/>
                  </a:lnTo>
                  <a:lnTo>
                    <a:pt x="7047" y="149962"/>
                  </a:lnTo>
                  <a:lnTo>
                    <a:pt x="8832" y="157418"/>
                  </a:lnTo>
                  <a:lnTo>
                    <a:pt x="10452" y="159864"/>
                  </a:lnTo>
                  <a:lnTo>
                    <a:pt x="12676" y="161495"/>
                  </a:lnTo>
                  <a:lnTo>
                    <a:pt x="15304" y="162583"/>
                  </a:lnTo>
                  <a:lnTo>
                    <a:pt x="17055" y="164451"/>
                  </a:lnTo>
                  <a:lnTo>
                    <a:pt x="19001" y="169579"/>
                  </a:lnTo>
                  <a:lnTo>
                    <a:pt x="20664" y="171404"/>
                  </a:lnTo>
                  <a:lnTo>
                    <a:pt x="25563" y="173432"/>
                  </a:lnTo>
                  <a:lnTo>
                    <a:pt x="28471" y="172828"/>
                  </a:lnTo>
                  <a:lnTo>
                    <a:pt x="41359" y="166691"/>
                  </a:lnTo>
                  <a:lnTo>
                    <a:pt x="52409" y="163868"/>
                  </a:lnTo>
                  <a:lnTo>
                    <a:pt x="70538" y="153606"/>
                  </a:lnTo>
                  <a:lnTo>
                    <a:pt x="78239" y="146072"/>
                  </a:lnTo>
                  <a:lnTo>
                    <a:pt x="98300" y="116480"/>
                  </a:lnTo>
                  <a:lnTo>
                    <a:pt x="105071" y="95005"/>
                  </a:lnTo>
                  <a:lnTo>
                    <a:pt x="119235" y="68744"/>
                  </a:lnTo>
                  <a:lnTo>
                    <a:pt x="123402" y="55964"/>
                  </a:lnTo>
                  <a:lnTo>
                    <a:pt x="130230" y="44932"/>
                  </a:lnTo>
                  <a:lnTo>
                    <a:pt x="133815" y="30946"/>
                  </a:lnTo>
                  <a:lnTo>
                    <a:pt x="133827" y="45229"/>
                  </a:lnTo>
                  <a:lnTo>
                    <a:pt x="130777" y="51756"/>
                  </a:lnTo>
                  <a:lnTo>
                    <a:pt x="128361" y="55099"/>
                  </a:lnTo>
                  <a:lnTo>
                    <a:pt x="124962" y="70736"/>
                  </a:lnTo>
                  <a:lnTo>
                    <a:pt x="123547" y="131474"/>
                  </a:lnTo>
                  <a:lnTo>
                    <a:pt x="123541" y="135704"/>
                  </a:lnTo>
                  <a:lnTo>
                    <a:pt x="126586" y="143454"/>
                  </a:lnTo>
                  <a:lnTo>
                    <a:pt x="133828" y="154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353"/>
            <p:cNvSpPr/>
            <p:nvPr/>
          </p:nvSpPr>
          <p:spPr>
            <a:xfrm>
              <a:off x="2924432" y="3645243"/>
              <a:ext cx="133866" cy="175055"/>
            </a:xfrm>
            <a:custGeom>
              <a:avLst/>
              <a:gdLst/>
              <a:ahLst/>
              <a:cxnLst/>
              <a:rect l="0" t="0" r="0" b="0"/>
              <a:pathLst>
                <a:path w="133866" h="175055">
                  <a:moveTo>
                    <a:pt x="0" y="0"/>
                  </a:moveTo>
                  <a:lnTo>
                    <a:pt x="0" y="62523"/>
                  </a:lnTo>
                  <a:lnTo>
                    <a:pt x="0" y="125675"/>
                  </a:lnTo>
                  <a:lnTo>
                    <a:pt x="0" y="144009"/>
                  </a:lnTo>
                  <a:lnTo>
                    <a:pt x="5467" y="138651"/>
                  </a:lnTo>
                  <a:lnTo>
                    <a:pt x="8150" y="132941"/>
                  </a:lnTo>
                  <a:lnTo>
                    <a:pt x="15340" y="114486"/>
                  </a:lnTo>
                  <a:lnTo>
                    <a:pt x="51505" y="54323"/>
                  </a:lnTo>
                  <a:lnTo>
                    <a:pt x="75515" y="27625"/>
                  </a:lnTo>
                  <a:lnTo>
                    <a:pt x="82379" y="23719"/>
                  </a:lnTo>
                  <a:lnTo>
                    <a:pt x="90642" y="21212"/>
                  </a:lnTo>
                  <a:lnTo>
                    <a:pt x="94823" y="23920"/>
                  </a:lnTo>
                  <a:lnTo>
                    <a:pt x="116828" y="44816"/>
                  </a:lnTo>
                  <a:lnTo>
                    <a:pt x="120573" y="54624"/>
                  </a:lnTo>
                  <a:lnTo>
                    <a:pt x="133151" y="113352"/>
                  </a:lnTo>
                  <a:lnTo>
                    <a:pt x="133865" y="175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354"/>
            <p:cNvSpPr/>
            <p:nvPr/>
          </p:nvSpPr>
          <p:spPr>
            <a:xfrm>
              <a:off x="2924433" y="3985054"/>
              <a:ext cx="133726" cy="164758"/>
            </a:xfrm>
            <a:custGeom>
              <a:avLst/>
              <a:gdLst/>
              <a:ahLst/>
              <a:cxnLst/>
              <a:rect l="0" t="0" r="0" b="0"/>
              <a:pathLst>
                <a:path w="133726" h="164758">
                  <a:moveTo>
                    <a:pt x="10297" y="0"/>
                  </a:moveTo>
                  <a:lnTo>
                    <a:pt x="9152" y="56285"/>
                  </a:lnTo>
                  <a:lnTo>
                    <a:pt x="954" y="95084"/>
                  </a:lnTo>
                  <a:lnTo>
                    <a:pt x="0" y="149948"/>
                  </a:lnTo>
                  <a:lnTo>
                    <a:pt x="0" y="147496"/>
                  </a:lnTo>
                  <a:lnTo>
                    <a:pt x="1144" y="146385"/>
                  </a:lnTo>
                  <a:lnTo>
                    <a:pt x="5466" y="145150"/>
                  </a:lnTo>
                  <a:lnTo>
                    <a:pt x="7076" y="143676"/>
                  </a:lnTo>
                  <a:lnTo>
                    <a:pt x="28052" y="105052"/>
                  </a:lnTo>
                  <a:lnTo>
                    <a:pt x="28999" y="100926"/>
                  </a:lnTo>
                  <a:lnTo>
                    <a:pt x="71949" y="38979"/>
                  </a:lnTo>
                  <a:lnTo>
                    <a:pt x="85784" y="18760"/>
                  </a:lnTo>
                  <a:lnTo>
                    <a:pt x="95714" y="14058"/>
                  </a:lnTo>
                  <a:lnTo>
                    <a:pt x="109802" y="11040"/>
                  </a:lnTo>
                  <a:lnTo>
                    <a:pt x="114780" y="13679"/>
                  </a:lnTo>
                  <a:lnTo>
                    <a:pt x="117709" y="15984"/>
                  </a:lnTo>
                  <a:lnTo>
                    <a:pt x="120964" y="21596"/>
                  </a:lnTo>
                  <a:lnTo>
                    <a:pt x="123554" y="27905"/>
                  </a:lnTo>
                  <a:lnTo>
                    <a:pt x="128519" y="34522"/>
                  </a:lnTo>
                  <a:lnTo>
                    <a:pt x="131489" y="44328"/>
                  </a:lnTo>
                  <a:lnTo>
                    <a:pt x="133725" y="89427"/>
                  </a:lnTo>
                  <a:lnTo>
                    <a:pt x="123848" y="152612"/>
                  </a:lnTo>
                  <a:lnTo>
                    <a:pt x="123567" y="164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355"/>
            <p:cNvSpPr/>
            <p:nvPr/>
          </p:nvSpPr>
          <p:spPr>
            <a:xfrm>
              <a:off x="2790570" y="4293973"/>
              <a:ext cx="123566" cy="195650"/>
            </a:xfrm>
            <a:custGeom>
              <a:avLst/>
              <a:gdLst/>
              <a:ahLst/>
              <a:cxnLst/>
              <a:rect l="0" t="0" r="0" b="0"/>
              <a:pathLst>
                <a:path w="123566" h="195650">
                  <a:moveTo>
                    <a:pt x="10295" y="0"/>
                  </a:moveTo>
                  <a:lnTo>
                    <a:pt x="9151" y="44869"/>
                  </a:lnTo>
                  <a:lnTo>
                    <a:pt x="2145" y="64206"/>
                  </a:lnTo>
                  <a:lnTo>
                    <a:pt x="35" y="125008"/>
                  </a:lnTo>
                  <a:lnTo>
                    <a:pt x="0" y="156285"/>
                  </a:lnTo>
                  <a:lnTo>
                    <a:pt x="3050" y="164042"/>
                  </a:lnTo>
                  <a:lnTo>
                    <a:pt x="8864" y="172879"/>
                  </a:lnTo>
                  <a:lnTo>
                    <a:pt x="12710" y="174087"/>
                  </a:lnTo>
                  <a:lnTo>
                    <a:pt x="24502" y="174863"/>
                  </a:lnTo>
                  <a:lnTo>
                    <a:pt x="31101" y="171918"/>
                  </a:lnTo>
                  <a:lnTo>
                    <a:pt x="54929" y="150843"/>
                  </a:lnTo>
                  <a:lnTo>
                    <a:pt x="92674" y="90447"/>
                  </a:lnTo>
                  <a:lnTo>
                    <a:pt x="110217" y="54342"/>
                  </a:lnTo>
                  <a:lnTo>
                    <a:pt x="113056" y="45891"/>
                  </a:lnTo>
                  <a:lnTo>
                    <a:pt x="121150" y="31142"/>
                  </a:lnTo>
                  <a:lnTo>
                    <a:pt x="123523" y="20778"/>
                  </a:lnTo>
                  <a:lnTo>
                    <a:pt x="123565" y="79266"/>
                  </a:lnTo>
                  <a:lnTo>
                    <a:pt x="123565" y="136928"/>
                  </a:lnTo>
                  <a:lnTo>
                    <a:pt x="123565" y="195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356"/>
            <p:cNvSpPr/>
            <p:nvPr/>
          </p:nvSpPr>
          <p:spPr>
            <a:xfrm>
              <a:off x="2831781" y="4613189"/>
              <a:ext cx="174989" cy="234760"/>
            </a:xfrm>
            <a:custGeom>
              <a:avLst/>
              <a:gdLst/>
              <a:ahLst/>
              <a:cxnLst/>
              <a:rect l="0" t="0" r="0" b="0"/>
              <a:pathLst>
                <a:path w="174989" h="234760">
                  <a:moveTo>
                    <a:pt x="10273" y="0"/>
                  </a:moveTo>
                  <a:lnTo>
                    <a:pt x="10273" y="62075"/>
                  </a:lnTo>
                  <a:lnTo>
                    <a:pt x="9129" y="75643"/>
                  </a:lnTo>
                  <a:lnTo>
                    <a:pt x="930" y="116714"/>
                  </a:lnTo>
                  <a:lnTo>
                    <a:pt x="0" y="180753"/>
                  </a:lnTo>
                  <a:lnTo>
                    <a:pt x="1127" y="198609"/>
                  </a:lnTo>
                  <a:lnTo>
                    <a:pt x="8199" y="211654"/>
                  </a:lnTo>
                  <a:lnTo>
                    <a:pt x="24181" y="229821"/>
                  </a:lnTo>
                  <a:lnTo>
                    <a:pt x="30947" y="233719"/>
                  </a:lnTo>
                  <a:lnTo>
                    <a:pt x="34354" y="234759"/>
                  </a:lnTo>
                  <a:lnTo>
                    <a:pt x="44239" y="232863"/>
                  </a:lnTo>
                  <a:lnTo>
                    <a:pt x="59620" y="225363"/>
                  </a:lnTo>
                  <a:lnTo>
                    <a:pt x="75067" y="212578"/>
                  </a:lnTo>
                  <a:lnTo>
                    <a:pt x="95647" y="187468"/>
                  </a:lnTo>
                  <a:lnTo>
                    <a:pt x="106569" y="178283"/>
                  </a:lnTo>
                  <a:lnTo>
                    <a:pt x="140621" y="120041"/>
                  </a:lnTo>
                  <a:lnTo>
                    <a:pt x="161676" y="75127"/>
                  </a:lnTo>
                  <a:lnTo>
                    <a:pt x="164518" y="66570"/>
                  </a:lnTo>
                  <a:lnTo>
                    <a:pt x="172615" y="51754"/>
                  </a:lnTo>
                  <a:lnTo>
                    <a:pt x="174988" y="31500"/>
                  </a:lnTo>
                  <a:lnTo>
                    <a:pt x="173885" y="66702"/>
                  </a:lnTo>
                  <a:lnTo>
                    <a:pt x="166164" y="99737"/>
                  </a:lnTo>
                  <a:lnTo>
                    <a:pt x="161870" y="142041"/>
                  </a:lnTo>
                  <a:lnTo>
                    <a:pt x="155903" y="171203"/>
                  </a:lnTo>
                  <a:lnTo>
                    <a:pt x="164732" y="226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357"/>
            <p:cNvSpPr/>
            <p:nvPr/>
          </p:nvSpPr>
          <p:spPr>
            <a:xfrm>
              <a:off x="2996513" y="4324865"/>
              <a:ext cx="123568" cy="164758"/>
            </a:xfrm>
            <a:custGeom>
              <a:avLst/>
              <a:gdLst/>
              <a:ahLst/>
              <a:cxnLst/>
              <a:rect l="0" t="0" r="0" b="0"/>
              <a:pathLst>
                <a:path w="123568" h="164758">
                  <a:moveTo>
                    <a:pt x="0" y="0"/>
                  </a:moveTo>
                  <a:lnTo>
                    <a:pt x="1" y="62562"/>
                  </a:lnTo>
                  <a:lnTo>
                    <a:pt x="1" y="126819"/>
                  </a:lnTo>
                  <a:lnTo>
                    <a:pt x="1" y="143941"/>
                  </a:lnTo>
                  <a:lnTo>
                    <a:pt x="8866" y="144142"/>
                  </a:lnTo>
                  <a:lnTo>
                    <a:pt x="9343" y="143005"/>
                  </a:lnTo>
                  <a:lnTo>
                    <a:pt x="13160" y="129907"/>
                  </a:lnTo>
                  <a:lnTo>
                    <a:pt x="18392" y="115148"/>
                  </a:lnTo>
                  <a:lnTo>
                    <a:pt x="22993" y="100478"/>
                  </a:lnTo>
                  <a:lnTo>
                    <a:pt x="51550" y="41124"/>
                  </a:lnTo>
                  <a:lnTo>
                    <a:pt x="65229" y="19183"/>
                  </a:lnTo>
                  <a:lnTo>
                    <a:pt x="72087" y="14246"/>
                  </a:lnTo>
                  <a:lnTo>
                    <a:pt x="78949" y="10908"/>
                  </a:lnTo>
                  <a:lnTo>
                    <a:pt x="85813" y="5611"/>
                  </a:lnTo>
                  <a:lnTo>
                    <a:pt x="89245" y="4884"/>
                  </a:lnTo>
                  <a:lnTo>
                    <a:pt x="92677" y="5545"/>
                  </a:lnTo>
                  <a:lnTo>
                    <a:pt x="99541" y="8185"/>
                  </a:lnTo>
                  <a:lnTo>
                    <a:pt x="106406" y="9358"/>
                  </a:lnTo>
                  <a:lnTo>
                    <a:pt x="108694" y="10815"/>
                  </a:lnTo>
                  <a:lnTo>
                    <a:pt x="110220" y="12931"/>
                  </a:lnTo>
                  <a:lnTo>
                    <a:pt x="121958" y="43345"/>
                  </a:lnTo>
                  <a:lnTo>
                    <a:pt x="123505" y="101044"/>
                  </a:lnTo>
                  <a:lnTo>
                    <a:pt x="123567" y="150781"/>
                  </a:lnTo>
                  <a:lnTo>
                    <a:pt x="120517" y="155876"/>
                  </a:lnTo>
                  <a:lnTo>
                    <a:pt x="113271" y="1647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358"/>
            <p:cNvSpPr/>
            <p:nvPr/>
          </p:nvSpPr>
          <p:spPr>
            <a:xfrm>
              <a:off x="3078893" y="4644081"/>
              <a:ext cx="142055" cy="205947"/>
            </a:xfrm>
            <a:custGeom>
              <a:avLst/>
              <a:gdLst/>
              <a:ahLst/>
              <a:cxnLst/>
              <a:rect l="0" t="0" r="0" b="0"/>
              <a:pathLst>
                <a:path w="142055" h="205947">
                  <a:moveTo>
                    <a:pt x="20593" y="0"/>
                  </a:moveTo>
                  <a:lnTo>
                    <a:pt x="19449" y="56087"/>
                  </a:lnTo>
                  <a:lnTo>
                    <a:pt x="3502" y="115589"/>
                  </a:lnTo>
                  <a:lnTo>
                    <a:pt x="60" y="164041"/>
                  </a:lnTo>
                  <a:lnTo>
                    <a:pt x="0" y="184736"/>
                  </a:lnTo>
                  <a:lnTo>
                    <a:pt x="8865" y="176432"/>
                  </a:lnTo>
                  <a:lnTo>
                    <a:pt x="19378" y="160028"/>
                  </a:lnTo>
                  <a:lnTo>
                    <a:pt x="39253" y="141533"/>
                  </a:lnTo>
                  <a:lnTo>
                    <a:pt x="75081" y="82310"/>
                  </a:lnTo>
                  <a:lnTo>
                    <a:pt x="98579" y="57410"/>
                  </a:lnTo>
                  <a:lnTo>
                    <a:pt x="123329" y="42298"/>
                  </a:lnTo>
                  <a:lnTo>
                    <a:pt x="128419" y="41682"/>
                  </a:lnTo>
                  <a:lnTo>
                    <a:pt x="130234" y="42661"/>
                  </a:lnTo>
                  <a:lnTo>
                    <a:pt x="131444" y="44459"/>
                  </a:lnTo>
                  <a:lnTo>
                    <a:pt x="133147" y="52455"/>
                  </a:lnTo>
                  <a:lnTo>
                    <a:pt x="134913" y="69920"/>
                  </a:lnTo>
                  <a:lnTo>
                    <a:pt x="141995" y="96656"/>
                  </a:lnTo>
                  <a:lnTo>
                    <a:pt x="142054" y="113895"/>
                  </a:lnTo>
                  <a:lnTo>
                    <a:pt x="134121" y="177269"/>
                  </a:lnTo>
                  <a:lnTo>
                    <a:pt x="133864" y="205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359"/>
            <p:cNvSpPr/>
            <p:nvPr/>
          </p:nvSpPr>
          <p:spPr>
            <a:xfrm>
              <a:off x="2677338" y="2491946"/>
              <a:ext cx="164717" cy="154461"/>
            </a:xfrm>
            <a:custGeom>
              <a:avLst/>
              <a:gdLst/>
              <a:ahLst/>
              <a:cxnLst/>
              <a:rect l="0" t="0" r="0" b="0"/>
              <a:pathLst>
                <a:path w="164717" h="154461">
                  <a:moveTo>
                    <a:pt x="51446" y="0"/>
                  </a:moveTo>
                  <a:lnTo>
                    <a:pt x="35808" y="0"/>
                  </a:lnTo>
                  <a:lnTo>
                    <a:pt x="34155" y="1144"/>
                  </a:lnTo>
                  <a:lnTo>
                    <a:pt x="33054" y="3051"/>
                  </a:lnTo>
                  <a:lnTo>
                    <a:pt x="32320" y="5466"/>
                  </a:lnTo>
                  <a:lnTo>
                    <a:pt x="22894" y="20862"/>
                  </a:lnTo>
                  <a:lnTo>
                    <a:pt x="1528" y="84255"/>
                  </a:lnTo>
                  <a:lnTo>
                    <a:pt x="0" y="126535"/>
                  </a:lnTo>
                  <a:lnTo>
                    <a:pt x="3028" y="133658"/>
                  </a:lnTo>
                  <a:lnTo>
                    <a:pt x="8829" y="142087"/>
                  </a:lnTo>
                  <a:lnTo>
                    <a:pt x="12673" y="143240"/>
                  </a:lnTo>
                  <a:lnTo>
                    <a:pt x="44623" y="144146"/>
                  </a:lnTo>
                  <a:lnTo>
                    <a:pt x="51465" y="141104"/>
                  </a:lnTo>
                  <a:lnTo>
                    <a:pt x="95643" y="109785"/>
                  </a:lnTo>
                  <a:lnTo>
                    <a:pt x="147553" y="48091"/>
                  </a:lnTo>
                  <a:lnTo>
                    <a:pt x="151368" y="41206"/>
                  </a:lnTo>
                  <a:lnTo>
                    <a:pt x="154207" y="34331"/>
                  </a:lnTo>
                  <a:lnTo>
                    <a:pt x="164704" y="20610"/>
                  </a:lnTo>
                  <a:lnTo>
                    <a:pt x="164713" y="26065"/>
                  </a:lnTo>
                  <a:lnTo>
                    <a:pt x="161663" y="31798"/>
                  </a:lnTo>
                  <a:lnTo>
                    <a:pt x="157639" y="38159"/>
                  </a:lnTo>
                  <a:lnTo>
                    <a:pt x="155372" y="49317"/>
                  </a:lnTo>
                  <a:lnTo>
                    <a:pt x="153557" y="65463"/>
                  </a:lnTo>
                  <a:lnTo>
                    <a:pt x="147426" y="79146"/>
                  </a:lnTo>
                  <a:lnTo>
                    <a:pt x="144133" y="141664"/>
                  </a:lnTo>
                  <a:lnTo>
                    <a:pt x="153994" y="153970"/>
                  </a:lnTo>
                  <a:lnTo>
                    <a:pt x="164716" y="154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360"/>
            <p:cNvSpPr/>
            <p:nvPr/>
          </p:nvSpPr>
          <p:spPr>
            <a:xfrm>
              <a:off x="1977081" y="2491946"/>
              <a:ext cx="154446" cy="113259"/>
            </a:xfrm>
            <a:custGeom>
              <a:avLst/>
              <a:gdLst/>
              <a:ahLst/>
              <a:cxnLst/>
              <a:rect l="0" t="0" r="0" b="0"/>
              <a:pathLst>
                <a:path w="154446" h="113259">
                  <a:moveTo>
                    <a:pt x="0" y="20595"/>
                  </a:moveTo>
                  <a:lnTo>
                    <a:pt x="14333" y="20594"/>
                  </a:lnTo>
                  <a:lnTo>
                    <a:pt x="20863" y="17543"/>
                  </a:lnTo>
                  <a:lnTo>
                    <a:pt x="24206" y="15128"/>
                  </a:lnTo>
                  <a:lnTo>
                    <a:pt x="39844" y="11729"/>
                  </a:lnTo>
                  <a:lnTo>
                    <a:pt x="75389" y="10335"/>
                  </a:lnTo>
                  <a:lnTo>
                    <a:pt x="82323" y="7263"/>
                  </a:lnTo>
                  <a:lnTo>
                    <a:pt x="90631" y="1435"/>
                  </a:lnTo>
                  <a:lnTo>
                    <a:pt x="102831" y="11"/>
                  </a:lnTo>
                  <a:lnTo>
                    <a:pt x="113270" y="0"/>
                  </a:lnTo>
                  <a:lnTo>
                    <a:pt x="113270" y="15752"/>
                  </a:lnTo>
                  <a:lnTo>
                    <a:pt x="112126" y="17367"/>
                  </a:lnTo>
                  <a:lnTo>
                    <a:pt x="110219" y="18442"/>
                  </a:lnTo>
                  <a:lnTo>
                    <a:pt x="104404" y="20169"/>
                  </a:lnTo>
                  <a:lnTo>
                    <a:pt x="103609" y="23457"/>
                  </a:lnTo>
                  <a:lnTo>
                    <a:pt x="103099" y="34890"/>
                  </a:lnTo>
                  <a:lnTo>
                    <a:pt x="99977" y="41440"/>
                  </a:lnTo>
                  <a:lnTo>
                    <a:pt x="95921" y="48166"/>
                  </a:lnTo>
                  <a:lnTo>
                    <a:pt x="93317" y="61806"/>
                  </a:lnTo>
                  <a:lnTo>
                    <a:pt x="92677" y="100976"/>
                  </a:lnTo>
                  <a:lnTo>
                    <a:pt x="101542" y="111663"/>
                  </a:lnTo>
                  <a:lnTo>
                    <a:pt x="105388" y="112556"/>
                  </a:lnTo>
                  <a:lnTo>
                    <a:pt x="118600" y="113258"/>
                  </a:lnTo>
                  <a:lnTo>
                    <a:pt x="124411" y="110214"/>
                  </a:lnTo>
                  <a:lnTo>
                    <a:pt x="148033" y="88766"/>
                  </a:lnTo>
                  <a:lnTo>
                    <a:pt x="151604" y="82166"/>
                  </a:lnTo>
                  <a:lnTo>
                    <a:pt x="154083" y="65188"/>
                  </a:lnTo>
                  <a:lnTo>
                    <a:pt x="154445" y="37756"/>
                  </a:lnTo>
                  <a:lnTo>
                    <a:pt x="151402" y="30891"/>
                  </a:lnTo>
                  <a:lnTo>
                    <a:pt x="124128" y="565"/>
                  </a:lnTo>
                  <a:lnTo>
                    <a:pt x="1132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361"/>
            <p:cNvSpPr/>
            <p:nvPr/>
          </p:nvSpPr>
          <p:spPr>
            <a:xfrm>
              <a:off x="2934730" y="2903838"/>
              <a:ext cx="113243" cy="175055"/>
            </a:xfrm>
            <a:custGeom>
              <a:avLst/>
              <a:gdLst/>
              <a:ahLst/>
              <a:cxnLst/>
              <a:rect l="0" t="0" r="0" b="0"/>
              <a:pathLst>
                <a:path w="113243" h="175055">
                  <a:moveTo>
                    <a:pt x="20594" y="0"/>
                  </a:moveTo>
                  <a:lnTo>
                    <a:pt x="15128" y="5466"/>
                  </a:lnTo>
                  <a:lnTo>
                    <a:pt x="12444" y="11201"/>
                  </a:lnTo>
                  <a:lnTo>
                    <a:pt x="7262" y="74314"/>
                  </a:lnTo>
                  <a:lnTo>
                    <a:pt x="2152" y="93337"/>
                  </a:lnTo>
                  <a:lnTo>
                    <a:pt x="0" y="154279"/>
                  </a:lnTo>
                  <a:lnTo>
                    <a:pt x="0" y="148939"/>
                  </a:lnTo>
                  <a:lnTo>
                    <a:pt x="3051" y="143234"/>
                  </a:lnTo>
                  <a:lnTo>
                    <a:pt x="41213" y="81655"/>
                  </a:lnTo>
                  <a:lnTo>
                    <a:pt x="49209" y="69471"/>
                  </a:lnTo>
                  <a:lnTo>
                    <a:pt x="85387" y="37923"/>
                  </a:lnTo>
                  <a:lnTo>
                    <a:pt x="89437" y="30965"/>
                  </a:lnTo>
                  <a:lnTo>
                    <a:pt x="90516" y="27508"/>
                  </a:lnTo>
                  <a:lnTo>
                    <a:pt x="92380" y="25204"/>
                  </a:lnTo>
                  <a:lnTo>
                    <a:pt x="97502" y="22643"/>
                  </a:lnTo>
                  <a:lnTo>
                    <a:pt x="99325" y="23104"/>
                  </a:lnTo>
                  <a:lnTo>
                    <a:pt x="100541" y="24556"/>
                  </a:lnTo>
                  <a:lnTo>
                    <a:pt x="101351" y="26668"/>
                  </a:lnTo>
                  <a:lnTo>
                    <a:pt x="103036" y="28076"/>
                  </a:lnTo>
                  <a:lnTo>
                    <a:pt x="107959" y="29640"/>
                  </a:lnTo>
                  <a:lnTo>
                    <a:pt x="109729" y="31201"/>
                  </a:lnTo>
                  <a:lnTo>
                    <a:pt x="111697" y="35987"/>
                  </a:lnTo>
                  <a:lnTo>
                    <a:pt x="113242" y="96256"/>
                  </a:lnTo>
                  <a:lnTo>
                    <a:pt x="112124" y="137310"/>
                  </a:lnTo>
                  <a:lnTo>
                    <a:pt x="102973" y="175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362"/>
            <p:cNvSpPr/>
            <p:nvPr/>
          </p:nvSpPr>
          <p:spPr>
            <a:xfrm>
              <a:off x="2162470" y="2409762"/>
              <a:ext cx="246671" cy="215573"/>
            </a:xfrm>
            <a:custGeom>
              <a:avLst/>
              <a:gdLst/>
              <a:ahLst/>
              <a:cxnLst/>
              <a:rect l="0" t="0" r="0" b="0"/>
              <a:pathLst>
                <a:path w="246671" h="215573">
                  <a:moveTo>
                    <a:pt x="20557" y="82184"/>
                  </a:moveTo>
                  <a:lnTo>
                    <a:pt x="20557" y="97524"/>
                  </a:lnTo>
                  <a:lnTo>
                    <a:pt x="17506" y="103494"/>
                  </a:lnTo>
                  <a:lnTo>
                    <a:pt x="13480" y="109961"/>
                  </a:lnTo>
                  <a:lnTo>
                    <a:pt x="11214" y="121179"/>
                  </a:lnTo>
                  <a:lnTo>
                    <a:pt x="10271" y="162404"/>
                  </a:lnTo>
                  <a:lnTo>
                    <a:pt x="0" y="174818"/>
                  </a:lnTo>
                  <a:lnTo>
                    <a:pt x="5440" y="174847"/>
                  </a:lnTo>
                  <a:lnTo>
                    <a:pt x="7046" y="173707"/>
                  </a:lnTo>
                  <a:lnTo>
                    <a:pt x="8117" y="171803"/>
                  </a:lnTo>
                  <a:lnTo>
                    <a:pt x="9837" y="165992"/>
                  </a:lnTo>
                  <a:lnTo>
                    <a:pt x="17253" y="156624"/>
                  </a:lnTo>
                  <a:lnTo>
                    <a:pt x="20722" y="147082"/>
                  </a:lnTo>
                  <a:lnTo>
                    <a:pt x="36891" y="119701"/>
                  </a:lnTo>
                  <a:lnTo>
                    <a:pt x="39258" y="111062"/>
                  </a:lnTo>
                  <a:lnTo>
                    <a:pt x="41033" y="108301"/>
                  </a:lnTo>
                  <a:lnTo>
                    <a:pt x="43361" y="106460"/>
                  </a:lnTo>
                  <a:lnTo>
                    <a:pt x="46057" y="105233"/>
                  </a:lnTo>
                  <a:lnTo>
                    <a:pt x="47854" y="103270"/>
                  </a:lnTo>
                  <a:lnTo>
                    <a:pt x="53790" y="91900"/>
                  </a:lnTo>
                  <a:lnTo>
                    <a:pt x="60175" y="84103"/>
                  </a:lnTo>
                  <a:lnTo>
                    <a:pt x="64099" y="83037"/>
                  </a:lnTo>
                  <a:lnTo>
                    <a:pt x="71578" y="82234"/>
                  </a:lnTo>
                  <a:lnTo>
                    <a:pt x="71906" y="87665"/>
                  </a:lnTo>
                  <a:lnTo>
                    <a:pt x="75034" y="93392"/>
                  </a:lnTo>
                  <a:lnTo>
                    <a:pt x="77469" y="96521"/>
                  </a:lnTo>
                  <a:lnTo>
                    <a:pt x="77949" y="98606"/>
                  </a:lnTo>
                  <a:lnTo>
                    <a:pt x="77124" y="99997"/>
                  </a:lnTo>
                  <a:lnTo>
                    <a:pt x="75431" y="100924"/>
                  </a:lnTo>
                  <a:lnTo>
                    <a:pt x="73549" y="108056"/>
                  </a:lnTo>
                  <a:lnTo>
                    <a:pt x="70917" y="150774"/>
                  </a:lnTo>
                  <a:lnTo>
                    <a:pt x="63180" y="162521"/>
                  </a:lnTo>
                  <a:lnTo>
                    <a:pt x="62029" y="172380"/>
                  </a:lnTo>
                  <a:lnTo>
                    <a:pt x="61872" y="178715"/>
                  </a:lnTo>
                  <a:lnTo>
                    <a:pt x="62974" y="180863"/>
                  </a:lnTo>
                  <a:lnTo>
                    <a:pt x="64853" y="182294"/>
                  </a:lnTo>
                  <a:lnTo>
                    <a:pt x="67250" y="183248"/>
                  </a:lnTo>
                  <a:lnTo>
                    <a:pt x="68848" y="185029"/>
                  </a:lnTo>
                  <a:lnTo>
                    <a:pt x="71623" y="193855"/>
                  </a:lnTo>
                  <a:lnTo>
                    <a:pt x="74908" y="194743"/>
                  </a:lnTo>
                  <a:lnTo>
                    <a:pt x="77385" y="194980"/>
                  </a:lnTo>
                  <a:lnTo>
                    <a:pt x="83189" y="192193"/>
                  </a:lnTo>
                  <a:lnTo>
                    <a:pt x="100491" y="178355"/>
                  </a:lnTo>
                  <a:lnTo>
                    <a:pt x="110093" y="174751"/>
                  </a:lnTo>
                  <a:lnTo>
                    <a:pt x="116795" y="169853"/>
                  </a:lnTo>
                  <a:lnTo>
                    <a:pt x="120537" y="163863"/>
                  </a:lnTo>
                  <a:lnTo>
                    <a:pt x="123344" y="157387"/>
                  </a:lnTo>
                  <a:lnTo>
                    <a:pt x="130212" y="147308"/>
                  </a:lnTo>
                  <a:lnTo>
                    <a:pt x="133900" y="137076"/>
                  </a:lnTo>
                  <a:lnTo>
                    <a:pt x="140587" y="126797"/>
                  </a:lnTo>
                  <a:lnTo>
                    <a:pt x="143077" y="116506"/>
                  </a:lnTo>
                  <a:lnTo>
                    <a:pt x="143987" y="104812"/>
                  </a:lnTo>
                  <a:lnTo>
                    <a:pt x="134248" y="92958"/>
                  </a:lnTo>
                  <a:lnTo>
                    <a:pt x="119532" y="92523"/>
                  </a:lnTo>
                  <a:lnTo>
                    <a:pt x="117432" y="93653"/>
                  </a:lnTo>
                  <a:lnTo>
                    <a:pt x="116032" y="95551"/>
                  </a:lnTo>
                  <a:lnTo>
                    <a:pt x="113333" y="100710"/>
                  </a:lnTo>
                  <a:lnTo>
                    <a:pt x="96923" y="120061"/>
                  </a:lnTo>
                  <a:lnTo>
                    <a:pt x="83939" y="156271"/>
                  </a:lnTo>
                  <a:lnTo>
                    <a:pt x="84551" y="160179"/>
                  </a:lnTo>
                  <a:lnTo>
                    <a:pt x="91347" y="172700"/>
                  </a:lnTo>
                  <a:lnTo>
                    <a:pt x="97722" y="179686"/>
                  </a:lnTo>
                  <a:lnTo>
                    <a:pt x="103669" y="182725"/>
                  </a:lnTo>
                  <a:lnTo>
                    <a:pt x="106857" y="183536"/>
                  </a:lnTo>
                  <a:lnTo>
                    <a:pt x="123595" y="193093"/>
                  </a:lnTo>
                  <a:lnTo>
                    <a:pt x="137273" y="194988"/>
                  </a:lnTo>
                  <a:lnTo>
                    <a:pt x="144130" y="192196"/>
                  </a:lnTo>
                  <a:lnTo>
                    <a:pt x="150992" y="188285"/>
                  </a:lnTo>
                  <a:lnTo>
                    <a:pt x="181848" y="176413"/>
                  </a:lnTo>
                  <a:lnTo>
                    <a:pt x="199342" y="160663"/>
                  </a:lnTo>
                  <a:lnTo>
                    <a:pt x="202990" y="154058"/>
                  </a:lnTo>
                  <a:lnTo>
                    <a:pt x="205755" y="147308"/>
                  </a:lnTo>
                  <a:lnTo>
                    <a:pt x="214603" y="135692"/>
                  </a:lnTo>
                  <a:lnTo>
                    <a:pt x="215731" y="128803"/>
                  </a:lnTo>
                  <a:lnTo>
                    <a:pt x="216164" y="114984"/>
                  </a:lnTo>
                  <a:lnTo>
                    <a:pt x="215034" y="114348"/>
                  </a:lnTo>
                  <a:lnTo>
                    <a:pt x="200865" y="113126"/>
                  </a:lnTo>
                  <a:lnTo>
                    <a:pt x="194895" y="116149"/>
                  </a:lnTo>
                  <a:lnTo>
                    <a:pt x="178355" y="129499"/>
                  </a:lnTo>
                  <a:lnTo>
                    <a:pt x="164700" y="135897"/>
                  </a:lnTo>
                  <a:lnTo>
                    <a:pt x="157846" y="142669"/>
                  </a:lnTo>
                  <a:lnTo>
                    <a:pt x="148699" y="158203"/>
                  </a:lnTo>
                  <a:lnTo>
                    <a:pt x="144336" y="170560"/>
                  </a:lnTo>
                  <a:lnTo>
                    <a:pt x="137449" y="181468"/>
                  </a:lnTo>
                  <a:lnTo>
                    <a:pt x="134900" y="191946"/>
                  </a:lnTo>
                  <a:lnTo>
                    <a:pt x="134304" y="198853"/>
                  </a:lnTo>
                  <a:lnTo>
                    <a:pt x="135290" y="201152"/>
                  </a:lnTo>
                  <a:lnTo>
                    <a:pt x="137091" y="202685"/>
                  </a:lnTo>
                  <a:lnTo>
                    <a:pt x="139435" y="203708"/>
                  </a:lnTo>
                  <a:lnTo>
                    <a:pt x="140999" y="205533"/>
                  </a:lnTo>
                  <a:lnTo>
                    <a:pt x="142736" y="210612"/>
                  </a:lnTo>
                  <a:lnTo>
                    <a:pt x="144342" y="212424"/>
                  </a:lnTo>
                  <a:lnTo>
                    <a:pt x="152868" y="215572"/>
                  </a:lnTo>
                  <a:lnTo>
                    <a:pt x="163480" y="208878"/>
                  </a:lnTo>
                  <a:lnTo>
                    <a:pt x="177827" y="205533"/>
                  </a:lnTo>
                  <a:lnTo>
                    <a:pt x="180323" y="203318"/>
                  </a:lnTo>
                  <a:lnTo>
                    <a:pt x="216247" y="143234"/>
                  </a:lnTo>
                  <a:lnTo>
                    <a:pt x="221945" y="129912"/>
                  </a:lnTo>
                  <a:lnTo>
                    <a:pt x="235727" y="68446"/>
                  </a:lnTo>
                  <a:lnTo>
                    <a:pt x="237850" y="28409"/>
                  </a:lnTo>
                  <a:lnTo>
                    <a:pt x="246670" y="2018"/>
                  </a:lnTo>
                  <a:lnTo>
                    <a:pt x="245668" y="1281"/>
                  </a:lnTo>
                  <a:lnTo>
                    <a:pt x="238194" y="0"/>
                  </a:lnTo>
                  <a:lnTo>
                    <a:pt x="237729" y="1079"/>
                  </a:lnTo>
                  <a:lnTo>
                    <a:pt x="233754" y="60370"/>
                  </a:lnTo>
                  <a:lnTo>
                    <a:pt x="228651" y="84874"/>
                  </a:lnTo>
                  <a:lnTo>
                    <a:pt x="226692" y="144204"/>
                  </a:lnTo>
                  <a:lnTo>
                    <a:pt x="226503" y="205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363"/>
            <p:cNvSpPr/>
            <p:nvPr/>
          </p:nvSpPr>
          <p:spPr>
            <a:xfrm>
              <a:off x="2914135" y="2512541"/>
              <a:ext cx="102974" cy="154460"/>
            </a:xfrm>
            <a:custGeom>
              <a:avLst/>
              <a:gdLst/>
              <a:ahLst/>
              <a:cxnLst/>
              <a:rect l="0" t="0" r="0" b="0"/>
              <a:pathLst>
                <a:path w="102974" h="154460">
                  <a:moveTo>
                    <a:pt x="20595" y="0"/>
                  </a:moveTo>
                  <a:lnTo>
                    <a:pt x="20595" y="8865"/>
                  </a:lnTo>
                  <a:lnTo>
                    <a:pt x="13518" y="18235"/>
                  </a:lnTo>
                  <a:lnTo>
                    <a:pt x="11252" y="27777"/>
                  </a:lnTo>
                  <a:lnTo>
                    <a:pt x="9436" y="38995"/>
                  </a:lnTo>
                  <a:lnTo>
                    <a:pt x="1469" y="63797"/>
                  </a:lnTo>
                  <a:lnTo>
                    <a:pt x="3" y="126959"/>
                  </a:lnTo>
                  <a:lnTo>
                    <a:pt x="0" y="133849"/>
                  </a:lnTo>
                  <a:lnTo>
                    <a:pt x="0" y="128393"/>
                  </a:lnTo>
                  <a:lnTo>
                    <a:pt x="3051" y="122661"/>
                  </a:lnTo>
                  <a:lnTo>
                    <a:pt x="7077" y="116300"/>
                  </a:lnTo>
                  <a:lnTo>
                    <a:pt x="10487" y="106286"/>
                  </a:lnTo>
                  <a:lnTo>
                    <a:pt x="51505" y="43524"/>
                  </a:lnTo>
                  <a:lnTo>
                    <a:pt x="57216" y="35362"/>
                  </a:lnTo>
                  <a:lnTo>
                    <a:pt x="63933" y="20800"/>
                  </a:lnTo>
                  <a:lnTo>
                    <a:pt x="66649" y="17299"/>
                  </a:lnTo>
                  <a:lnTo>
                    <a:pt x="72718" y="13409"/>
                  </a:lnTo>
                  <a:lnTo>
                    <a:pt x="75938" y="12371"/>
                  </a:lnTo>
                  <a:lnTo>
                    <a:pt x="78085" y="10536"/>
                  </a:lnTo>
                  <a:lnTo>
                    <a:pt x="80470" y="5445"/>
                  </a:lnTo>
                  <a:lnTo>
                    <a:pt x="82251" y="3630"/>
                  </a:lnTo>
                  <a:lnTo>
                    <a:pt x="87280" y="1613"/>
                  </a:lnTo>
                  <a:lnTo>
                    <a:pt x="89078" y="2219"/>
                  </a:lnTo>
                  <a:lnTo>
                    <a:pt x="90277" y="3767"/>
                  </a:lnTo>
                  <a:lnTo>
                    <a:pt x="91077" y="5944"/>
                  </a:lnTo>
                  <a:lnTo>
                    <a:pt x="92754" y="7395"/>
                  </a:lnTo>
                  <a:lnTo>
                    <a:pt x="97668" y="9007"/>
                  </a:lnTo>
                  <a:lnTo>
                    <a:pt x="99436" y="10581"/>
                  </a:lnTo>
                  <a:lnTo>
                    <a:pt x="101401" y="15381"/>
                  </a:lnTo>
                  <a:lnTo>
                    <a:pt x="102965" y="75450"/>
                  </a:lnTo>
                  <a:lnTo>
                    <a:pt x="102973" y="137159"/>
                  </a:lnTo>
                  <a:lnTo>
                    <a:pt x="102973" y="1544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364"/>
            <p:cNvSpPr/>
            <p:nvPr/>
          </p:nvSpPr>
          <p:spPr>
            <a:xfrm>
              <a:off x="1369541" y="2481649"/>
              <a:ext cx="123568" cy="123568"/>
            </a:xfrm>
            <a:custGeom>
              <a:avLst/>
              <a:gdLst/>
              <a:ahLst/>
              <a:cxnLst/>
              <a:rect l="0" t="0" r="0" b="0"/>
              <a:pathLst>
                <a:path w="123568" h="123568">
                  <a:moveTo>
                    <a:pt x="20594" y="0"/>
                  </a:moveTo>
                  <a:lnTo>
                    <a:pt x="20594" y="10933"/>
                  </a:lnTo>
                  <a:lnTo>
                    <a:pt x="17543" y="19351"/>
                  </a:lnTo>
                  <a:lnTo>
                    <a:pt x="13518" y="26907"/>
                  </a:lnTo>
                  <a:lnTo>
                    <a:pt x="10933" y="41080"/>
                  </a:lnTo>
                  <a:lnTo>
                    <a:pt x="9236" y="65413"/>
                  </a:lnTo>
                  <a:lnTo>
                    <a:pt x="1442" y="85384"/>
                  </a:lnTo>
                  <a:lnTo>
                    <a:pt x="0" y="123514"/>
                  </a:lnTo>
                  <a:lnTo>
                    <a:pt x="0" y="109230"/>
                  </a:lnTo>
                  <a:lnTo>
                    <a:pt x="3051" y="102703"/>
                  </a:lnTo>
                  <a:lnTo>
                    <a:pt x="16419" y="85775"/>
                  </a:lnTo>
                  <a:lnTo>
                    <a:pt x="31551" y="53631"/>
                  </a:lnTo>
                  <a:lnTo>
                    <a:pt x="48141" y="28674"/>
                  </a:lnTo>
                  <a:lnTo>
                    <a:pt x="76945" y="5348"/>
                  </a:lnTo>
                  <a:lnTo>
                    <a:pt x="79900" y="4710"/>
                  </a:lnTo>
                  <a:lnTo>
                    <a:pt x="83014" y="5428"/>
                  </a:lnTo>
                  <a:lnTo>
                    <a:pt x="89526" y="8133"/>
                  </a:lnTo>
                  <a:lnTo>
                    <a:pt x="96233" y="9335"/>
                  </a:lnTo>
                  <a:lnTo>
                    <a:pt x="98480" y="10800"/>
                  </a:lnTo>
                  <a:lnTo>
                    <a:pt x="99978" y="12920"/>
                  </a:lnTo>
                  <a:lnTo>
                    <a:pt x="101642" y="18328"/>
                  </a:lnTo>
                  <a:lnTo>
                    <a:pt x="102381" y="24545"/>
                  </a:lnTo>
                  <a:lnTo>
                    <a:pt x="105761" y="31122"/>
                  </a:lnTo>
                  <a:lnTo>
                    <a:pt x="108264" y="34477"/>
                  </a:lnTo>
                  <a:lnTo>
                    <a:pt x="111045" y="44308"/>
                  </a:lnTo>
                  <a:lnTo>
                    <a:pt x="113262" y="107714"/>
                  </a:lnTo>
                  <a:lnTo>
                    <a:pt x="113270" y="121919"/>
                  </a:lnTo>
                  <a:lnTo>
                    <a:pt x="114414" y="122469"/>
                  </a:lnTo>
                  <a:lnTo>
                    <a:pt x="123567" y="1235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365"/>
            <p:cNvSpPr/>
            <p:nvPr/>
          </p:nvSpPr>
          <p:spPr>
            <a:xfrm>
              <a:off x="1565189" y="2378676"/>
              <a:ext cx="123394" cy="235225"/>
            </a:xfrm>
            <a:custGeom>
              <a:avLst/>
              <a:gdLst/>
              <a:ahLst/>
              <a:cxnLst/>
              <a:rect l="0" t="0" r="0" b="0"/>
              <a:pathLst>
                <a:path w="123394" h="235225">
                  <a:moveTo>
                    <a:pt x="10297" y="0"/>
                  </a:moveTo>
                  <a:lnTo>
                    <a:pt x="10297" y="60003"/>
                  </a:lnTo>
                  <a:lnTo>
                    <a:pt x="636" y="121485"/>
                  </a:lnTo>
                  <a:lnTo>
                    <a:pt x="11" y="183314"/>
                  </a:lnTo>
                  <a:lnTo>
                    <a:pt x="0" y="235224"/>
                  </a:lnTo>
                  <a:lnTo>
                    <a:pt x="3051" y="233069"/>
                  </a:lnTo>
                  <a:lnTo>
                    <a:pt x="15340" y="221456"/>
                  </a:lnTo>
                  <a:lnTo>
                    <a:pt x="18259" y="212458"/>
                  </a:lnTo>
                  <a:lnTo>
                    <a:pt x="20701" y="201975"/>
                  </a:lnTo>
                  <a:lnTo>
                    <a:pt x="31591" y="185923"/>
                  </a:lnTo>
                  <a:lnTo>
                    <a:pt x="75517" y="130561"/>
                  </a:lnTo>
                  <a:lnTo>
                    <a:pt x="82380" y="126676"/>
                  </a:lnTo>
                  <a:lnTo>
                    <a:pt x="92464" y="123976"/>
                  </a:lnTo>
                  <a:lnTo>
                    <a:pt x="106830" y="123621"/>
                  </a:lnTo>
                  <a:lnTo>
                    <a:pt x="113459" y="126642"/>
                  </a:lnTo>
                  <a:lnTo>
                    <a:pt x="121571" y="132438"/>
                  </a:lnTo>
                  <a:lnTo>
                    <a:pt x="122680" y="136281"/>
                  </a:lnTo>
                  <a:lnTo>
                    <a:pt x="123393" y="148072"/>
                  </a:lnTo>
                  <a:lnTo>
                    <a:pt x="115312" y="175572"/>
                  </a:lnTo>
                  <a:lnTo>
                    <a:pt x="99358" y="198245"/>
                  </a:lnTo>
                  <a:lnTo>
                    <a:pt x="89189" y="209131"/>
                  </a:lnTo>
                  <a:lnTo>
                    <a:pt x="82354" y="213082"/>
                  </a:lnTo>
                  <a:lnTo>
                    <a:pt x="75503" y="215982"/>
                  </a:lnTo>
                  <a:lnTo>
                    <a:pt x="65213" y="222903"/>
                  </a:lnTo>
                  <a:lnTo>
                    <a:pt x="54918" y="225463"/>
                  </a:lnTo>
                  <a:lnTo>
                    <a:pt x="48054" y="226061"/>
                  </a:lnTo>
                  <a:lnTo>
                    <a:pt x="41189" y="223276"/>
                  </a:lnTo>
                  <a:lnTo>
                    <a:pt x="32926" y="217632"/>
                  </a:lnTo>
                  <a:lnTo>
                    <a:pt x="20595" y="2162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366"/>
            <p:cNvSpPr/>
            <p:nvPr/>
          </p:nvSpPr>
          <p:spPr>
            <a:xfrm>
              <a:off x="1905003" y="2409568"/>
              <a:ext cx="10295" cy="195649"/>
            </a:xfrm>
            <a:custGeom>
              <a:avLst/>
              <a:gdLst/>
              <a:ahLst/>
              <a:cxnLst/>
              <a:rect l="0" t="0" r="0" b="0"/>
              <a:pathLst>
                <a:path w="10295" h="195649">
                  <a:moveTo>
                    <a:pt x="10294" y="0"/>
                  </a:moveTo>
                  <a:lnTo>
                    <a:pt x="10294" y="62523"/>
                  </a:lnTo>
                  <a:lnTo>
                    <a:pt x="9150" y="96205"/>
                  </a:lnTo>
                  <a:lnTo>
                    <a:pt x="633" y="141116"/>
                  </a:lnTo>
                  <a:lnTo>
                    <a:pt x="0" y="189775"/>
                  </a:lnTo>
                  <a:lnTo>
                    <a:pt x="1143" y="191733"/>
                  </a:lnTo>
                  <a:lnTo>
                    <a:pt x="3049" y="193038"/>
                  </a:lnTo>
                  <a:lnTo>
                    <a:pt x="10294" y="1956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367"/>
            <p:cNvSpPr/>
            <p:nvPr/>
          </p:nvSpPr>
          <p:spPr>
            <a:xfrm>
              <a:off x="1719774" y="2482126"/>
              <a:ext cx="123443" cy="112794"/>
            </a:xfrm>
            <a:custGeom>
              <a:avLst/>
              <a:gdLst/>
              <a:ahLst/>
              <a:cxnLst/>
              <a:rect l="0" t="0" r="0" b="0"/>
              <a:pathLst>
                <a:path w="123443" h="112794">
                  <a:moveTo>
                    <a:pt x="10172" y="20117"/>
                  </a:moveTo>
                  <a:lnTo>
                    <a:pt x="10172" y="35457"/>
                  </a:lnTo>
                  <a:lnTo>
                    <a:pt x="7121" y="41428"/>
                  </a:lnTo>
                  <a:lnTo>
                    <a:pt x="3095" y="47895"/>
                  </a:lnTo>
                  <a:lnTo>
                    <a:pt x="511" y="61369"/>
                  </a:lnTo>
                  <a:lnTo>
                    <a:pt x="0" y="75048"/>
                  </a:lnTo>
                  <a:lnTo>
                    <a:pt x="2982" y="81907"/>
                  </a:lnTo>
                  <a:lnTo>
                    <a:pt x="6976" y="88768"/>
                  </a:lnTo>
                  <a:lnTo>
                    <a:pt x="9751" y="100462"/>
                  </a:lnTo>
                  <a:lnTo>
                    <a:pt x="11036" y="101140"/>
                  </a:lnTo>
                  <a:lnTo>
                    <a:pt x="15514" y="101893"/>
                  </a:lnTo>
                  <a:lnTo>
                    <a:pt x="17166" y="103238"/>
                  </a:lnTo>
                  <a:lnTo>
                    <a:pt x="19001" y="107784"/>
                  </a:lnTo>
                  <a:lnTo>
                    <a:pt x="20634" y="108309"/>
                  </a:lnTo>
                  <a:lnTo>
                    <a:pt x="22868" y="107515"/>
                  </a:lnTo>
                  <a:lnTo>
                    <a:pt x="28400" y="104727"/>
                  </a:lnTo>
                  <a:lnTo>
                    <a:pt x="34673" y="103487"/>
                  </a:lnTo>
                  <a:lnTo>
                    <a:pt x="36803" y="102013"/>
                  </a:lnTo>
                  <a:lnTo>
                    <a:pt x="38223" y="99886"/>
                  </a:lnTo>
                  <a:lnTo>
                    <a:pt x="39170" y="97323"/>
                  </a:lnTo>
                  <a:lnTo>
                    <a:pt x="40945" y="95615"/>
                  </a:lnTo>
                  <a:lnTo>
                    <a:pt x="45969" y="93717"/>
                  </a:lnTo>
                  <a:lnTo>
                    <a:pt x="47767" y="92066"/>
                  </a:lnTo>
                  <a:lnTo>
                    <a:pt x="69110" y="51583"/>
                  </a:lnTo>
                  <a:lnTo>
                    <a:pt x="71835" y="44399"/>
                  </a:lnTo>
                  <a:lnTo>
                    <a:pt x="89693" y="20132"/>
                  </a:lnTo>
                  <a:lnTo>
                    <a:pt x="92299" y="7674"/>
                  </a:lnTo>
                  <a:lnTo>
                    <a:pt x="92535" y="0"/>
                  </a:lnTo>
                  <a:lnTo>
                    <a:pt x="92550" y="63740"/>
                  </a:lnTo>
                  <a:lnTo>
                    <a:pt x="92550" y="83780"/>
                  </a:lnTo>
                  <a:lnTo>
                    <a:pt x="95601" y="91508"/>
                  </a:lnTo>
                  <a:lnTo>
                    <a:pt x="112684" y="112313"/>
                  </a:lnTo>
                  <a:lnTo>
                    <a:pt x="123442" y="1127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368"/>
            <p:cNvSpPr/>
            <p:nvPr/>
          </p:nvSpPr>
          <p:spPr>
            <a:xfrm>
              <a:off x="1884405" y="2491946"/>
              <a:ext cx="82380" cy="10298"/>
            </a:xfrm>
            <a:custGeom>
              <a:avLst/>
              <a:gdLst/>
              <a:ahLst/>
              <a:cxnLst/>
              <a:rect l="0" t="0" r="0" b="0"/>
              <a:pathLst>
                <a:path w="82380" h="10298">
                  <a:moveTo>
                    <a:pt x="0" y="10297"/>
                  </a:moveTo>
                  <a:lnTo>
                    <a:pt x="63340" y="10297"/>
                  </a:lnTo>
                  <a:lnTo>
                    <a:pt x="68196" y="10297"/>
                  </a:lnTo>
                  <a:lnTo>
                    <a:pt x="73406" y="7246"/>
                  </a:lnTo>
                  <a:lnTo>
                    <a:pt x="823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369"/>
            <p:cNvSpPr/>
            <p:nvPr/>
          </p:nvSpPr>
          <p:spPr>
            <a:xfrm>
              <a:off x="1997802" y="2399270"/>
              <a:ext cx="20469" cy="195650"/>
            </a:xfrm>
            <a:custGeom>
              <a:avLst/>
              <a:gdLst/>
              <a:ahLst/>
              <a:cxnLst/>
              <a:rect l="0" t="0" r="0" b="0"/>
              <a:pathLst>
                <a:path w="20469" h="195650">
                  <a:moveTo>
                    <a:pt x="20468" y="0"/>
                  </a:moveTo>
                  <a:lnTo>
                    <a:pt x="19324" y="48279"/>
                  </a:lnTo>
                  <a:lnTo>
                    <a:pt x="11603" y="79428"/>
                  </a:lnTo>
                  <a:lnTo>
                    <a:pt x="7176" y="133884"/>
                  </a:lnTo>
                  <a:lnTo>
                    <a:pt x="1316" y="155861"/>
                  </a:lnTo>
                  <a:lnTo>
                    <a:pt x="0" y="178309"/>
                  </a:lnTo>
                  <a:lnTo>
                    <a:pt x="2981" y="185272"/>
                  </a:lnTo>
                  <a:lnTo>
                    <a:pt x="10171" y="195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70"/>
            <p:cNvSpPr/>
            <p:nvPr/>
          </p:nvSpPr>
          <p:spPr>
            <a:xfrm>
              <a:off x="2687632" y="3604054"/>
              <a:ext cx="164720" cy="205947"/>
            </a:xfrm>
            <a:custGeom>
              <a:avLst/>
              <a:gdLst/>
              <a:ahLst/>
              <a:cxnLst/>
              <a:rect l="0" t="0" r="0" b="0"/>
              <a:pathLst>
                <a:path w="164720" h="205947">
                  <a:moveTo>
                    <a:pt x="10260" y="0"/>
                  </a:moveTo>
                  <a:lnTo>
                    <a:pt x="10260" y="24206"/>
                  </a:lnTo>
                  <a:lnTo>
                    <a:pt x="387" y="70264"/>
                  </a:lnTo>
                  <a:lnTo>
                    <a:pt x="0" y="104513"/>
                  </a:lnTo>
                  <a:lnTo>
                    <a:pt x="10451" y="139664"/>
                  </a:lnTo>
                  <a:lnTo>
                    <a:pt x="24467" y="157752"/>
                  </a:lnTo>
                  <a:lnTo>
                    <a:pt x="31067" y="161644"/>
                  </a:lnTo>
                  <a:lnTo>
                    <a:pt x="44626" y="164142"/>
                  </a:lnTo>
                  <a:lnTo>
                    <a:pt x="51468" y="161432"/>
                  </a:lnTo>
                  <a:lnTo>
                    <a:pt x="58322" y="157558"/>
                  </a:lnTo>
                  <a:lnTo>
                    <a:pt x="68613" y="154234"/>
                  </a:lnTo>
                  <a:lnTo>
                    <a:pt x="85773" y="140248"/>
                  </a:lnTo>
                  <a:lnTo>
                    <a:pt x="123530" y="81657"/>
                  </a:lnTo>
                  <a:lnTo>
                    <a:pt x="130776" y="64621"/>
                  </a:lnTo>
                  <a:lnTo>
                    <a:pt x="144083" y="11949"/>
                  </a:lnTo>
                  <a:lnTo>
                    <a:pt x="144124" y="72414"/>
                  </a:lnTo>
                  <a:lnTo>
                    <a:pt x="144124" y="136356"/>
                  </a:lnTo>
                  <a:lnTo>
                    <a:pt x="145269" y="157613"/>
                  </a:lnTo>
                  <a:lnTo>
                    <a:pt x="155283" y="200960"/>
                  </a:lnTo>
                  <a:lnTo>
                    <a:pt x="157285" y="202623"/>
                  </a:lnTo>
                  <a:lnTo>
                    <a:pt x="164719" y="205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371"/>
            <p:cNvSpPr/>
            <p:nvPr/>
          </p:nvSpPr>
          <p:spPr>
            <a:xfrm>
              <a:off x="1184200" y="2450757"/>
              <a:ext cx="123558" cy="154460"/>
            </a:xfrm>
            <a:custGeom>
              <a:avLst/>
              <a:gdLst/>
              <a:ahLst/>
              <a:cxnLst/>
              <a:rect l="0" t="0" r="0" b="0"/>
              <a:pathLst>
                <a:path w="123558" h="154460">
                  <a:moveTo>
                    <a:pt x="20584" y="0"/>
                  </a:moveTo>
                  <a:lnTo>
                    <a:pt x="20584" y="15726"/>
                  </a:lnTo>
                  <a:lnTo>
                    <a:pt x="17533" y="21482"/>
                  </a:lnTo>
                  <a:lnTo>
                    <a:pt x="13507" y="27854"/>
                  </a:lnTo>
                  <a:lnTo>
                    <a:pt x="10923" y="41267"/>
                  </a:lnTo>
                  <a:lnTo>
                    <a:pt x="10324" y="65220"/>
                  </a:lnTo>
                  <a:lnTo>
                    <a:pt x="7252" y="72083"/>
                  </a:lnTo>
                  <a:lnTo>
                    <a:pt x="3217" y="78947"/>
                  </a:lnTo>
                  <a:lnTo>
                    <a:pt x="945" y="90387"/>
                  </a:lnTo>
                  <a:lnTo>
                    <a:pt x="0" y="131705"/>
                  </a:lnTo>
                  <a:lnTo>
                    <a:pt x="8141" y="144781"/>
                  </a:lnTo>
                  <a:lnTo>
                    <a:pt x="8856" y="148007"/>
                  </a:lnTo>
                  <a:lnTo>
                    <a:pt x="10477" y="150158"/>
                  </a:lnTo>
                  <a:lnTo>
                    <a:pt x="19027" y="153893"/>
                  </a:lnTo>
                  <a:lnTo>
                    <a:pt x="44749" y="154444"/>
                  </a:lnTo>
                  <a:lnTo>
                    <a:pt x="46991" y="153305"/>
                  </a:lnTo>
                  <a:lnTo>
                    <a:pt x="48486" y="151401"/>
                  </a:lnTo>
                  <a:lnTo>
                    <a:pt x="49483" y="148988"/>
                  </a:lnTo>
                  <a:lnTo>
                    <a:pt x="51291" y="147380"/>
                  </a:lnTo>
                  <a:lnTo>
                    <a:pt x="62414" y="141747"/>
                  </a:lnTo>
                  <a:lnTo>
                    <a:pt x="65633" y="139119"/>
                  </a:lnTo>
                  <a:lnTo>
                    <a:pt x="69209" y="133149"/>
                  </a:lnTo>
                  <a:lnTo>
                    <a:pt x="71943" y="126682"/>
                  </a:lnTo>
                  <a:lnTo>
                    <a:pt x="78770" y="116608"/>
                  </a:lnTo>
                  <a:lnTo>
                    <a:pt x="82446" y="106377"/>
                  </a:lnTo>
                  <a:lnTo>
                    <a:pt x="89129" y="94955"/>
                  </a:lnTo>
                  <a:lnTo>
                    <a:pt x="92761" y="78731"/>
                  </a:lnTo>
                  <a:lnTo>
                    <a:pt x="100608" y="62419"/>
                  </a:lnTo>
                  <a:lnTo>
                    <a:pt x="103796" y="44705"/>
                  </a:lnTo>
                  <a:lnTo>
                    <a:pt x="111787" y="32937"/>
                  </a:lnTo>
                  <a:lnTo>
                    <a:pt x="113221" y="21072"/>
                  </a:lnTo>
                  <a:lnTo>
                    <a:pt x="113252" y="14756"/>
                  </a:lnTo>
                  <a:lnTo>
                    <a:pt x="113259" y="75005"/>
                  </a:lnTo>
                  <a:lnTo>
                    <a:pt x="113259" y="111440"/>
                  </a:lnTo>
                  <a:lnTo>
                    <a:pt x="114403" y="115482"/>
                  </a:lnTo>
                  <a:lnTo>
                    <a:pt x="116310" y="118177"/>
                  </a:lnTo>
                  <a:lnTo>
                    <a:pt x="118726" y="119974"/>
                  </a:lnTo>
                  <a:lnTo>
                    <a:pt x="121410" y="128072"/>
                  </a:lnTo>
                  <a:lnTo>
                    <a:pt x="123557" y="1544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372"/>
            <p:cNvSpPr/>
            <p:nvPr/>
          </p:nvSpPr>
          <p:spPr>
            <a:xfrm>
              <a:off x="3161270" y="2862649"/>
              <a:ext cx="133866" cy="30893"/>
            </a:xfrm>
            <a:custGeom>
              <a:avLst/>
              <a:gdLst/>
              <a:ahLst/>
              <a:cxnLst/>
              <a:rect l="0" t="0" r="0" b="0"/>
              <a:pathLst>
                <a:path w="133866" h="30893">
                  <a:moveTo>
                    <a:pt x="0" y="30892"/>
                  </a:moveTo>
                  <a:lnTo>
                    <a:pt x="5467" y="25425"/>
                  </a:lnTo>
                  <a:lnTo>
                    <a:pt x="11202" y="22741"/>
                  </a:lnTo>
                  <a:lnTo>
                    <a:pt x="74309" y="15165"/>
                  </a:lnTo>
                  <a:lnTo>
                    <a:pt x="117383" y="7436"/>
                  </a:lnTo>
                  <a:lnTo>
                    <a:pt x="1338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73"/>
            <p:cNvSpPr/>
            <p:nvPr/>
          </p:nvSpPr>
          <p:spPr>
            <a:xfrm>
              <a:off x="1225378" y="2471351"/>
              <a:ext cx="20596" cy="1"/>
            </a:xfrm>
            <a:custGeom>
              <a:avLst/>
              <a:gdLst/>
              <a:ahLst/>
              <a:cxnLst/>
              <a:rect l="0" t="0" r="0" b="0"/>
              <a:pathLst>
                <a:path w="20596" h="1">
                  <a:moveTo>
                    <a:pt x="20595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374"/>
            <p:cNvSpPr/>
            <p:nvPr/>
          </p:nvSpPr>
          <p:spPr>
            <a:xfrm>
              <a:off x="3326027" y="4777946"/>
              <a:ext cx="102974" cy="10298"/>
            </a:xfrm>
            <a:custGeom>
              <a:avLst/>
              <a:gdLst/>
              <a:ahLst/>
              <a:cxnLst/>
              <a:rect l="0" t="0" r="0" b="0"/>
              <a:pathLst>
                <a:path w="102974" h="10298">
                  <a:moveTo>
                    <a:pt x="0" y="10297"/>
                  </a:moveTo>
                  <a:lnTo>
                    <a:pt x="55415" y="9154"/>
                  </a:lnTo>
                  <a:lnTo>
                    <a:pt x="86702" y="636"/>
                  </a:lnTo>
                  <a:lnTo>
                    <a:pt x="1029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375"/>
            <p:cNvSpPr/>
            <p:nvPr/>
          </p:nvSpPr>
          <p:spPr>
            <a:xfrm>
              <a:off x="2924432" y="3253946"/>
              <a:ext cx="123569" cy="175055"/>
            </a:xfrm>
            <a:custGeom>
              <a:avLst/>
              <a:gdLst/>
              <a:ahLst/>
              <a:cxnLst/>
              <a:rect l="0" t="0" r="0" b="0"/>
              <a:pathLst>
                <a:path w="123569" h="175055">
                  <a:moveTo>
                    <a:pt x="0" y="0"/>
                  </a:moveTo>
                  <a:lnTo>
                    <a:pt x="0" y="60564"/>
                  </a:lnTo>
                  <a:lnTo>
                    <a:pt x="0" y="120191"/>
                  </a:lnTo>
                  <a:lnTo>
                    <a:pt x="0" y="153941"/>
                  </a:lnTo>
                  <a:lnTo>
                    <a:pt x="5467" y="154306"/>
                  </a:lnTo>
                  <a:lnTo>
                    <a:pt x="7077" y="153213"/>
                  </a:lnTo>
                  <a:lnTo>
                    <a:pt x="8150" y="151340"/>
                  </a:lnTo>
                  <a:lnTo>
                    <a:pt x="8866" y="148948"/>
                  </a:lnTo>
                  <a:lnTo>
                    <a:pt x="49227" y="88159"/>
                  </a:lnTo>
                  <a:lnTo>
                    <a:pt x="76851" y="56180"/>
                  </a:lnTo>
                  <a:lnTo>
                    <a:pt x="87117" y="37922"/>
                  </a:lnTo>
                  <a:lnTo>
                    <a:pt x="93257" y="34016"/>
                  </a:lnTo>
                  <a:lnTo>
                    <a:pt x="102838" y="31304"/>
                  </a:lnTo>
                  <a:lnTo>
                    <a:pt x="107871" y="31075"/>
                  </a:lnTo>
                  <a:lnTo>
                    <a:pt x="109671" y="32158"/>
                  </a:lnTo>
                  <a:lnTo>
                    <a:pt x="110871" y="34024"/>
                  </a:lnTo>
                  <a:lnTo>
                    <a:pt x="111670" y="36412"/>
                  </a:lnTo>
                  <a:lnTo>
                    <a:pt x="121211" y="51762"/>
                  </a:lnTo>
                  <a:lnTo>
                    <a:pt x="123430" y="89862"/>
                  </a:lnTo>
                  <a:lnTo>
                    <a:pt x="123565" y="151043"/>
                  </a:lnTo>
                  <a:lnTo>
                    <a:pt x="123568" y="175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376"/>
            <p:cNvSpPr/>
            <p:nvPr/>
          </p:nvSpPr>
          <p:spPr>
            <a:xfrm>
              <a:off x="2677721" y="3223054"/>
              <a:ext cx="164334" cy="185353"/>
            </a:xfrm>
            <a:custGeom>
              <a:avLst/>
              <a:gdLst/>
              <a:ahLst/>
              <a:cxnLst/>
              <a:rect l="0" t="0" r="0" b="0"/>
              <a:pathLst>
                <a:path w="164334" h="185353">
                  <a:moveTo>
                    <a:pt x="9873" y="0"/>
                  </a:moveTo>
                  <a:lnTo>
                    <a:pt x="8729" y="48279"/>
                  </a:lnTo>
                  <a:lnTo>
                    <a:pt x="1007" y="79427"/>
                  </a:lnTo>
                  <a:lnTo>
                    <a:pt x="0" y="94217"/>
                  </a:lnTo>
                  <a:lnTo>
                    <a:pt x="10088" y="129367"/>
                  </a:lnTo>
                  <a:lnTo>
                    <a:pt x="17840" y="143952"/>
                  </a:lnTo>
                  <a:lnTo>
                    <a:pt x="18617" y="147454"/>
                  </a:lnTo>
                  <a:lnTo>
                    <a:pt x="20279" y="149789"/>
                  </a:lnTo>
                  <a:lnTo>
                    <a:pt x="22531" y="151345"/>
                  </a:lnTo>
                  <a:lnTo>
                    <a:pt x="28085" y="153075"/>
                  </a:lnTo>
                  <a:lnTo>
                    <a:pt x="54536" y="154405"/>
                  </a:lnTo>
                  <a:lnTo>
                    <a:pt x="83960" y="145588"/>
                  </a:lnTo>
                  <a:lnTo>
                    <a:pt x="91618" y="138694"/>
                  </a:lnTo>
                  <a:lnTo>
                    <a:pt x="133437" y="80001"/>
                  </a:lnTo>
                  <a:lnTo>
                    <a:pt x="149459" y="54818"/>
                  </a:lnTo>
                  <a:lnTo>
                    <a:pt x="153824" y="38998"/>
                  </a:lnTo>
                  <a:lnTo>
                    <a:pt x="156183" y="36296"/>
                  </a:lnTo>
                  <a:lnTo>
                    <a:pt x="158900" y="34494"/>
                  </a:lnTo>
                  <a:lnTo>
                    <a:pt x="160711" y="32150"/>
                  </a:lnTo>
                  <a:lnTo>
                    <a:pt x="164291" y="20748"/>
                  </a:lnTo>
                  <a:lnTo>
                    <a:pt x="164333" y="79565"/>
                  </a:lnTo>
                  <a:lnTo>
                    <a:pt x="164333" y="140746"/>
                  </a:lnTo>
                  <a:lnTo>
                    <a:pt x="164333" y="185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377"/>
            <p:cNvSpPr/>
            <p:nvPr/>
          </p:nvSpPr>
          <p:spPr>
            <a:xfrm>
              <a:off x="2703184" y="3985054"/>
              <a:ext cx="148740" cy="185353"/>
            </a:xfrm>
            <a:custGeom>
              <a:avLst/>
              <a:gdLst/>
              <a:ahLst/>
              <a:cxnLst/>
              <a:rect l="0" t="0" r="0" b="0"/>
              <a:pathLst>
                <a:path w="148740" h="185353">
                  <a:moveTo>
                    <a:pt x="25600" y="0"/>
                  </a:moveTo>
                  <a:lnTo>
                    <a:pt x="25600" y="5467"/>
                  </a:lnTo>
                  <a:lnTo>
                    <a:pt x="22549" y="11202"/>
                  </a:lnTo>
                  <a:lnTo>
                    <a:pt x="20133" y="14333"/>
                  </a:lnTo>
                  <a:lnTo>
                    <a:pt x="17450" y="23913"/>
                  </a:lnTo>
                  <a:lnTo>
                    <a:pt x="12888" y="42173"/>
                  </a:lnTo>
                  <a:lnTo>
                    <a:pt x="0" y="80435"/>
                  </a:lnTo>
                  <a:lnTo>
                    <a:pt x="111" y="93338"/>
                  </a:lnTo>
                  <a:lnTo>
                    <a:pt x="5505" y="118866"/>
                  </a:lnTo>
                  <a:lnTo>
                    <a:pt x="16079" y="133614"/>
                  </a:lnTo>
                  <a:lnTo>
                    <a:pt x="22513" y="139474"/>
                  </a:lnTo>
                  <a:lnTo>
                    <a:pt x="29185" y="142078"/>
                  </a:lnTo>
                  <a:lnTo>
                    <a:pt x="49641" y="143979"/>
                  </a:lnTo>
                  <a:lnTo>
                    <a:pt x="56497" y="141030"/>
                  </a:lnTo>
                  <a:lnTo>
                    <a:pt x="59928" y="138641"/>
                  </a:lnTo>
                  <a:lnTo>
                    <a:pt x="80732" y="132520"/>
                  </a:lnTo>
                  <a:lnTo>
                    <a:pt x="111285" y="99823"/>
                  </a:lnTo>
                  <a:lnTo>
                    <a:pt x="115169" y="89750"/>
                  </a:lnTo>
                  <a:lnTo>
                    <a:pt x="123128" y="64639"/>
                  </a:lnTo>
                  <a:lnTo>
                    <a:pt x="134574" y="44720"/>
                  </a:lnTo>
                  <a:lnTo>
                    <a:pt x="138702" y="12804"/>
                  </a:lnTo>
                  <a:lnTo>
                    <a:pt x="147721" y="1651"/>
                  </a:lnTo>
                  <a:lnTo>
                    <a:pt x="148203" y="2245"/>
                  </a:lnTo>
                  <a:lnTo>
                    <a:pt x="148739" y="5955"/>
                  </a:lnTo>
                  <a:lnTo>
                    <a:pt x="147738" y="7403"/>
                  </a:lnTo>
                  <a:lnTo>
                    <a:pt x="143574" y="9010"/>
                  </a:lnTo>
                  <a:lnTo>
                    <a:pt x="142006" y="10584"/>
                  </a:lnTo>
                  <a:lnTo>
                    <a:pt x="140263" y="15383"/>
                  </a:lnTo>
                  <a:lnTo>
                    <a:pt x="135873" y="62116"/>
                  </a:lnTo>
                  <a:lnTo>
                    <a:pt x="130735" y="82477"/>
                  </a:lnTo>
                  <a:lnTo>
                    <a:pt x="128629" y="144164"/>
                  </a:lnTo>
                  <a:lnTo>
                    <a:pt x="128573" y="185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78"/>
            <p:cNvSpPr/>
            <p:nvPr/>
          </p:nvSpPr>
          <p:spPr>
            <a:xfrm>
              <a:off x="3202459" y="2584622"/>
              <a:ext cx="92677" cy="20595"/>
            </a:xfrm>
            <a:custGeom>
              <a:avLst/>
              <a:gdLst/>
              <a:ahLst/>
              <a:cxnLst/>
              <a:rect l="0" t="0" r="0" b="0"/>
              <a:pathLst>
                <a:path w="92677" h="20595">
                  <a:moveTo>
                    <a:pt x="0" y="20594"/>
                  </a:moveTo>
                  <a:lnTo>
                    <a:pt x="1" y="15128"/>
                  </a:lnTo>
                  <a:lnTo>
                    <a:pt x="1144" y="13517"/>
                  </a:lnTo>
                  <a:lnTo>
                    <a:pt x="3052" y="12444"/>
                  </a:lnTo>
                  <a:lnTo>
                    <a:pt x="56516" y="461"/>
                  </a:lnTo>
                  <a:lnTo>
                    <a:pt x="9267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102"/>
          <p:cNvGrpSpPr/>
          <p:nvPr/>
        </p:nvGrpSpPr>
        <p:grpSpPr>
          <a:xfrm>
            <a:off x="3624686" y="2347784"/>
            <a:ext cx="1801550" cy="381001"/>
            <a:chOff x="3624686" y="2347784"/>
            <a:chExt cx="1801550" cy="381001"/>
          </a:xfrm>
        </p:grpSpPr>
        <p:sp>
          <p:nvSpPr>
            <p:cNvPr id="228" name="SMARTInkShape-379"/>
            <p:cNvSpPr/>
            <p:nvPr/>
          </p:nvSpPr>
          <p:spPr>
            <a:xfrm>
              <a:off x="3624686" y="2347784"/>
              <a:ext cx="154244" cy="349929"/>
            </a:xfrm>
            <a:custGeom>
              <a:avLst/>
              <a:gdLst/>
              <a:ahLst/>
              <a:cxnLst/>
              <a:rect l="0" t="0" r="0" b="0"/>
              <a:pathLst>
                <a:path w="154244" h="349929">
                  <a:moveTo>
                    <a:pt x="51449" y="0"/>
                  </a:moveTo>
                  <a:lnTo>
                    <a:pt x="50306" y="55356"/>
                  </a:lnTo>
                  <a:lnTo>
                    <a:pt x="38737" y="114200"/>
                  </a:lnTo>
                  <a:lnTo>
                    <a:pt x="28495" y="175135"/>
                  </a:lnTo>
                  <a:lnTo>
                    <a:pt x="15555" y="232807"/>
                  </a:lnTo>
                  <a:lnTo>
                    <a:pt x="10466" y="285249"/>
                  </a:lnTo>
                  <a:lnTo>
                    <a:pt x="10398" y="289707"/>
                  </a:lnTo>
                  <a:lnTo>
                    <a:pt x="7270" y="297711"/>
                  </a:lnTo>
                  <a:lnTo>
                    <a:pt x="0" y="308861"/>
                  </a:lnTo>
                  <a:lnTo>
                    <a:pt x="5440" y="303435"/>
                  </a:lnTo>
                  <a:lnTo>
                    <a:pt x="8117" y="297710"/>
                  </a:lnTo>
                  <a:lnTo>
                    <a:pt x="24555" y="249949"/>
                  </a:lnTo>
                  <a:lnTo>
                    <a:pt x="61753" y="188206"/>
                  </a:lnTo>
                  <a:lnTo>
                    <a:pt x="69759" y="179755"/>
                  </a:lnTo>
                  <a:lnTo>
                    <a:pt x="85986" y="169709"/>
                  </a:lnTo>
                  <a:lnTo>
                    <a:pt x="102299" y="165735"/>
                  </a:lnTo>
                  <a:lnTo>
                    <a:pt x="116540" y="164950"/>
                  </a:lnTo>
                  <a:lnTo>
                    <a:pt x="123475" y="167893"/>
                  </a:lnTo>
                  <a:lnTo>
                    <a:pt x="126926" y="170280"/>
                  </a:lnTo>
                  <a:lnTo>
                    <a:pt x="147554" y="197833"/>
                  </a:lnTo>
                  <a:lnTo>
                    <a:pt x="151370" y="208442"/>
                  </a:lnTo>
                  <a:lnTo>
                    <a:pt x="154243" y="254145"/>
                  </a:lnTo>
                  <a:lnTo>
                    <a:pt x="146166" y="281488"/>
                  </a:lnTo>
                  <a:lnTo>
                    <a:pt x="133553" y="305873"/>
                  </a:lnTo>
                  <a:lnTo>
                    <a:pt x="99498" y="343190"/>
                  </a:lnTo>
                  <a:lnTo>
                    <a:pt x="92636" y="347033"/>
                  </a:lnTo>
                  <a:lnTo>
                    <a:pt x="79289" y="349197"/>
                  </a:lnTo>
                  <a:lnTo>
                    <a:pt x="59745" y="349928"/>
                  </a:lnTo>
                  <a:lnTo>
                    <a:pt x="52086" y="346977"/>
                  </a:lnTo>
                  <a:lnTo>
                    <a:pt x="30854" y="3295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380"/>
            <p:cNvSpPr/>
            <p:nvPr/>
          </p:nvSpPr>
          <p:spPr>
            <a:xfrm>
              <a:off x="3810037" y="2543615"/>
              <a:ext cx="164721" cy="149400"/>
            </a:xfrm>
            <a:custGeom>
              <a:avLst/>
              <a:gdLst/>
              <a:ahLst/>
              <a:cxnLst/>
              <a:rect l="0" t="0" r="0" b="0"/>
              <a:pathLst>
                <a:path w="164721" h="149400">
                  <a:moveTo>
                    <a:pt x="10260" y="20412"/>
                  </a:moveTo>
                  <a:lnTo>
                    <a:pt x="10261" y="34744"/>
                  </a:lnTo>
                  <a:lnTo>
                    <a:pt x="7210" y="41275"/>
                  </a:lnTo>
                  <a:lnTo>
                    <a:pt x="3183" y="47991"/>
                  </a:lnTo>
                  <a:lnTo>
                    <a:pt x="917" y="59348"/>
                  </a:lnTo>
                  <a:lnTo>
                    <a:pt x="0" y="95503"/>
                  </a:lnTo>
                  <a:lnTo>
                    <a:pt x="5441" y="111564"/>
                  </a:lnTo>
                  <a:lnTo>
                    <a:pt x="8191" y="115504"/>
                  </a:lnTo>
                  <a:lnTo>
                    <a:pt x="18703" y="122347"/>
                  </a:lnTo>
                  <a:lnTo>
                    <a:pt x="40194" y="123294"/>
                  </a:lnTo>
                  <a:lnTo>
                    <a:pt x="49498" y="120293"/>
                  </a:lnTo>
                  <a:lnTo>
                    <a:pt x="71873" y="102519"/>
                  </a:lnTo>
                  <a:lnTo>
                    <a:pt x="85740" y="89007"/>
                  </a:lnTo>
                  <a:lnTo>
                    <a:pt x="89573" y="79121"/>
                  </a:lnTo>
                  <a:lnTo>
                    <a:pt x="92420" y="68244"/>
                  </a:lnTo>
                  <a:lnTo>
                    <a:pt x="110370" y="33044"/>
                  </a:lnTo>
                  <a:lnTo>
                    <a:pt x="113105" y="24882"/>
                  </a:lnTo>
                  <a:lnTo>
                    <a:pt x="119933" y="13854"/>
                  </a:lnTo>
                  <a:lnTo>
                    <a:pt x="123489" y="0"/>
                  </a:lnTo>
                  <a:lnTo>
                    <a:pt x="118052" y="5338"/>
                  </a:lnTo>
                  <a:lnTo>
                    <a:pt x="115375" y="11043"/>
                  </a:lnTo>
                  <a:lnTo>
                    <a:pt x="103397" y="68661"/>
                  </a:lnTo>
                  <a:lnTo>
                    <a:pt x="106192" y="79231"/>
                  </a:lnTo>
                  <a:lnTo>
                    <a:pt x="110104" y="88887"/>
                  </a:lnTo>
                  <a:lnTo>
                    <a:pt x="118288" y="120382"/>
                  </a:lnTo>
                  <a:lnTo>
                    <a:pt x="131936" y="141381"/>
                  </a:lnTo>
                  <a:lnTo>
                    <a:pt x="138734" y="148676"/>
                  </a:lnTo>
                  <a:lnTo>
                    <a:pt x="141675" y="149399"/>
                  </a:lnTo>
                  <a:lnTo>
                    <a:pt x="144780" y="148737"/>
                  </a:lnTo>
                  <a:lnTo>
                    <a:pt x="152518" y="144920"/>
                  </a:lnTo>
                  <a:lnTo>
                    <a:pt x="164720" y="1439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381"/>
            <p:cNvSpPr/>
            <p:nvPr/>
          </p:nvSpPr>
          <p:spPr>
            <a:xfrm>
              <a:off x="4046837" y="2430162"/>
              <a:ext cx="10299" cy="267731"/>
            </a:xfrm>
            <a:custGeom>
              <a:avLst/>
              <a:gdLst/>
              <a:ahLst/>
              <a:cxnLst/>
              <a:rect l="0" t="0" r="0" b="0"/>
              <a:pathLst>
                <a:path w="10299" h="267731">
                  <a:moveTo>
                    <a:pt x="0" y="0"/>
                  </a:moveTo>
                  <a:lnTo>
                    <a:pt x="0" y="55465"/>
                  </a:lnTo>
                  <a:lnTo>
                    <a:pt x="0" y="114935"/>
                  </a:lnTo>
                  <a:lnTo>
                    <a:pt x="0" y="174961"/>
                  </a:lnTo>
                  <a:lnTo>
                    <a:pt x="0" y="239034"/>
                  </a:lnTo>
                  <a:lnTo>
                    <a:pt x="0" y="248493"/>
                  </a:lnTo>
                  <a:lnTo>
                    <a:pt x="3051" y="256511"/>
                  </a:lnTo>
                  <a:lnTo>
                    <a:pt x="10298" y="267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382"/>
            <p:cNvSpPr/>
            <p:nvPr/>
          </p:nvSpPr>
          <p:spPr>
            <a:xfrm>
              <a:off x="3995351" y="2543432"/>
              <a:ext cx="123569" cy="20596"/>
            </a:xfrm>
            <a:custGeom>
              <a:avLst/>
              <a:gdLst/>
              <a:ahLst/>
              <a:cxnLst/>
              <a:rect l="0" t="0" r="0" b="0"/>
              <a:pathLst>
                <a:path w="123569" h="20596">
                  <a:moveTo>
                    <a:pt x="0" y="20595"/>
                  </a:moveTo>
                  <a:lnTo>
                    <a:pt x="15638" y="20595"/>
                  </a:lnTo>
                  <a:lnTo>
                    <a:pt x="21443" y="17544"/>
                  </a:lnTo>
                  <a:lnTo>
                    <a:pt x="24593" y="15128"/>
                  </a:lnTo>
                  <a:lnTo>
                    <a:pt x="34195" y="12445"/>
                  </a:lnTo>
                  <a:lnTo>
                    <a:pt x="98538" y="10335"/>
                  </a:lnTo>
                  <a:lnTo>
                    <a:pt x="1235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383"/>
            <p:cNvSpPr/>
            <p:nvPr/>
          </p:nvSpPr>
          <p:spPr>
            <a:xfrm>
              <a:off x="4149811" y="2440459"/>
              <a:ext cx="10298" cy="257434"/>
            </a:xfrm>
            <a:custGeom>
              <a:avLst/>
              <a:gdLst/>
              <a:ahLst/>
              <a:cxnLst/>
              <a:rect l="0" t="0" r="0" b="0"/>
              <a:pathLst>
                <a:path w="10298" h="257434">
                  <a:moveTo>
                    <a:pt x="10297" y="0"/>
                  </a:moveTo>
                  <a:lnTo>
                    <a:pt x="10297" y="62562"/>
                  </a:lnTo>
                  <a:lnTo>
                    <a:pt x="10297" y="118750"/>
                  </a:lnTo>
                  <a:lnTo>
                    <a:pt x="10297" y="177452"/>
                  </a:lnTo>
                  <a:lnTo>
                    <a:pt x="9153" y="198775"/>
                  </a:lnTo>
                  <a:lnTo>
                    <a:pt x="424" y="239656"/>
                  </a:lnTo>
                  <a:lnTo>
                    <a:pt x="0" y="2574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384"/>
            <p:cNvSpPr/>
            <p:nvPr/>
          </p:nvSpPr>
          <p:spPr>
            <a:xfrm>
              <a:off x="4098324" y="2543432"/>
              <a:ext cx="154460" cy="20596"/>
            </a:xfrm>
            <a:custGeom>
              <a:avLst/>
              <a:gdLst/>
              <a:ahLst/>
              <a:cxnLst/>
              <a:rect l="0" t="0" r="0" b="0"/>
              <a:pathLst>
                <a:path w="154460" h="20596">
                  <a:moveTo>
                    <a:pt x="0" y="20595"/>
                  </a:moveTo>
                  <a:lnTo>
                    <a:pt x="8866" y="20595"/>
                  </a:lnTo>
                  <a:lnTo>
                    <a:pt x="15340" y="15128"/>
                  </a:lnTo>
                  <a:lnTo>
                    <a:pt x="24362" y="12445"/>
                  </a:lnTo>
                  <a:lnTo>
                    <a:pt x="85665" y="10322"/>
                  </a:lnTo>
                  <a:lnTo>
                    <a:pt x="105934" y="10301"/>
                  </a:lnTo>
                  <a:lnTo>
                    <a:pt x="113061" y="7248"/>
                  </a:lnTo>
                  <a:lnTo>
                    <a:pt x="120042" y="3222"/>
                  </a:lnTo>
                  <a:lnTo>
                    <a:pt x="133259" y="126"/>
                  </a:lnTo>
                  <a:lnTo>
                    <a:pt x="144163" y="0"/>
                  </a:lnTo>
                  <a:lnTo>
                    <a:pt x="144163" y="5467"/>
                  </a:lnTo>
                  <a:lnTo>
                    <a:pt x="145306" y="7077"/>
                  </a:lnTo>
                  <a:lnTo>
                    <a:pt x="147214" y="8151"/>
                  </a:lnTo>
                  <a:lnTo>
                    <a:pt x="154422" y="10287"/>
                  </a:lnTo>
                  <a:lnTo>
                    <a:pt x="154459" y="20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385"/>
            <p:cNvSpPr/>
            <p:nvPr/>
          </p:nvSpPr>
          <p:spPr>
            <a:xfrm>
              <a:off x="4252950" y="2553730"/>
              <a:ext cx="101194" cy="129097"/>
            </a:xfrm>
            <a:custGeom>
              <a:avLst/>
              <a:gdLst/>
              <a:ahLst/>
              <a:cxnLst/>
              <a:rect l="0" t="0" r="0" b="0"/>
              <a:pathLst>
                <a:path w="101194" h="129097">
                  <a:moveTo>
                    <a:pt x="41023" y="0"/>
                  </a:moveTo>
                  <a:lnTo>
                    <a:pt x="25683" y="15339"/>
                  </a:lnTo>
                  <a:lnTo>
                    <a:pt x="22763" y="21310"/>
                  </a:lnTo>
                  <a:lnTo>
                    <a:pt x="15423" y="39932"/>
                  </a:lnTo>
                  <a:lnTo>
                    <a:pt x="4099" y="58569"/>
                  </a:lnTo>
                  <a:lnTo>
                    <a:pt x="0" y="95647"/>
                  </a:lnTo>
                  <a:lnTo>
                    <a:pt x="2958" y="102768"/>
                  </a:lnTo>
                  <a:lnTo>
                    <a:pt x="6943" y="109747"/>
                  </a:lnTo>
                  <a:lnTo>
                    <a:pt x="8714" y="116662"/>
                  </a:lnTo>
                  <a:lnTo>
                    <a:pt x="10331" y="118964"/>
                  </a:lnTo>
                  <a:lnTo>
                    <a:pt x="12553" y="120498"/>
                  </a:lnTo>
                  <a:lnTo>
                    <a:pt x="18072" y="123347"/>
                  </a:lnTo>
                  <a:lnTo>
                    <a:pt x="24340" y="128428"/>
                  </a:lnTo>
                  <a:lnTo>
                    <a:pt x="27612" y="129096"/>
                  </a:lnTo>
                  <a:lnTo>
                    <a:pt x="30938" y="128397"/>
                  </a:lnTo>
                  <a:lnTo>
                    <a:pt x="38829" y="125714"/>
                  </a:lnTo>
                  <a:lnTo>
                    <a:pt x="67537" y="122611"/>
                  </a:lnTo>
                  <a:lnTo>
                    <a:pt x="82026" y="112403"/>
                  </a:lnTo>
                  <a:lnTo>
                    <a:pt x="87850" y="106020"/>
                  </a:lnTo>
                  <a:lnTo>
                    <a:pt x="94640" y="92599"/>
                  </a:lnTo>
                  <a:lnTo>
                    <a:pt x="99177" y="85777"/>
                  </a:lnTo>
                  <a:lnTo>
                    <a:pt x="101193" y="78931"/>
                  </a:lnTo>
                  <a:lnTo>
                    <a:pt x="99039" y="69023"/>
                  </a:lnTo>
                  <a:lnTo>
                    <a:pt x="90032" y="41824"/>
                  </a:lnTo>
                  <a:lnTo>
                    <a:pt x="68337" y="17199"/>
                  </a:lnTo>
                  <a:lnTo>
                    <a:pt x="61553" y="13364"/>
                  </a:lnTo>
                  <a:lnTo>
                    <a:pt x="53341" y="10903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386"/>
            <p:cNvSpPr/>
            <p:nvPr/>
          </p:nvSpPr>
          <p:spPr>
            <a:xfrm>
              <a:off x="4386659" y="2553730"/>
              <a:ext cx="133855" cy="175055"/>
            </a:xfrm>
            <a:custGeom>
              <a:avLst/>
              <a:gdLst/>
              <a:ahLst/>
              <a:cxnLst/>
              <a:rect l="0" t="0" r="0" b="0"/>
              <a:pathLst>
                <a:path w="133855" h="175055">
                  <a:moveTo>
                    <a:pt x="10287" y="0"/>
                  </a:moveTo>
                  <a:lnTo>
                    <a:pt x="10287" y="64205"/>
                  </a:lnTo>
                  <a:lnTo>
                    <a:pt x="9143" y="95283"/>
                  </a:lnTo>
                  <a:lnTo>
                    <a:pt x="414" y="121367"/>
                  </a:lnTo>
                  <a:lnTo>
                    <a:pt x="0" y="133384"/>
                  </a:lnTo>
                  <a:lnTo>
                    <a:pt x="5459" y="128256"/>
                  </a:lnTo>
                  <a:lnTo>
                    <a:pt x="8142" y="122600"/>
                  </a:lnTo>
                  <a:lnTo>
                    <a:pt x="8857" y="119490"/>
                  </a:lnTo>
                  <a:lnTo>
                    <a:pt x="15330" y="109646"/>
                  </a:lnTo>
                  <a:lnTo>
                    <a:pt x="64830" y="49071"/>
                  </a:lnTo>
                  <a:lnTo>
                    <a:pt x="98104" y="14037"/>
                  </a:lnTo>
                  <a:lnTo>
                    <a:pt x="102324" y="2074"/>
                  </a:lnTo>
                  <a:lnTo>
                    <a:pt x="103680" y="2527"/>
                  </a:lnTo>
                  <a:lnTo>
                    <a:pt x="108240" y="6081"/>
                  </a:lnTo>
                  <a:lnTo>
                    <a:pt x="111028" y="11474"/>
                  </a:lnTo>
                  <a:lnTo>
                    <a:pt x="122904" y="72358"/>
                  </a:lnTo>
                  <a:lnTo>
                    <a:pt x="126551" y="121445"/>
                  </a:lnTo>
                  <a:lnTo>
                    <a:pt x="132893" y="144603"/>
                  </a:lnTo>
                  <a:lnTo>
                    <a:pt x="133854" y="175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387"/>
            <p:cNvSpPr/>
            <p:nvPr/>
          </p:nvSpPr>
          <p:spPr>
            <a:xfrm>
              <a:off x="5014783" y="2512979"/>
              <a:ext cx="174990" cy="163831"/>
            </a:xfrm>
            <a:custGeom>
              <a:avLst/>
              <a:gdLst/>
              <a:ahLst/>
              <a:cxnLst/>
              <a:rect l="0" t="0" r="0" b="0"/>
              <a:pathLst>
                <a:path w="174990" h="163831">
                  <a:moveTo>
                    <a:pt x="0" y="92237"/>
                  </a:moveTo>
                  <a:lnTo>
                    <a:pt x="8866" y="92237"/>
                  </a:lnTo>
                  <a:lnTo>
                    <a:pt x="18236" y="85160"/>
                  </a:lnTo>
                  <a:lnTo>
                    <a:pt x="79138" y="66638"/>
                  </a:lnTo>
                  <a:lnTo>
                    <a:pt x="125868" y="53434"/>
                  </a:lnTo>
                  <a:lnTo>
                    <a:pt x="157702" y="34938"/>
                  </a:lnTo>
                  <a:lnTo>
                    <a:pt x="166580" y="32447"/>
                  </a:lnTo>
                  <a:lnTo>
                    <a:pt x="169405" y="30638"/>
                  </a:lnTo>
                  <a:lnTo>
                    <a:pt x="171288" y="28288"/>
                  </a:lnTo>
                  <a:lnTo>
                    <a:pt x="173380" y="22626"/>
                  </a:lnTo>
                  <a:lnTo>
                    <a:pt x="174989" y="10424"/>
                  </a:lnTo>
                  <a:lnTo>
                    <a:pt x="169569" y="4560"/>
                  </a:lnTo>
                  <a:lnTo>
                    <a:pt x="163845" y="1783"/>
                  </a:lnTo>
                  <a:lnTo>
                    <a:pt x="150847" y="0"/>
                  </a:lnTo>
                  <a:lnTo>
                    <a:pt x="122641" y="10821"/>
                  </a:lnTo>
                  <a:lnTo>
                    <a:pt x="63770" y="44200"/>
                  </a:lnTo>
                  <a:lnTo>
                    <a:pt x="53894" y="54106"/>
                  </a:lnTo>
                  <a:lnTo>
                    <a:pt x="35786" y="78698"/>
                  </a:lnTo>
                  <a:lnTo>
                    <a:pt x="31536" y="104410"/>
                  </a:lnTo>
                  <a:lnTo>
                    <a:pt x="34230" y="112140"/>
                  </a:lnTo>
                  <a:lnTo>
                    <a:pt x="36549" y="115803"/>
                  </a:lnTo>
                  <a:lnTo>
                    <a:pt x="43630" y="141516"/>
                  </a:lnTo>
                  <a:lnTo>
                    <a:pt x="46249" y="145684"/>
                  </a:lnTo>
                  <a:lnTo>
                    <a:pt x="50284" y="148463"/>
                  </a:lnTo>
                  <a:lnTo>
                    <a:pt x="70149" y="155974"/>
                  </a:lnTo>
                  <a:lnTo>
                    <a:pt x="74226" y="158755"/>
                  </a:lnTo>
                  <a:lnTo>
                    <a:pt x="90896" y="162670"/>
                  </a:lnTo>
                  <a:lnTo>
                    <a:pt x="110328" y="163830"/>
                  </a:lnTo>
                  <a:lnTo>
                    <a:pt x="164757" y="154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388"/>
            <p:cNvSpPr/>
            <p:nvPr/>
          </p:nvSpPr>
          <p:spPr>
            <a:xfrm>
              <a:off x="5253666" y="2358712"/>
              <a:ext cx="172570" cy="370073"/>
            </a:xfrm>
            <a:custGeom>
              <a:avLst/>
              <a:gdLst/>
              <a:ahLst/>
              <a:cxnLst/>
              <a:rect l="0" t="0" r="0" b="0"/>
              <a:pathLst>
                <a:path w="172570" h="370073">
                  <a:moveTo>
                    <a:pt x="111226" y="164126"/>
                  </a:moveTo>
                  <a:lnTo>
                    <a:pt x="77855" y="164126"/>
                  </a:lnTo>
                  <a:lnTo>
                    <a:pt x="70461" y="167177"/>
                  </a:lnTo>
                  <a:lnTo>
                    <a:pt x="37169" y="188332"/>
                  </a:lnTo>
                  <a:lnTo>
                    <a:pt x="4858" y="234389"/>
                  </a:lnTo>
                  <a:lnTo>
                    <a:pt x="0" y="248381"/>
                  </a:lnTo>
                  <a:lnTo>
                    <a:pt x="1916" y="259161"/>
                  </a:lnTo>
                  <a:lnTo>
                    <a:pt x="10749" y="286996"/>
                  </a:lnTo>
                  <a:lnTo>
                    <a:pt x="13349" y="290661"/>
                  </a:lnTo>
                  <a:lnTo>
                    <a:pt x="17371" y="293104"/>
                  </a:lnTo>
                  <a:lnTo>
                    <a:pt x="37217" y="297026"/>
                  </a:lnTo>
                  <a:lnTo>
                    <a:pt x="57960" y="297800"/>
                  </a:lnTo>
                  <a:lnTo>
                    <a:pt x="67720" y="294855"/>
                  </a:lnTo>
                  <a:lnTo>
                    <a:pt x="107894" y="269265"/>
                  </a:lnTo>
                  <a:lnTo>
                    <a:pt x="129466" y="245576"/>
                  </a:lnTo>
                  <a:lnTo>
                    <a:pt x="155710" y="189530"/>
                  </a:lnTo>
                  <a:lnTo>
                    <a:pt x="161790" y="142808"/>
                  </a:lnTo>
                  <a:lnTo>
                    <a:pt x="170781" y="84735"/>
                  </a:lnTo>
                  <a:lnTo>
                    <a:pt x="172569" y="49412"/>
                  </a:lnTo>
                  <a:lnTo>
                    <a:pt x="169763" y="35721"/>
                  </a:lnTo>
                  <a:lnTo>
                    <a:pt x="164802" y="21582"/>
                  </a:lnTo>
                  <a:lnTo>
                    <a:pt x="162749" y="0"/>
                  </a:lnTo>
                  <a:lnTo>
                    <a:pt x="157257" y="5023"/>
                  </a:lnTo>
                  <a:lnTo>
                    <a:pt x="154568" y="13704"/>
                  </a:lnTo>
                  <a:lnTo>
                    <a:pt x="145422" y="74108"/>
                  </a:lnTo>
                  <a:lnTo>
                    <a:pt x="137086" y="137468"/>
                  </a:lnTo>
                  <a:lnTo>
                    <a:pt x="131716" y="191744"/>
                  </a:lnTo>
                  <a:lnTo>
                    <a:pt x="123875" y="249587"/>
                  </a:lnTo>
                  <a:lnTo>
                    <a:pt x="121988" y="310295"/>
                  </a:lnTo>
                  <a:lnTo>
                    <a:pt x="121523" y="370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389"/>
            <p:cNvSpPr/>
            <p:nvPr/>
          </p:nvSpPr>
          <p:spPr>
            <a:xfrm>
              <a:off x="4808837" y="2646406"/>
              <a:ext cx="153984" cy="10298"/>
            </a:xfrm>
            <a:custGeom>
              <a:avLst/>
              <a:gdLst/>
              <a:ahLst/>
              <a:cxnLst/>
              <a:rect l="0" t="0" r="0" b="0"/>
              <a:pathLst>
                <a:path w="153984" h="10298">
                  <a:moveTo>
                    <a:pt x="0" y="0"/>
                  </a:moveTo>
                  <a:lnTo>
                    <a:pt x="0" y="10259"/>
                  </a:lnTo>
                  <a:lnTo>
                    <a:pt x="60399" y="10297"/>
                  </a:lnTo>
                  <a:lnTo>
                    <a:pt x="123364" y="10297"/>
                  </a:lnTo>
                  <a:lnTo>
                    <a:pt x="137257" y="10297"/>
                  </a:lnTo>
                  <a:lnTo>
                    <a:pt x="139560" y="9152"/>
                  </a:lnTo>
                  <a:lnTo>
                    <a:pt x="141094" y="7246"/>
                  </a:lnTo>
                  <a:lnTo>
                    <a:pt x="142117" y="4830"/>
                  </a:lnTo>
                  <a:lnTo>
                    <a:pt x="143943" y="3220"/>
                  </a:lnTo>
                  <a:lnTo>
                    <a:pt x="153983" y="125"/>
                  </a:lnTo>
                  <a:lnTo>
                    <a:pt x="1441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SMARTInkShape-Group103"/>
          <p:cNvGrpSpPr/>
          <p:nvPr/>
        </p:nvGrpSpPr>
        <p:grpSpPr>
          <a:xfrm>
            <a:off x="6106297" y="2327231"/>
            <a:ext cx="473677" cy="236784"/>
            <a:chOff x="6106297" y="2327231"/>
            <a:chExt cx="473677" cy="236784"/>
          </a:xfrm>
        </p:grpSpPr>
        <p:sp>
          <p:nvSpPr>
            <p:cNvPr id="240" name="SMARTInkShape-390"/>
            <p:cNvSpPr/>
            <p:nvPr/>
          </p:nvSpPr>
          <p:spPr>
            <a:xfrm>
              <a:off x="6106297" y="2419865"/>
              <a:ext cx="133866" cy="144150"/>
            </a:xfrm>
            <a:custGeom>
              <a:avLst/>
              <a:gdLst/>
              <a:ahLst/>
              <a:cxnLst/>
              <a:rect l="0" t="0" r="0" b="0"/>
              <a:pathLst>
                <a:path w="133866" h="144150">
                  <a:moveTo>
                    <a:pt x="0" y="0"/>
                  </a:moveTo>
                  <a:lnTo>
                    <a:pt x="10172" y="0"/>
                  </a:lnTo>
                  <a:lnTo>
                    <a:pt x="10297" y="62695"/>
                  </a:lnTo>
                  <a:lnTo>
                    <a:pt x="9152" y="106251"/>
                  </a:lnTo>
                  <a:lnTo>
                    <a:pt x="424" y="131690"/>
                  </a:lnTo>
                  <a:lnTo>
                    <a:pt x="0" y="144149"/>
                  </a:lnTo>
                  <a:lnTo>
                    <a:pt x="0" y="135295"/>
                  </a:lnTo>
                  <a:lnTo>
                    <a:pt x="5466" y="128822"/>
                  </a:lnTo>
                  <a:lnTo>
                    <a:pt x="8150" y="119801"/>
                  </a:lnTo>
                  <a:lnTo>
                    <a:pt x="11159" y="96968"/>
                  </a:lnTo>
                  <a:lnTo>
                    <a:pt x="28093" y="63981"/>
                  </a:lnTo>
                  <a:lnTo>
                    <a:pt x="30792" y="55895"/>
                  </a:lnTo>
                  <a:lnTo>
                    <a:pt x="48630" y="30949"/>
                  </a:lnTo>
                  <a:lnTo>
                    <a:pt x="49582" y="27498"/>
                  </a:lnTo>
                  <a:lnTo>
                    <a:pt x="51361" y="25196"/>
                  </a:lnTo>
                  <a:lnTo>
                    <a:pt x="58186" y="20814"/>
                  </a:lnTo>
                  <a:lnTo>
                    <a:pt x="60185" y="15734"/>
                  </a:lnTo>
                  <a:lnTo>
                    <a:pt x="61862" y="13922"/>
                  </a:lnTo>
                  <a:lnTo>
                    <a:pt x="66777" y="11908"/>
                  </a:lnTo>
                  <a:lnTo>
                    <a:pt x="75977" y="10774"/>
                  </a:lnTo>
                  <a:lnTo>
                    <a:pt x="82585" y="13560"/>
                  </a:lnTo>
                  <a:lnTo>
                    <a:pt x="97551" y="25649"/>
                  </a:lnTo>
                  <a:lnTo>
                    <a:pt x="100563" y="31613"/>
                  </a:lnTo>
                  <a:lnTo>
                    <a:pt x="101366" y="34805"/>
                  </a:lnTo>
                  <a:lnTo>
                    <a:pt x="110912" y="51550"/>
                  </a:lnTo>
                  <a:lnTo>
                    <a:pt x="113243" y="92654"/>
                  </a:lnTo>
                  <a:lnTo>
                    <a:pt x="113266" y="115570"/>
                  </a:lnTo>
                  <a:lnTo>
                    <a:pt x="114413" y="118236"/>
                  </a:lnTo>
                  <a:lnTo>
                    <a:pt x="116320" y="120013"/>
                  </a:lnTo>
                  <a:lnTo>
                    <a:pt x="118736" y="121198"/>
                  </a:lnTo>
                  <a:lnTo>
                    <a:pt x="120347" y="123132"/>
                  </a:lnTo>
                  <a:lnTo>
                    <a:pt x="123144" y="132225"/>
                  </a:lnTo>
                  <a:lnTo>
                    <a:pt x="128909" y="138845"/>
                  </a:lnTo>
                  <a:lnTo>
                    <a:pt x="130562" y="139473"/>
                  </a:lnTo>
                  <a:lnTo>
                    <a:pt x="131663" y="138748"/>
                  </a:lnTo>
                  <a:lnTo>
                    <a:pt x="133865" y="133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391"/>
            <p:cNvSpPr/>
            <p:nvPr/>
          </p:nvSpPr>
          <p:spPr>
            <a:xfrm>
              <a:off x="6312372" y="2440459"/>
              <a:ext cx="92532" cy="102933"/>
            </a:xfrm>
            <a:custGeom>
              <a:avLst/>
              <a:gdLst/>
              <a:ahLst/>
              <a:cxnLst/>
              <a:rect l="0" t="0" r="0" b="0"/>
              <a:pathLst>
                <a:path w="92532" h="102933">
                  <a:moveTo>
                    <a:pt x="30763" y="0"/>
                  </a:moveTo>
                  <a:lnTo>
                    <a:pt x="21898" y="0"/>
                  </a:lnTo>
                  <a:lnTo>
                    <a:pt x="21420" y="1144"/>
                  </a:lnTo>
                  <a:lnTo>
                    <a:pt x="20591" y="8866"/>
                  </a:lnTo>
                  <a:lnTo>
                    <a:pt x="13414" y="18236"/>
                  </a:lnTo>
                  <a:lnTo>
                    <a:pt x="11130" y="27778"/>
                  </a:lnTo>
                  <a:lnTo>
                    <a:pt x="10596" y="34466"/>
                  </a:lnTo>
                  <a:lnTo>
                    <a:pt x="7307" y="41252"/>
                  </a:lnTo>
                  <a:lnTo>
                    <a:pt x="3176" y="48083"/>
                  </a:lnTo>
                  <a:lnTo>
                    <a:pt x="524" y="61790"/>
                  </a:lnTo>
                  <a:lnTo>
                    <a:pt x="0" y="75515"/>
                  </a:lnTo>
                  <a:lnTo>
                    <a:pt x="2978" y="82379"/>
                  </a:lnTo>
                  <a:lnTo>
                    <a:pt x="18909" y="101364"/>
                  </a:lnTo>
                  <a:lnTo>
                    <a:pt x="25472" y="102497"/>
                  </a:lnTo>
                  <a:lnTo>
                    <a:pt x="44630" y="102932"/>
                  </a:lnTo>
                  <a:lnTo>
                    <a:pt x="51419" y="99904"/>
                  </a:lnTo>
                  <a:lnTo>
                    <a:pt x="85683" y="68596"/>
                  </a:lnTo>
                  <a:lnTo>
                    <a:pt x="89495" y="61761"/>
                  </a:lnTo>
                  <a:lnTo>
                    <a:pt x="91944" y="48050"/>
                  </a:lnTo>
                  <a:lnTo>
                    <a:pt x="92531" y="17162"/>
                  </a:lnTo>
                  <a:lnTo>
                    <a:pt x="91393" y="14874"/>
                  </a:lnTo>
                  <a:lnTo>
                    <a:pt x="89489" y="13349"/>
                  </a:lnTo>
                  <a:lnTo>
                    <a:pt x="84323" y="11654"/>
                  </a:lnTo>
                  <a:lnTo>
                    <a:pt x="58169" y="10350"/>
                  </a:lnTo>
                  <a:lnTo>
                    <a:pt x="51333" y="13372"/>
                  </a:lnTo>
                  <a:lnTo>
                    <a:pt x="43090" y="19168"/>
                  </a:lnTo>
                  <a:lnTo>
                    <a:pt x="32373" y="20469"/>
                  </a:lnTo>
                  <a:lnTo>
                    <a:pt x="31837" y="21655"/>
                  </a:lnTo>
                  <a:lnTo>
                    <a:pt x="30763" y="30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392"/>
            <p:cNvSpPr/>
            <p:nvPr/>
          </p:nvSpPr>
          <p:spPr>
            <a:xfrm>
              <a:off x="6466702" y="2327231"/>
              <a:ext cx="113272" cy="216187"/>
            </a:xfrm>
            <a:custGeom>
              <a:avLst/>
              <a:gdLst/>
              <a:ahLst/>
              <a:cxnLst/>
              <a:rect l="0" t="0" r="0" b="0"/>
              <a:pathLst>
                <a:path w="113272" h="216187">
                  <a:moveTo>
                    <a:pt x="0" y="30850"/>
                  </a:moveTo>
                  <a:lnTo>
                    <a:pt x="18740" y="12111"/>
                  </a:lnTo>
                  <a:lnTo>
                    <a:pt x="19770" y="8029"/>
                  </a:lnTo>
                  <a:lnTo>
                    <a:pt x="20592" y="0"/>
                  </a:lnTo>
                  <a:lnTo>
                    <a:pt x="20594" y="34038"/>
                  </a:lnTo>
                  <a:lnTo>
                    <a:pt x="3503" y="96181"/>
                  </a:lnTo>
                  <a:lnTo>
                    <a:pt x="60" y="156567"/>
                  </a:lnTo>
                  <a:lnTo>
                    <a:pt x="1171" y="167958"/>
                  </a:lnTo>
                  <a:lnTo>
                    <a:pt x="8230" y="180804"/>
                  </a:lnTo>
                  <a:lnTo>
                    <a:pt x="34378" y="209295"/>
                  </a:lnTo>
                  <a:lnTo>
                    <a:pt x="41212" y="213132"/>
                  </a:lnTo>
                  <a:lnTo>
                    <a:pt x="54925" y="215595"/>
                  </a:lnTo>
                  <a:lnTo>
                    <a:pt x="99084" y="216186"/>
                  </a:lnTo>
                  <a:lnTo>
                    <a:pt x="104295" y="213144"/>
                  </a:lnTo>
                  <a:lnTo>
                    <a:pt x="113271" y="205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393"/>
            <p:cNvSpPr/>
            <p:nvPr/>
          </p:nvSpPr>
          <p:spPr>
            <a:xfrm>
              <a:off x="6466702" y="2440459"/>
              <a:ext cx="92677" cy="10299"/>
            </a:xfrm>
            <a:custGeom>
              <a:avLst/>
              <a:gdLst/>
              <a:ahLst/>
              <a:cxnLst/>
              <a:rect l="0" t="0" r="0" b="0"/>
              <a:pathLst>
                <a:path w="92677" h="10299">
                  <a:moveTo>
                    <a:pt x="0" y="0"/>
                  </a:moveTo>
                  <a:lnTo>
                    <a:pt x="24206" y="0"/>
                  </a:lnTo>
                  <a:lnTo>
                    <a:pt x="71780" y="10015"/>
                  </a:lnTo>
                  <a:lnTo>
                    <a:pt x="92676" y="10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SMARTInkShape-Group104"/>
          <p:cNvGrpSpPr/>
          <p:nvPr/>
        </p:nvGrpSpPr>
        <p:grpSpPr>
          <a:xfrm>
            <a:off x="6827108" y="2337623"/>
            <a:ext cx="1184190" cy="329378"/>
            <a:chOff x="6827108" y="2337623"/>
            <a:chExt cx="1184190" cy="329378"/>
          </a:xfrm>
        </p:grpSpPr>
        <p:sp>
          <p:nvSpPr>
            <p:cNvPr id="245" name="SMARTInkShape-394"/>
            <p:cNvSpPr/>
            <p:nvPr/>
          </p:nvSpPr>
          <p:spPr>
            <a:xfrm>
              <a:off x="6909487" y="2337623"/>
              <a:ext cx="102974" cy="267452"/>
            </a:xfrm>
            <a:custGeom>
              <a:avLst/>
              <a:gdLst/>
              <a:ahLst/>
              <a:cxnLst/>
              <a:rect l="0" t="0" r="0" b="0"/>
              <a:pathLst>
                <a:path w="102974" h="267452">
                  <a:moveTo>
                    <a:pt x="102973" y="20458"/>
                  </a:moveTo>
                  <a:lnTo>
                    <a:pt x="94106" y="20458"/>
                  </a:lnTo>
                  <a:lnTo>
                    <a:pt x="74463" y="3367"/>
                  </a:lnTo>
                  <a:lnTo>
                    <a:pt x="63679" y="325"/>
                  </a:lnTo>
                  <a:lnTo>
                    <a:pt x="56880" y="0"/>
                  </a:lnTo>
                  <a:lnTo>
                    <a:pt x="50832" y="2975"/>
                  </a:lnTo>
                  <a:lnTo>
                    <a:pt x="44330" y="6967"/>
                  </a:lnTo>
                  <a:lnTo>
                    <a:pt x="34237" y="10358"/>
                  </a:lnTo>
                  <a:lnTo>
                    <a:pt x="27421" y="15206"/>
                  </a:lnTo>
                  <a:lnTo>
                    <a:pt x="23628" y="21175"/>
                  </a:lnTo>
                  <a:lnTo>
                    <a:pt x="20798" y="27641"/>
                  </a:lnTo>
                  <a:lnTo>
                    <a:pt x="4293" y="49090"/>
                  </a:lnTo>
                  <a:lnTo>
                    <a:pt x="566" y="79416"/>
                  </a:lnTo>
                  <a:lnTo>
                    <a:pt x="15" y="140609"/>
                  </a:lnTo>
                  <a:lnTo>
                    <a:pt x="10108" y="203395"/>
                  </a:lnTo>
                  <a:lnTo>
                    <a:pt x="10296" y="255124"/>
                  </a:lnTo>
                  <a:lnTo>
                    <a:pt x="125" y="267451"/>
                  </a:lnTo>
                  <a:lnTo>
                    <a:pt x="0" y="257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395"/>
            <p:cNvSpPr/>
            <p:nvPr/>
          </p:nvSpPr>
          <p:spPr>
            <a:xfrm>
              <a:off x="6827108" y="2491946"/>
              <a:ext cx="113271" cy="10298"/>
            </a:xfrm>
            <a:custGeom>
              <a:avLst/>
              <a:gdLst/>
              <a:ahLst/>
              <a:cxnLst/>
              <a:rect l="0" t="0" r="0" b="0"/>
              <a:pathLst>
                <a:path w="113271" h="10298">
                  <a:moveTo>
                    <a:pt x="0" y="10297"/>
                  </a:moveTo>
                  <a:lnTo>
                    <a:pt x="45142" y="9153"/>
                  </a:lnTo>
                  <a:lnTo>
                    <a:pt x="88627" y="424"/>
                  </a:lnTo>
                  <a:lnTo>
                    <a:pt x="1132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396"/>
            <p:cNvSpPr/>
            <p:nvPr/>
          </p:nvSpPr>
          <p:spPr>
            <a:xfrm>
              <a:off x="7022798" y="2491946"/>
              <a:ext cx="123527" cy="113271"/>
            </a:xfrm>
            <a:custGeom>
              <a:avLst/>
              <a:gdLst/>
              <a:ahLst/>
              <a:cxnLst/>
              <a:rect l="0" t="0" r="0" b="0"/>
              <a:pathLst>
                <a:path w="123527" h="113271">
                  <a:moveTo>
                    <a:pt x="72039" y="0"/>
                  </a:moveTo>
                  <a:lnTo>
                    <a:pt x="53300" y="0"/>
                  </a:lnTo>
                  <a:lnTo>
                    <a:pt x="17082" y="34377"/>
                  </a:lnTo>
                  <a:lnTo>
                    <a:pt x="13289" y="41212"/>
                  </a:lnTo>
                  <a:lnTo>
                    <a:pt x="10460" y="48064"/>
                  </a:lnTo>
                  <a:lnTo>
                    <a:pt x="3578" y="58354"/>
                  </a:lnTo>
                  <a:lnTo>
                    <a:pt x="1031" y="68649"/>
                  </a:lnTo>
                  <a:lnTo>
                    <a:pt x="0" y="90642"/>
                  </a:lnTo>
                  <a:lnTo>
                    <a:pt x="8828" y="101363"/>
                  </a:lnTo>
                  <a:lnTo>
                    <a:pt x="12673" y="102258"/>
                  </a:lnTo>
                  <a:lnTo>
                    <a:pt x="34425" y="102931"/>
                  </a:lnTo>
                  <a:lnTo>
                    <a:pt x="36666" y="101801"/>
                  </a:lnTo>
                  <a:lnTo>
                    <a:pt x="38159" y="99903"/>
                  </a:lnTo>
                  <a:lnTo>
                    <a:pt x="40965" y="94744"/>
                  </a:lnTo>
                  <a:lnTo>
                    <a:pt x="88065" y="44619"/>
                  </a:lnTo>
                  <a:lnTo>
                    <a:pt x="94783" y="30891"/>
                  </a:lnTo>
                  <a:lnTo>
                    <a:pt x="102920" y="20610"/>
                  </a:lnTo>
                  <a:lnTo>
                    <a:pt x="102931" y="81933"/>
                  </a:lnTo>
                  <a:lnTo>
                    <a:pt x="102931" y="85513"/>
                  </a:lnTo>
                  <a:lnTo>
                    <a:pt x="105983" y="92544"/>
                  </a:lnTo>
                  <a:lnTo>
                    <a:pt x="110008" y="99482"/>
                  </a:lnTo>
                  <a:lnTo>
                    <a:pt x="113103" y="112665"/>
                  </a:lnTo>
                  <a:lnTo>
                    <a:pt x="123526" y="113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397"/>
            <p:cNvSpPr/>
            <p:nvPr/>
          </p:nvSpPr>
          <p:spPr>
            <a:xfrm>
              <a:off x="7218405" y="2503675"/>
              <a:ext cx="61785" cy="122095"/>
            </a:xfrm>
            <a:custGeom>
              <a:avLst/>
              <a:gdLst/>
              <a:ahLst/>
              <a:cxnLst/>
              <a:rect l="0" t="0" r="0" b="0"/>
              <a:pathLst>
                <a:path w="61785" h="122095">
                  <a:moveTo>
                    <a:pt x="61784" y="8866"/>
                  </a:moveTo>
                  <a:lnTo>
                    <a:pt x="52918" y="8865"/>
                  </a:lnTo>
                  <a:lnTo>
                    <a:pt x="52442" y="7721"/>
                  </a:lnTo>
                  <a:lnTo>
                    <a:pt x="51911" y="3399"/>
                  </a:lnTo>
                  <a:lnTo>
                    <a:pt x="50627" y="1789"/>
                  </a:lnTo>
                  <a:lnTo>
                    <a:pt x="46146" y="0"/>
                  </a:lnTo>
                  <a:lnTo>
                    <a:pt x="43349" y="667"/>
                  </a:lnTo>
                  <a:lnTo>
                    <a:pt x="30642" y="6907"/>
                  </a:lnTo>
                  <a:lnTo>
                    <a:pt x="15717" y="8751"/>
                  </a:lnTo>
                  <a:lnTo>
                    <a:pt x="13911" y="9933"/>
                  </a:lnTo>
                  <a:lnTo>
                    <a:pt x="12706" y="11865"/>
                  </a:lnTo>
                  <a:lnTo>
                    <a:pt x="10615" y="19346"/>
                  </a:lnTo>
                  <a:lnTo>
                    <a:pt x="10310" y="37865"/>
                  </a:lnTo>
                  <a:lnTo>
                    <a:pt x="17377" y="47604"/>
                  </a:lnTo>
                  <a:lnTo>
                    <a:pt x="20785" y="57211"/>
                  </a:lnTo>
                  <a:lnTo>
                    <a:pt x="27389" y="67303"/>
                  </a:lnTo>
                  <a:lnTo>
                    <a:pt x="31000" y="77540"/>
                  </a:lnTo>
                  <a:lnTo>
                    <a:pt x="37662" y="87819"/>
                  </a:lnTo>
                  <a:lnTo>
                    <a:pt x="40145" y="98111"/>
                  </a:lnTo>
                  <a:lnTo>
                    <a:pt x="41052" y="109805"/>
                  </a:lnTo>
                  <a:lnTo>
                    <a:pt x="32311" y="120526"/>
                  </a:lnTo>
                  <a:lnTo>
                    <a:pt x="28470" y="121420"/>
                  </a:lnTo>
                  <a:lnTo>
                    <a:pt x="15588" y="122094"/>
                  </a:lnTo>
                  <a:lnTo>
                    <a:pt x="13825" y="120964"/>
                  </a:lnTo>
                  <a:lnTo>
                    <a:pt x="12650" y="119066"/>
                  </a:lnTo>
                  <a:lnTo>
                    <a:pt x="10762" y="113266"/>
                  </a:lnTo>
                  <a:lnTo>
                    <a:pt x="0" y="1015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98"/>
            <p:cNvSpPr/>
            <p:nvPr/>
          </p:nvSpPr>
          <p:spPr>
            <a:xfrm>
              <a:off x="7352271" y="2440459"/>
              <a:ext cx="10297" cy="185353"/>
            </a:xfrm>
            <a:custGeom>
              <a:avLst/>
              <a:gdLst/>
              <a:ahLst/>
              <a:cxnLst/>
              <a:rect l="0" t="0" r="0" b="0"/>
              <a:pathLst>
                <a:path w="10297" h="185353">
                  <a:moveTo>
                    <a:pt x="10296" y="0"/>
                  </a:moveTo>
                  <a:lnTo>
                    <a:pt x="9153" y="55357"/>
                  </a:lnTo>
                  <a:lnTo>
                    <a:pt x="635" y="94849"/>
                  </a:lnTo>
                  <a:lnTo>
                    <a:pt x="5" y="157727"/>
                  </a:lnTo>
                  <a:lnTo>
                    <a:pt x="0" y="183700"/>
                  </a:lnTo>
                  <a:lnTo>
                    <a:pt x="1144" y="184251"/>
                  </a:lnTo>
                  <a:lnTo>
                    <a:pt x="10296" y="185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99"/>
            <p:cNvSpPr/>
            <p:nvPr/>
          </p:nvSpPr>
          <p:spPr>
            <a:xfrm>
              <a:off x="7341973" y="2512552"/>
              <a:ext cx="185352" cy="108493"/>
            </a:xfrm>
            <a:custGeom>
              <a:avLst/>
              <a:gdLst/>
              <a:ahLst/>
              <a:cxnLst/>
              <a:rect l="0" t="0" r="0" b="0"/>
              <a:pathLst>
                <a:path w="185352" h="108493">
                  <a:moveTo>
                    <a:pt x="0" y="61772"/>
                  </a:moveTo>
                  <a:lnTo>
                    <a:pt x="8866" y="61772"/>
                  </a:lnTo>
                  <a:lnTo>
                    <a:pt x="33371" y="52906"/>
                  </a:lnTo>
                  <a:lnTo>
                    <a:pt x="62562" y="48612"/>
                  </a:lnTo>
                  <a:lnTo>
                    <a:pt x="124980" y="25967"/>
                  </a:lnTo>
                  <a:lnTo>
                    <a:pt x="143895" y="18241"/>
                  </a:lnTo>
                  <a:lnTo>
                    <a:pt x="153840" y="10751"/>
                  </a:lnTo>
                  <a:lnTo>
                    <a:pt x="154443" y="424"/>
                  </a:lnTo>
                  <a:lnTo>
                    <a:pt x="139120" y="0"/>
                  </a:lnTo>
                  <a:lnTo>
                    <a:pt x="133150" y="3044"/>
                  </a:lnTo>
                  <a:lnTo>
                    <a:pt x="109795" y="24195"/>
                  </a:lnTo>
                  <a:lnTo>
                    <a:pt x="106003" y="30960"/>
                  </a:lnTo>
                  <a:lnTo>
                    <a:pt x="103176" y="37781"/>
                  </a:lnTo>
                  <a:lnTo>
                    <a:pt x="96295" y="48053"/>
                  </a:lnTo>
                  <a:lnTo>
                    <a:pt x="93748" y="58343"/>
                  </a:lnTo>
                  <a:lnTo>
                    <a:pt x="92817" y="75503"/>
                  </a:lnTo>
                  <a:lnTo>
                    <a:pt x="95789" y="82367"/>
                  </a:lnTo>
                  <a:lnTo>
                    <a:pt x="107020" y="96097"/>
                  </a:lnTo>
                  <a:lnTo>
                    <a:pt x="113544" y="99910"/>
                  </a:lnTo>
                  <a:lnTo>
                    <a:pt x="120257" y="102750"/>
                  </a:lnTo>
                  <a:lnTo>
                    <a:pt x="127053" y="107825"/>
                  </a:lnTo>
                  <a:lnTo>
                    <a:pt x="130469" y="108492"/>
                  </a:lnTo>
                  <a:lnTo>
                    <a:pt x="133889" y="107793"/>
                  </a:lnTo>
                  <a:lnTo>
                    <a:pt x="140740" y="105109"/>
                  </a:lnTo>
                  <a:lnTo>
                    <a:pt x="185351" y="92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400"/>
            <p:cNvSpPr/>
            <p:nvPr/>
          </p:nvSpPr>
          <p:spPr>
            <a:xfrm>
              <a:off x="7578812" y="2512540"/>
              <a:ext cx="82378" cy="102974"/>
            </a:xfrm>
            <a:custGeom>
              <a:avLst/>
              <a:gdLst/>
              <a:ahLst/>
              <a:cxnLst/>
              <a:rect l="0" t="0" r="0" b="0"/>
              <a:pathLst>
                <a:path w="82378" h="102974">
                  <a:moveTo>
                    <a:pt x="20593" y="1"/>
                  </a:moveTo>
                  <a:lnTo>
                    <a:pt x="10719" y="0"/>
                  </a:lnTo>
                  <a:lnTo>
                    <a:pt x="9154" y="37792"/>
                  </a:lnTo>
                  <a:lnTo>
                    <a:pt x="3221" y="49209"/>
                  </a:lnTo>
                  <a:lnTo>
                    <a:pt x="0" y="102931"/>
                  </a:lnTo>
                  <a:lnTo>
                    <a:pt x="15338" y="87633"/>
                  </a:lnTo>
                  <a:lnTo>
                    <a:pt x="18257" y="78612"/>
                  </a:lnTo>
                  <a:lnTo>
                    <a:pt x="20699" y="68119"/>
                  </a:lnTo>
                  <a:lnTo>
                    <a:pt x="31589" y="52060"/>
                  </a:lnTo>
                  <a:lnTo>
                    <a:pt x="57234" y="24050"/>
                  </a:lnTo>
                  <a:lnTo>
                    <a:pt x="61183" y="12335"/>
                  </a:lnTo>
                  <a:lnTo>
                    <a:pt x="62527" y="11656"/>
                  </a:lnTo>
                  <a:lnTo>
                    <a:pt x="71639" y="10351"/>
                  </a:lnTo>
                  <a:lnTo>
                    <a:pt x="71948" y="15780"/>
                  </a:lnTo>
                  <a:lnTo>
                    <a:pt x="75073" y="21506"/>
                  </a:lnTo>
                  <a:lnTo>
                    <a:pt x="79131" y="27865"/>
                  </a:lnTo>
                  <a:lnTo>
                    <a:pt x="81734" y="41270"/>
                  </a:lnTo>
                  <a:lnTo>
                    <a:pt x="82377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401"/>
            <p:cNvSpPr/>
            <p:nvPr/>
          </p:nvSpPr>
          <p:spPr>
            <a:xfrm>
              <a:off x="7713152" y="2514021"/>
              <a:ext cx="92200" cy="110216"/>
            </a:xfrm>
            <a:custGeom>
              <a:avLst/>
              <a:gdLst/>
              <a:ahLst/>
              <a:cxnLst/>
              <a:rect l="0" t="0" r="0" b="0"/>
              <a:pathLst>
                <a:path w="92200" h="110216">
                  <a:moveTo>
                    <a:pt x="20119" y="60303"/>
                  </a:moveTo>
                  <a:lnTo>
                    <a:pt x="55916" y="24506"/>
                  </a:lnTo>
                  <a:lnTo>
                    <a:pt x="58912" y="18459"/>
                  </a:lnTo>
                  <a:lnTo>
                    <a:pt x="61167" y="9381"/>
                  </a:lnTo>
                  <a:lnTo>
                    <a:pt x="52429" y="0"/>
                  </a:lnTo>
                  <a:lnTo>
                    <a:pt x="50813" y="651"/>
                  </a:lnTo>
                  <a:lnTo>
                    <a:pt x="43068" y="5889"/>
                  </a:lnTo>
                  <a:lnTo>
                    <a:pt x="33528" y="9094"/>
                  </a:lnTo>
                  <a:lnTo>
                    <a:pt x="11842" y="27522"/>
                  </a:lnTo>
                  <a:lnTo>
                    <a:pt x="3142" y="44336"/>
                  </a:lnTo>
                  <a:lnTo>
                    <a:pt x="0" y="57975"/>
                  </a:lnTo>
                  <a:lnTo>
                    <a:pt x="8432" y="83297"/>
                  </a:lnTo>
                  <a:lnTo>
                    <a:pt x="10039" y="85930"/>
                  </a:lnTo>
                  <a:lnTo>
                    <a:pt x="12255" y="87685"/>
                  </a:lnTo>
                  <a:lnTo>
                    <a:pt x="68027" y="110215"/>
                  </a:lnTo>
                  <a:lnTo>
                    <a:pt x="92199" y="1014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402"/>
            <p:cNvSpPr/>
            <p:nvPr/>
          </p:nvSpPr>
          <p:spPr>
            <a:xfrm>
              <a:off x="7851333" y="2373181"/>
              <a:ext cx="159965" cy="293820"/>
            </a:xfrm>
            <a:custGeom>
              <a:avLst/>
              <a:gdLst/>
              <a:ahLst/>
              <a:cxnLst/>
              <a:rect l="0" t="0" r="0" b="0"/>
              <a:pathLst>
                <a:path w="159965" h="293820">
                  <a:moveTo>
                    <a:pt x="129071" y="170251"/>
                  </a:moveTo>
                  <a:lnTo>
                    <a:pt x="129072" y="164785"/>
                  </a:lnTo>
                  <a:lnTo>
                    <a:pt x="126020" y="159050"/>
                  </a:lnTo>
                  <a:lnTo>
                    <a:pt x="113733" y="144740"/>
                  </a:lnTo>
                  <a:lnTo>
                    <a:pt x="107762" y="141751"/>
                  </a:lnTo>
                  <a:lnTo>
                    <a:pt x="84409" y="139499"/>
                  </a:lnTo>
                  <a:lnTo>
                    <a:pt x="68675" y="139401"/>
                  </a:lnTo>
                  <a:lnTo>
                    <a:pt x="59132" y="142429"/>
                  </a:lnTo>
                  <a:lnTo>
                    <a:pt x="12831" y="173737"/>
                  </a:lnTo>
                  <a:lnTo>
                    <a:pt x="8760" y="183624"/>
                  </a:lnTo>
                  <a:lnTo>
                    <a:pt x="5808" y="194501"/>
                  </a:lnTo>
                  <a:lnTo>
                    <a:pt x="681" y="203149"/>
                  </a:lnTo>
                  <a:lnTo>
                    <a:pt x="0" y="208201"/>
                  </a:lnTo>
                  <a:lnTo>
                    <a:pt x="4554" y="233911"/>
                  </a:lnTo>
                  <a:lnTo>
                    <a:pt x="8132" y="241641"/>
                  </a:lnTo>
                  <a:lnTo>
                    <a:pt x="10689" y="245304"/>
                  </a:lnTo>
                  <a:lnTo>
                    <a:pt x="16580" y="249374"/>
                  </a:lnTo>
                  <a:lnTo>
                    <a:pt x="23013" y="252327"/>
                  </a:lnTo>
                  <a:lnTo>
                    <a:pt x="29687" y="257453"/>
                  </a:lnTo>
                  <a:lnTo>
                    <a:pt x="39517" y="260494"/>
                  </a:lnTo>
                  <a:lnTo>
                    <a:pt x="64472" y="262447"/>
                  </a:lnTo>
                  <a:lnTo>
                    <a:pt x="74810" y="259663"/>
                  </a:lnTo>
                  <a:lnTo>
                    <a:pt x="90112" y="248612"/>
                  </a:lnTo>
                  <a:lnTo>
                    <a:pt x="114281" y="224853"/>
                  </a:lnTo>
                  <a:lnTo>
                    <a:pt x="142760" y="164671"/>
                  </a:lnTo>
                  <a:lnTo>
                    <a:pt x="154527" y="107977"/>
                  </a:lnTo>
                  <a:lnTo>
                    <a:pt x="159751" y="46933"/>
                  </a:lnTo>
                  <a:lnTo>
                    <a:pt x="158724" y="34209"/>
                  </a:lnTo>
                  <a:lnTo>
                    <a:pt x="150089" y="7712"/>
                  </a:lnTo>
                  <a:lnTo>
                    <a:pt x="149750" y="0"/>
                  </a:lnTo>
                  <a:lnTo>
                    <a:pt x="149704" y="2290"/>
                  </a:lnTo>
                  <a:lnTo>
                    <a:pt x="141523" y="16274"/>
                  </a:lnTo>
                  <a:lnTo>
                    <a:pt x="136375" y="78760"/>
                  </a:lnTo>
                  <a:lnTo>
                    <a:pt x="130515" y="118999"/>
                  </a:lnTo>
                  <a:lnTo>
                    <a:pt x="137413" y="178433"/>
                  </a:lnTo>
                  <a:lnTo>
                    <a:pt x="142249" y="242147"/>
                  </a:lnTo>
                  <a:lnTo>
                    <a:pt x="159964" y="2938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105"/>
          <p:cNvGrpSpPr/>
          <p:nvPr/>
        </p:nvGrpSpPr>
        <p:grpSpPr>
          <a:xfrm>
            <a:off x="556490" y="2759676"/>
            <a:ext cx="1666293" cy="442784"/>
            <a:chOff x="556490" y="2759676"/>
            <a:chExt cx="1666293" cy="442784"/>
          </a:xfrm>
        </p:grpSpPr>
        <p:sp>
          <p:nvSpPr>
            <p:cNvPr id="255" name="SMARTInkShape-403"/>
            <p:cNvSpPr/>
            <p:nvPr/>
          </p:nvSpPr>
          <p:spPr>
            <a:xfrm>
              <a:off x="556490" y="2811162"/>
              <a:ext cx="164322" cy="211467"/>
            </a:xfrm>
            <a:custGeom>
              <a:avLst/>
              <a:gdLst/>
              <a:ahLst/>
              <a:cxnLst/>
              <a:rect l="0" t="0" r="0" b="0"/>
              <a:pathLst>
                <a:path w="164322" h="211467">
                  <a:moveTo>
                    <a:pt x="40753" y="0"/>
                  </a:moveTo>
                  <a:lnTo>
                    <a:pt x="35287" y="0"/>
                  </a:lnTo>
                  <a:lnTo>
                    <a:pt x="33676" y="1144"/>
                  </a:lnTo>
                  <a:lnTo>
                    <a:pt x="32603" y="3051"/>
                  </a:lnTo>
                  <a:lnTo>
                    <a:pt x="31887" y="5466"/>
                  </a:lnTo>
                  <a:lnTo>
                    <a:pt x="22494" y="20863"/>
                  </a:lnTo>
                  <a:lnTo>
                    <a:pt x="10326" y="79129"/>
                  </a:lnTo>
                  <a:lnTo>
                    <a:pt x="0" y="140735"/>
                  </a:lnTo>
                  <a:lnTo>
                    <a:pt x="8468" y="176453"/>
                  </a:lnTo>
                  <a:lnTo>
                    <a:pt x="12293" y="184448"/>
                  </a:lnTo>
                  <a:lnTo>
                    <a:pt x="16663" y="191815"/>
                  </a:lnTo>
                  <a:lnTo>
                    <a:pt x="18605" y="198903"/>
                  </a:lnTo>
                  <a:lnTo>
                    <a:pt x="20267" y="201250"/>
                  </a:lnTo>
                  <a:lnTo>
                    <a:pt x="22519" y="202816"/>
                  </a:lnTo>
                  <a:lnTo>
                    <a:pt x="28073" y="205699"/>
                  </a:lnTo>
                  <a:lnTo>
                    <a:pt x="34355" y="210794"/>
                  </a:lnTo>
                  <a:lnTo>
                    <a:pt x="37632" y="211466"/>
                  </a:lnTo>
                  <a:lnTo>
                    <a:pt x="40960" y="210770"/>
                  </a:lnTo>
                  <a:lnTo>
                    <a:pt x="47710" y="208090"/>
                  </a:lnTo>
                  <a:lnTo>
                    <a:pt x="57943" y="205437"/>
                  </a:lnTo>
                  <a:lnTo>
                    <a:pt x="68221" y="199058"/>
                  </a:lnTo>
                  <a:lnTo>
                    <a:pt x="75081" y="197164"/>
                  </a:lnTo>
                  <a:lnTo>
                    <a:pt x="81944" y="190220"/>
                  </a:lnTo>
                  <a:lnTo>
                    <a:pt x="123132" y="131488"/>
                  </a:lnTo>
                  <a:lnTo>
                    <a:pt x="128852" y="119079"/>
                  </a:lnTo>
                  <a:lnTo>
                    <a:pt x="135576" y="95518"/>
                  </a:lnTo>
                  <a:lnTo>
                    <a:pt x="140104" y="87074"/>
                  </a:lnTo>
                  <a:lnTo>
                    <a:pt x="143797" y="75888"/>
                  </a:lnTo>
                  <a:lnTo>
                    <a:pt x="153982" y="61838"/>
                  </a:lnTo>
                  <a:lnTo>
                    <a:pt x="154020" y="76121"/>
                  </a:lnTo>
                  <a:lnTo>
                    <a:pt x="150971" y="82649"/>
                  </a:lnTo>
                  <a:lnTo>
                    <a:pt x="148556" y="85991"/>
                  </a:lnTo>
                  <a:lnTo>
                    <a:pt x="145157" y="101628"/>
                  </a:lnTo>
                  <a:lnTo>
                    <a:pt x="143852" y="140913"/>
                  </a:lnTo>
                  <a:lnTo>
                    <a:pt x="146833" y="151490"/>
                  </a:lnTo>
                  <a:lnTo>
                    <a:pt x="150828" y="161149"/>
                  </a:lnTo>
                  <a:lnTo>
                    <a:pt x="153899" y="193140"/>
                  </a:lnTo>
                  <a:lnTo>
                    <a:pt x="164321" y="205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404"/>
            <p:cNvSpPr/>
            <p:nvPr/>
          </p:nvSpPr>
          <p:spPr>
            <a:xfrm>
              <a:off x="772297" y="2862839"/>
              <a:ext cx="92677" cy="133622"/>
            </a:xfrm>
            <a:custGeom>
              <a:avLst/>
              <a:gdLst/>
              <a:ahLst/>
              <a:cxnLst/>
              <a:rect l="0" t="0" r="0" b="0"/>
              <a:pathLst>
                <a:path w="92677" h="133622">
                  <a:moveTo>
                    <a:pt x="0" y="10107"/>
                  </a:moveTo>
                  <a:lnTo>
                    <a:pt x="0" y="74313"/>
                  </a:lnTo>
                  <a:lnTo>
                    <a:pt x="0" y="133621"/>
                  </a:lnTo>
                  <a:lnTo>
                    <a:pt x="0" y="128192"/>
                  </a:lnTo>
                  <a:lnTo>
                    <a:pt x="3051" y="122466"/>
                  </a:lnTo>
                  <a:lnTo>
                    <a:pt x="5467" y="119338"/>
                  </a:lnTo>
                  <a:lnTo>
                    <a:pt x="8150" y="109759"/>
                  </a:lnTo>
                  <a:lnTo>
                    <a:pt x="12712" y="91502"/>
                  </a:lnTo>
                  <a:lnTo>
                    <a:pt x="31104" y="54261"/>
                  </a:lnTo>
                  <a:lnTo>
                    <a:pt x="34466" y="49840"/>
                  </a:lnTo>
                  <a:lnTo>
                    <a:pt x="38201" y="38826"/>
                  </a:lnTo>
                  <a:lnTo>
                    <a:pt x="41005" y="27448"/>
                  </a:lnTo>
                  <a:lnTo>
                    <a:pt x="52129" y="10820"/>
                  </a:lnTo>
                  <a:lnTo>
                    <a:pt x="61219" y="454"/>
                  </a:lnTo>
                  <a:lnTo>
                    <a:pt x="67083" y="0"/>
                  </a:lnTo>
                  <a:lnTo>
                    <a:pt x="68749" y="1081"/>
                  </a:lnTo>
                  <a:lnTo>
                    <a:pt x="69860" y="2945"/>
                  </a:lnTo>
                  <a:lnTo>
                    <a:pt x="70600" y="5332"/>
                  </a:lnTo>
                  <a:lnTo>
                    <a:pt x="78866" y="18529"/>
                  </a:lnTo>
                  <a:lnTo>
                    <a:pt x="83496" y="78865"/>
                  </a:lnTo>
                  <a:lnTo>
                    <a:pt x="92550" y="112340"/>
                  </a:lnTo>
                  <a:lnTo>
                    <a:pt x="92676" y="1233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405"/>
            <p:cNvSpPr/>
            <p:nvPr/>
          </p:nvSpPr>
          <p:spPr>
            <a:xfrm>
              <a:off x="937054" y="2872946"/>
              <a:ext cx="10298" cy="10298"/>
            </a:xfrm>
            <a:custGeom>
              <a:avLst/>
              <a:gdLst/>
              <a:ahLst/>
              <a:cxnLst/>
              <a:rect l="0" t="0" r="0" b="0"/>
              <a:pathLst>
                <a:path w="10298" h="10298">
                  <a:moveTo>
                    <a:pt x="10297" y="10297"/>
                  </a:moveTo>
                  <a:lnTo>
                    <a:pt x="0" y="1029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406"/>
            <p:cNvSpPr/>
            <p:nvPr/>
          </p:nvSpPr>
          <p:spPr>
            <a:xfrm>
              <a:off x="926772" y="2831757"/>
              <a:ext cx="102959" cy="154460"/>
            </a:xfrm>
            <a:custGeom>
              <a:avLst/>
              <a:gdLst/>
              <a:ahLst/>
              <a:cxnLst/>
              <a:rect l="0" t="0" r="0" b="0"/>
              <a:pathLst>
                <a:path w="102959" h="154460">
                  <a:moveTo>
                    <a:pt x="82363" y="0"/>
                  </a:moveTo>
                  <a:lnTo>
                    <a:pt x="67023" y="0"/>
                  </a:lnTo>
                  <a:lnTo>
                    <a:pt x="61053" y="3051"/>
                  </a:lnTo>
                  <a:lnTo>
                    <a:pt x="54586" y="7077"/>
                  </a:lnTo>
                  <a:lnTo>
                    <a:pt x="44512" y="10487"/>
                  </a:lnTo>
                  <a:lnTo>
                    <a:pt x="37700" y="15340"/>
                  </a:lnTo>
                  <a:lnTo>
                    <a:pt x="33909" y="24361"/>
                  </a:lnTo>
                  <a:lnTo>
                    <a:pt x="31080" y="34854"/>
                  </a:lnTo>
                  <a:lnTo>
                    <a:pt x="4477" y="79060"/>
                  </a:lnTo>
                  <a:lnTo>
                    <a:pt x="379" y="109937"/>
                  </a:lnTo>
                  <a:lnTo>
                    <a:pt x="0" y="138264"/>
                  </a:lnTo>
                  <a:lnTo>
                    <a:pt x="1139" y="140229"/>
                  </a:lnTo>
                  <a:lnTo>
                    <a:pt x="3043" y="141540"/>
                  </a:lnTo>
                  <a:lnTo>
                    <a:pt x="5456" y="142415"/>
                  </a:lnTo>
                  <a:lnTo>
                    <a:pt x="7065" y="144141"/>
                  </a:lnTo>
                  <a:lnTo>
                    <a:pt x="8852" y="149110"/>
                  </a:lnTo>
                  <a:lnTo>
                    <a:pt x="10473" y="150893"/>
                  </a:lnTo>
                  <a:lnTo>
                    <a:pt x="15325" y="152874"/>
                  </a:lnTo>
                  <a:lnTo>
                    <a:pt x="18220" y="152259"/>
                  </a:lnTo>
                  <a:lnTo>
                    <a:pt x="28984" y="145454"/>
                  </a:lnTo>
                  <a:lnTo>
                    <a:pt x="78674" y="95218"/>
                  </a:lnTo>
                  <a:lnTo>
                    <a:pt x="88008" y="78809"/>
                  </a:lnTo>
                  <a:lnTo>
                    <a:pt x="92426" y="66193"/>
                  </a:lnTo>
                  <a:lnTo>
                    <a:pt x="99329" y="55208"/>
                  </a:lnTo>
                  <a:lnTo>
                    <a:pt x="101882" y="44707"/>
                  </a:lnTo>
                  <a:lnTo>
                    <a:pt x="102945" y="31071"/>
                  </a:lnTo>
                  <a:lnTo>
                    <a:pt x="102957" y="45240"/>
                  </a:lnTo>
                  <a:lnTo>
                    <a:pt x="99906" y="51761"/>
                  </a:lnTo>
                  <a:lnTo>
                    <a:pt x="97491" y="55102"/>
                  </a:lnTo>
                  <a:lnTo>
                    <a:pt x="94092" y="70737"/>
                  </a:lnTo>
                  <a:lnTo>
                    <a:pt x="92698" y="120613"/>
                  </a:lnTo>
                  <a:lnTo>
                    <a:pt x="95728" y="131026"/>
                  </a:lnTo>
                  <a:lnTo>
                    <a:pt x="102534" y="143394"/>
                  </a:lnTo>
                  <a:lnTo>
                    <a:pt x="102958" y="1544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407"/>
            <p:cNvSpPr/>
            <p:nvPr/>
          </p:nvSpPr>
          <p:spPr>
            <a:xfrm>
              <a:off x="1101811" y="2852971"/>
              <a:ext cx="113096" cy="256634"/>
            </a:xfrm>
            <a:custGeom>
              <a:avLst/>
              <a:gdLst/>
              <a:ahLst/>
              <a:cxnLst/>
              <a:rect l="0" t="0" r="0" b="0"/>
              <a:pathLst>
                <a:path w="113096" h="256634">
                  <a:moveTo>
                    <a:pt x="20595" y="19975"/>
                  </a:moveTo>
                  <a:lnTo>
                    <a:pt x="20595" y="78971"/>
                  </a:lnTo>
                  <a:lnTo>
                    <a:pt x="20595" y="136905"/>
                  </a:lnTo>
                  <a:lnTo>
                    <a:pt x="19450" y="187129"/>
                  </a:lnTo>
                  <a:lnTo>
                    <a:pt x="14662" y="207308"/>
                  </a:lnTo>
                  <a:lnTo>
                    <a:pt x="20592" y="256633"/>
                  </a:lnTo>
                  <a:lnTo>
                    <a:pt x="20594" y="232603"/>
                  </a:lnTo>
                  <a:lnTo>
                    <a:pt x="30255" y="181406"/>
                  </a:lnTo>
                  <a:lnTo>
                    <a:pt x="39720" y="117922"/>
                  </a:lnTo>
                  <a:lnTo>
                    <a:pt x="44046" y="73850"/>
                  </a:lnTo>
                  <a:lnTo>
                    <a:pt x="64005" y="20941"/>
                  </a:lnTo>
                  <a:lnTo>
                    <a:pt x="80474" y="1471"/>
                  </a:lnTo>
                  <a:lnTo>
                    <a:pt x="84583" y="309"/>
                  </a:lnTo>
                  <a:lnTo>
                    <a:pt x="87280" y="0"/>
                  </a:lnTo>
                  <a:lnTo>
                    <a:pt x="93329" y="2707"/>
                  </a:lnTo>
                  <a:lnTo>
                    <a:pt x="106534" y="13767"/>
                  </a:lnTo>
                  <a:lnTo>
                    <a:pt x="110277" y="20267"/>
                  </a:lnTo>
                  <a:lnTo>
                    <a:pt x="112679" y="33762"/>
                  </a:lnTo>
                  <a:lnTo>
                    <a:pt x="113095" y="44019"/>
                  </a:lnTo>
                  <a:lnTo>
                    <a:pt x="110141" y="50874"/>
                  </a:lnTo>
                  <a:lnTo>
                    <a:pt x="98922" y="64598"/>
                  </a:lnTo>
                  <a:lnTo>
                    <a:pt x="66134" y="87479"/>
                  </a:lnTo>
                  <a:lnTo>
                    <a:pt x="58759" y="90022"/>
                  </a:lnTo>
                  <a:lnTo>
                    <a:pt x="12460" y="92040"/>
                  </a:lnTo>
                  <a:lnTo>
                    <a:pt x="0" y="817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408"/>
            <p:cNvSpPr/>
            <p:nvPr/>
          </p:nvSpPr>
          <p:spPr>
            <a:xfrm>
              <a:off x="1245973" y="2862744"/>
              <a:ext cx="121959" cy="216095"/>
            </a:xfrm>
            <a:custGeom>
              <a:avLst/>
              <a:gdLst/>
              <a:ahLst/>
              <a:cxnLst/>
              <a:rect l="0" t="0" r="0" b="0"/>
              <a:pathLst>
                <a:path w="121959" h="216095">
                  <a:moveTo>
                    <a:pt x="0" y="20499"/>
                  </a:moveTo>
                  <a:lnTo>
                    <a:pt x="5466" y="25966"/>
                  </a:lnTo>
                  <a:lnTo>
                    <a:pt x="8150" y="34752"/>
                  </a:lnTo>
                  <a:lnTo>
                    <a:pt x="10487" y="45140"/>
                  </a:lnTo>
                  <a:lnTo>
                    <a:pt x="17091" y="58565"/>
                  </a:lnTo>
                  <a:lnTo>
                    <a:pt x="23441" y="108196"/>
                  </a:lnTo>
                  <a:lnTo>
                    <a:pt x="27580" y="118971"/>
                  </a:lnTo>
                  <a:lnTo>
                    <a:pt x="29420" y="131387"/>
                  </a:lnTo>
                  <a:lnTo>
                    <a:pt x="20766" y="194661"/>
                  </a:lnTo>
                  <a:lnTo>
                    <a:pt x="20709" y="198391"/>
                  </a:lnTo>
                  <a:lnTo>
                    <a:pt x="17595" y="205586"/>
                  </a:lnTo>
                  <a:lnTo>
                    <a:pt x="10335" y="216094"/>
                  </a:lnTo>
                  <a:lnTo>
                    <a:pt x="11442" y="160792"/>
                  </a:lnTo>
                  <a:lnTo>
                    <a:pt x="29036" y="100827"/>
                  </a:lnTo>
                  <a:lnTo>
                    <a:pt x="50613" y="40041"/>
                  </a:lnTo>
                  <a:lnTo>
                    <a:pt x="65553" y="12366"/>
                  </a:lnTo>
                  <a:lnTo>
                    <a:pt x="72231" y="5443"/>
                  </a:lnTo>
                  <a:lnTo>
                    <a:pt x="79012" y="2366"/>
                  </a:lnTo>
                  <a:lnTo>
                    <a:pt x="106408" y="0"/>
                  </a:lnTo>
                  <a:lnTo>
                    <a:pt x="108695" y="1113"/>
                  </a:lnTo>
                  <a:lnTo>
                    <a:pt x="110220" y="2998"/>
                  </a:lnTo>
                  <a:lnTo>
                    <a:pt x="113059" y="8144"/>
                  </a:lnTo>
                  <a:lnTo>
                    <a:pt x="118134" y="14246"/>
                  </a:lnTo>
                  <a:lnTo>
                    <a:pt x="121153" y="23822"/>
                  </a:lnTo>
                  <a:lnTo>
                    <a:pt x="121958" y="29579"/>
                  </a:lnTo>
                  <a:lnTo>
                    <a:pt x="119801" y="39027"/>
                  </a:lnTo>
                  <a:lnTo>
                    <a:pt x="99320" y="73866"/>
                  </a:lnTo>
                  <a:lnTo>
                    <a:pt x="92578" y="78542"/>
                  </a:lnTo>
                  <a:lnTo>
                    <a:pt x="85767" y="81764"/>
                  </a:lnTo>
                  <a:lnTo>
                    <a:pt x="65212" y="98557"/>
                  </a:lnTo>
                  <a:lnTo>
                    <a:pt x="58350" y="100957"/>
                  </a:lnTo>
                  <a:lnTo>
                    <a:pt x="34357" y="102709"/>
                  </a:lnTo>
                  <a:lnTo>
                    <a:pt x="29381" y="99752"/>
                  </a:lnTo>
                  <a:lnTo>
                    <a:pt x="20595" y="92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409"/>
            <p:cNvSpPr/>
            <p:nvPr/>
          </p:nvSpPr>
          <p:spPr>
            <a:xfrm>
              <a:off x="1400432" y="2903838"/>
              <a:ext cx="20596" cy="92676"/>
            </a:xfrm>
            <a:custGeom>
              <a:avLst/>
              <a:gdLst/>
              <a:ahLst/>
              <a:cxnLst/>
              <a:rect l="0" t="0" r="0" b="0"/>
              <a:pathLst>
                <a:path w="20596" h="92676">
                  <a:moveTo>
                    <a:pt x="0" y="0"/>
                  </a:moveTo>
                  <a:lnTo>
                    <a:pt x="0" y="24205"/>
                  </a:lnTo>
                  <a:lnTo>
                    <a:pt x="10109" y="71895"/>
                  </a:lnTo>
                  <a:lnTo>
                    <a:pt x="10172" y="75389"/>
                  </a:lnTo>
                  <a:lnTo>
                    <a:pt x="13293" y="82323"/>
                  </a:lnTo>
                  <a:lnTo>
                    <a:pt x="20595" y="92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410"/>
            <p:cNvSpPr/>
            <p:nvPr/>
          </p:nvSpPr>
          <p:spPr>
            <a:xfrm>
              <a:off x="1441622" y="2821459"/>
              <a:ext cx="10298" cy="20596"/>
            </a:xfrm>
            <a:custGeom>
              <a:avLst/>
              <a:gdLst/>
              <a:ahLst/>
              <a:cxnLst/>
              <a:rect l="0" t="0" r="0" b="0"/>
              <a:pathLst>
                <a:path w="10298" h="20596">
                  <a:moveTo>
                    <a:pt x="10297" y="20595"/>
                  </a:moveTo>
                  <a:lnTo>
                    <a:pt x="10297" y="1072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411"/>
            <p:cNvSpPr/>
            <p:nvPr/>
          </p:nvSpPr>
          <p:spPr>
            <a:xfrm>
              <a:off x="1524000" y="2759676"/>
              <a:ext cx="10298" cy="226541"/>
            </a:xfrm>
            <a:custGeom>
              <a:avLst/>
              <a:gdLst/>
              <a:ahLst/>
              <a:cxnLst/>
              <a:rect l="0" t="0" r="0" b="0"/>
              <a:pathLst>
                <a:path w="10298" h="226541">
                  <a:moveTo>
                    <a:pt x="10297" y="0"/>
                  </a:moveTo>
                  <a:lnTo>
                    <a:pt x="10297" y="62075"/>
                  </a:lnTo>
                  <a:lnTo>
                    <a:pt x="10297" y="118720"/>
                  </a:lnTo>
                  <a:lnTo>
                    <a:pt x="9153" y="176305"/>
                  </a:lnTo>
                  <a:lnTo>
                    <a:pt x="2147" y="197591"/>
                  </a:lnTo>
                  <a:lnTo>
                    <a:pt x="0" y="2265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412"/>
            <p:cNvSpPr/>
            <p:nvPr/>
          </p:nvSpPr>
          <p:spPr>
            <a:xfrm>
              <a:off x="1462216" y="2872946"/>
              <a:ext cx="144163" cy="10298"/>
            </a:xfrm>
            <a:custGeom>
              <a:avLst/>
              <a:gdLst/>
              <a:ahLst/>
              <a:cxnLst/>
              <a:rect l="0" t="0" r="0" b="0"/>
              <a:pathLst>
                <a:path w="144163" h="10298">
                  <a:moveTo>
                    <a:pt x="0" y="10297"/>
                  </a:moveTo>
                  <a:lnTo>
                    <a:pt x="62075" y="10297"/>
                  </a:lnTo>
                  <a:lnTo>
                    <a:pt x="75643" y="9153"/>
                  </a:lnTo>
                  <a:lnTo>
                    <a:pt x="119505" y="424"/>
                  </a:lnTo>
                  <a:lnTo>
                    <a:pt x="1441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413"/>
            <p:cNvSpPr/>
            <p:nvPr/>
          </p:nvSpPr>
          <p:spPr>
            <a:xfrm>
              <a:off x="1410730" y="2842107"/>
              <a:ext cx="92677" cy="133813"/>
            </a:xfrm>
            <a:custGeom>
              <a:avLst/>
              <a:gdLst/>
              <a:ahLst/>
              <a:cxnLst/>
              <a:rect l="0" t="0" r="0" b="0"/>
              <a:pathLst>
                <a:path w="92677" h="133813">
                  <a:moveTo>
                    <a:pt x="0" y="92623"/>
                  </a:moveTo>
                  <a:lnTo>
                    <a:pt x="5466" y="92623"/>
                  </a:lnTo>
                  <a:lnTo>
                    <a:pt x="7077" y="91478"/>
                  </a:lnTo>
                  <a:lnTo>
                    <a:pt x="8150" y="89572"/>
                  </a:lnTo>
                  <a:lnTo>
                    <a:pt x="8866" y="87156"/>
                  </a:lnTo>
                  <a:lnTo>
                    <a:pt x="10487" y="85546"/>
                  </a:lnTo>
                  <a:lnTo>
                    <a:pt x="15340" y="83757"/>
                  </a:lnTo>
                  <a:lnTo>
                    <a:pt x="17091" y="82135"/>
                  </a:lnTo>
                  <a:lnTo>
                    <a:pt x="25599" y="68119"/>
                  </a:lnTo>
                  <a:lnTo>
                    <a:pt x="57234" y="34263"/>
                  </a:lnTo>
                  <a:lnTo>
                    <a:pt x="60436" y="23972"/>
                  </a:lnTo>
                  <a:lnTo>
                    <a:pt x="61731" y="1981"/>
                  </a:lnTo>
                  <a:lnTo>
                    <a:pt x="60605" y="1303"/>
                  </a:lnTo>
                  <a:lnTo>
                    <a:pt x="46442" y="0"/>
                  </a:lnTo>
                  <a:lnTo>
                    <a:pt x="44691" y="1126"/>
                  </a:lnTo>
                  <a:lnTo>
                    <a:pt x="43524" y="3022"/>
                  </a:lnTo>
                  <a:lnTo>
                    <a:pt x="42745" y="5429"/>
                  </a:lnTo>
                  <a:lnTo>
                    <a:pt x="41082" y="7034"/>
                  </a:lnTo>
                  <a:lnTo>
                    <a:pt x="36184" y="8818"/>
                  </a:lnTo>
                  <a:lnTo>
                    <a:pt x="30193" y="15713"/>
                  </a:lnTo>
                  <a:lnTo>
                    <a:pt x="24860" y="25260"/>
                  </a:lnTo>
                  <a:lnTo>
                    <a:pt x="11895" y="63648"/>
                  </a:lnTo>
                  <a:lnTo>
                    <a:pt x="14058" y="74406"/>
                  </a:lnTo>
                  <a:lnTo>
                    <a:pt x="23072" y="102225"/>
                  </a:lnTo>
                  <a:lnTo>
                    <a:pt x="44766" y="126906"/>
                  </a:lnTo>
                  <a:lnTo>
                    <a:pt x="51551" y="130743"/>
                  </a:lnTo>
                  <a:lnTo>
                    <a:pt x="64853" y="132902"/>
                  </a:lnTo>
                  <a:lnTo>
                    <a:pt x="92676" y="13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414"/>
            <p:cNvSpPr/>
            <p:nvPr/>
          </p:nvSpPr>
          <p:spPr>
            <a:xfrm>
              <a:off x="1699054" y="2883243"/>
              <a:ext cx="10261" cy="102974"/>
            </a:xfrm>
            <a:custGeom>
              <a:avLst/>
              <a:gdLst/>
              <a:ahLst/>
              <a:cxnLst/>
              <a:rect l="0" t="0" r="0" b="0"/>
              <a:pathLst>
                <a:path w="10261" h="102974">
                  <a:moveTo>
                    <a:pt x="0" y="0"/>
                  </a:moveTo>
                  <a:lnTo>
                    <a:pt x="1144" y="55141"/>
                  </a:lnTo>
                  <a:lnTo>
                    <a:pt x="8866" y="75091"/>
                  </a:lnTo>
                  <a:lnTo>
                    <a:pt x="10260" y="100928"/>
                  </a:lnTo>
                  <a:lnTo>
                    <a:pt x="9128" y="101610"/>
                  </a:lnTo>
                  <a:lnTo>
                    <a:pt x="0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415"/>
            <p:cNvSpPr/>
            <p:nvPr/>
          </p:nvSpPr>
          <p:spPr>
            <a:xfrm>
              <a:off x="1688757" y="2821459"/>
              <a:ext cx="20595" cy="10299"/>
            </a:xfrm>
            <a:custGeom>
              <a:avLst/>
              <a:gdLst/>
              <a:ahLst/>
              <a:cxnLst/>
              <a:rect l="0" t="0" r="0" b="0"/>
              <a:pathLst>
                <a:path w="20595" h="10299">
                  <a:moveTo>
                    <a:pt x="20594" y="10298"/>
                  </a:moveTo>
                  <a:lnTo>
                    <a:pt x="10423" y="1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416"/>
            <p:cNvSpPr/>
            <p:nvPr/>
          </p:nvSpPr>
          <p:spPr>
            <a:xfrm>
              <a:off x="1771135" y="2853783"/>
              <a:ext cx="123569" cy="142593"/>
            </a:xfrm>
            <a:custGeom>
              <a:avLst/>
              <a:gdLst/>
              <a:ahLst/>
              <a:cxnLst/>
              <a:rect l="0" t="0" r="0" b="0"/>
              <a:pathLst>
                <a:path w="123569" h="142593">
                  <a:moveTo>
                    <a:pt x="0" y="8866"/>
                  </a:moveTo>
                  <a:lnTo>
                    <a:pt x="14333" y="8866"/>
                  </a:lnTo>
                  <a:lnTo>
                    <a:pt x="48710" y="0"/>
                  </a:lnTo>
                  <a:lnTo>
                    <a:pt x="59024" y="2256"/>
                  </a:lnTo>
                  <a:lnTo>
                    <a:pt x="71264" y="6907"/>
                  </a:lnTo>
                  <a:lnTo>
                    <a:pt x="85649" y="8479"/>
                  </a:lnTo>
                  <a:lnTo>
                    <a:pt x="87992" y="9752"/>
                  </a:lnTo>
                  <a:lnTo>
                    <a:pt x="89553" y="11745"/>
                  </a:lnTo>
                  <a:lnTo>
                    <a:pt x="92059" y="17698"/>
                  </a:lnTo>
                  <a:lnTo>
                    <a:pt x="92493" y="24195"/>
                  </a:lnTo>
                  <a:lnTo>
                    <a:pt x="89543" y="30171"/>
                  </a:lnTo>
                  <a:lnTo>
                    <a:pt x="48038" y="93123"/>
                  </a:lnTo>
                  <a:lnTo>
                    <a:pt x="22628" y="120061"/>
                  </a:lnTo>
                  <a:lnTo>
                    <a:pt x="21499" y="124265"/>
                  </a:lnTo>
                  <a:lnTo>
                    <a:pt x="20647" y="137422"/>
                  </a:lnTo>
                  <a:lnTo>
                    <a:pt x="21774" y="139191"/>
                  </a:lnTo>
                  <a:lnTo>
                    <a:pt x="23669" y="140371"/>
                  </a:lnTo>
                  <a:lnTo>
                    <a:pt x="31803" y="142031"/>
                  </a:lnTo>
                  <a:lnTo>
                    <a:pt x="50268" y="142592"/>
                  </a:lnTo>
                  <a:lnTo>
                    <a:pt x="59717" y="139618"/>
                  </a:lnTo>
                  <a:lnTo>
                    <a:pt x="68874" y="135626"/>
                  </a:lnTo>
                  <a:lnTo>
                    <a:pt x="85750" y="132235"/>
                  </a:lnTo>
                  <a:lnTo>
                    <a:pt x="123568" y="1118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417"/>
            <p:cNvSpPr/>
            <p:nvPr/>
          </p:nvSpPr>
          <p:spPr>
            <a:xfrm>
              <a:off x="1936018" y="2893541"/>
              <a:ext cx="20469" cy="113271"/>
            </a:xfrm>
            <a:custGeom>
              <a:avLst/>
              <a:gdLst/>
              <a:ahLst/>
              <a:cxnLst/>
              <a:rect l="0" t="0" r="0" b="0"/>
              <a:pathLst>
                <a:path w="20469" h="113271">
                  <a:moveTo>
                    <a:pt x="10171" y="0"/>
                  </a:moveTo>
                  <a:lnTo>
                    <a:pt x="10171" y="24504"/>
                  </a:lnTo>
                  <a:lnTo>
                    <a:pt x="7120" y="31103"/>
                  </a:lnTo>
                  <a:lnTo>
                    <a:pt x="4705" y="34465"/>
                  </a:lnTo>
                  <a:lnTo>
                    <a:pt x="1305" y="50130"/>
                  </a:lnTo>
                  <a:lnTo>
                    <a:pt x="0" y="80559"/>
                  </a:lnTo>
                  <a:lnTo>
                    <a:pt x="2981" y="90341"/>
                  </a:lnTo>
                  <a:lnTo>
                    <a:pt x="6976" y="98503"/>
                  </a:lnTo>
                  <a:lnTo>
                    <a:pt x="10134" y="113079"/>
                  </a:lnTo>
                  <a:lnTo>
                    <a:pt x="20468" y="113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418"/>
            <p:cNvSpPr/>
            <p:nvPr/>
          </p:nvSpPr>
          <p:spPr>
            <a:xfrm>
              <a:off x="1935892" y="2800865"/>
              <a:ext cx="20595" cy="30893"/>
            </a:xfrm>
            <a:custGeom>
              <a:avLst/>
              <a:gdLst/>
              <a:ahLst/>
              <a:cxnLst/>
              <a:rect l="0" t="0" r="0" b="0"/>
              <a:pathLst>
                <a:path w="20595" h="30893">
                  <a:moveTo>
                    <a:pt x="20594" y="30892"/>
                  </a:moveTo>
                  <a:lnTo>
                    <a:pt x="462" y="1075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419"/>
            <p:cNvSpPr/>
            <p:nvPr/>
          </p:nvSpPr>
          <p:spPr>
            <a:xfrm>
              <a:off x="1987378" y="2893541"/>
              <a:ext cx="102974" cy="82327"/>
            </a:xfrm>
            <a:custGeom>
              <a:avLst/>
              <a:gdLst/>
              <a:ahLst/>
              <a:cxnLst/>
              <a:rect l="0" t="0" r="0" b="0"/>
              <a:pathLst>
                <a:path w="102974" h="82327">
                  <a:moveTo>
                    <a:pt x="0" y="0"/>
                  </a:moveTo>
                  <a:lnTo>
                    <a:pt x="0" y="44637"/>
                  </a:lnTo>
                  <a:lnTo>
                    <a:pt x="3051" y="51493"/>
                  </a:lnTo>
                  <a:lnTo>
                    <a:pt x="8866" y="59751"/>
                  </a:lnTo>
                  <a:lnTo>
                    <a:pt x="12713" y="60880"/>
                  </a:lnTo>
                  <a:lnTo>
                    <a:pt x="25600" y="61731"/>
                  </a:lnTo>
                  <a:lnTo>
                    <a:pt x="31591" y="58709"/>
                  </a:lnTo>
                  <a:lnTo>
                    <a:pt x="34791" y="56301"/>
                  </a:lnTo>
                  <a:lnTo>
                    <a:pt x="38346" y="50575"/>
                  </a:lnTo>
                  <a:lnTo>
                    <a:pt x="39294" y="47446"/>
                  </a:lnTo>
                  <a:lnTo>
                    <a:pt x="41070" y="45360"/>
                  </a:lnTo>
                  <a:lnTo>
                    <a:pt x="61658" y="30810"/>
                  </a:lnTo>
                  <a:lnTo>
                    <a:pt x="70483" y="22165"/>
                  </a:lnTo>
                  <a:lnTo>
                    <a:pt x="77074" y="21059"/>
                  </a:lnTo>
                  <a:lnTo>
                    <a:pt x="78842" y="22049"/>
                  </a:lnTo>
                  <a:lnTo>
                    <a:pt x="80021" y="23852"/>
                  </a:lnTo>
                  <a:lnTo>
                    <a:pt x="81913" y="29501"/>
                  </a:lnTo>
                  <a:lnTo>
                    <a:pt x="82378" y="75642"/>
                  </a:lnTo>
                  <a:lnTo>
                    <a:pt x="83523" y="77888"/>
                  </a:lnTo>
                  <a:lnTo>
                    <a:pt x="85429" y="79384"/>
                  </a:lnTo>
                  <a:lnTo>
                    <a:pt x="91245" y="81787"/>
                  </a:lnTo>
                  <a:lnTo>
                    <a:pt x="101417" y="82326"/>
                  </a:lnTo>
                  <a:lnTo>
                    <a:pt x="101935" y="81199"/>
                  </a:lnTo>
                  <a:lnTo>
                    <a:pt x="102973" y="720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420"/>
            <p:cNvSpPr/>
            <p:nvPr/>
          </p:nvSpPr>
          <p:spPr>
            <a:xfrm>
              <a:off x="2090351" y="2862830"/>
              <a:ext cx="132432" cy="339630"/>
            </a:xfrm>
            <a:custGeom>
              <a:avLst/>
              <a:gdLst/>
              <a:ahLst/>
              <a:cxnLst/>
              <a:rect l="0" t="0" r="0" b="0"/>
              <a:pathLst>
                <a:path w="132432" h="339630">
                  <a:moveTo>
                    <a:pt x="113271" y="10116"/>
                  </a:moveTo>
                  <a:lnTo>
                    <a:pt x="113271" y="1250"/>
                  </a:lnTo>
                  <a:lnTo>
                    <a:pt x="112126" y="773"/>
                  </a:lnTo>
                  <a:lnTo>
                    <a:pt x="107804" y="243"/>
                  </a:lnTo>
                  <a:lnTo>
                    <a:pt x="106194" y="1245"/>
                  </a:lnTo>
                  <a:lnTo>
                    <a:pt x="105121" y="3058"/>
                  </a:lnTo>
                  <a:lnTo>
                    <a:pt x="104405" y="5411"/>
                  </a:lnTo>
                  <a:lnTo>
                    <a:pt x="102784" y="6979"/>
                  </a:lnTo>
                  <a:lnTo>
                    <a:pt x="91960" y="12547"/>
                  </a:lnTo>
                  <a:lnTo>
                    <a:pt x="58340" y="44482"/>
                  </a:lnTo>
                  <a:lnTo>
                    <a:pt x="54532" y="51324"/>
                  </a:lnTo>
                  <a:lnTo>
                    <a:pt x="52089" y="65038"/>
                  </a:lnTo>
                  <a:lnTo>
                    <a:pt x="51540" y="85630"/>
                  </a:lnTo>
                  <a:lnTo>
                    <a:pt x="52666" y="87918"/>
                  </a:lnTo>
                  <a:lnTo>
                    <a:pt x="54562" y="89443"/>
                  </a:lnTo>
                  <a:lnTo>
                    <a:pt x="60357" y="91892"/>
                  </a:lnTo>
                  <a:lnTo>
                    <a:pt x="75991" y="92442"/>
                  </a:lnTo>
                  <a:lnTo>
                    <a:pt x="82591" y="89420"/>
                  </a:lnTo>
                  <a:lnTo>
                    <a:pt x="106833" y="67990"/>
                  </a:lnTo>
                  <a:lnTo>
                    <a:pt x="110410" y="61390"/>
                  </a:lnTo>
                  <a:lnTo>
                    <a:pt x="112423" y="48191"/>
                  </a:lnTo>
                  <a:lnTo>
                    <a:pt x="113270" y="0"/>
                  </a:lnTo>
                  <a:lnTo>
                    <a:pt x="113271" y="14167"/>
                  </a:lnTo>
                  <a:lnTo>
                    <a:pt x="122932" y="64945"/>
                  </a:lnTo>
                  <a:lnTo>
                    <a:pt x="131662" y="126731"/>
                  </a:lnTo>
                  <a:lnTo>
                    <a:pt x="132431" y="184255"/>
                  </a:lnTo>
                  <a:lnTo>
                    <a:pt x="116275" y="245729"/>
                  </a:lnTo>
                  <a:lnTo>
                    <a:pt x="105135" y="269601"/>
                  </a:lnTo>
                  <a:lnTo>
                    <a:pt x="86706" y="291167"/>
                  </a:lnTo>
                  <a:lnTo>
                    <a:pt x="35330" y="326680"/>
                  </a:lnTo>
                  <a:lnTo>
                    <a:pt x="0" y="3396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106"/>
          <p:cNvGrpSpPr/>
          <p:nvPr/>
        </p:nvGrpSpPr>
        <p:grpSpPr>
          <a:xfrm>
            <a:off x="3666305" y="2862649"/>
            <a:ext cx="1060156" cy="288311"/>
            <a:chOff x="3666305" y="2862649"/>
            <a:chExt cx="1060156" cy="288311"/>
          </a:xfrm>
        </p:grpSpPr>
        <p:sp>
          <p:nvSpPr>
            <p:cNvPr id="274" name="SMARTInkShape-421"/>
            <p:cNvSpPr/>
            <p:nvPr/>
          </p:nvSpPr>
          <p:spPr>
            <a:xfrm>
              <a:off x="3666305" y="2934731"/>
              <a:ext cx="153993" cy="102932"/>
            </a:xfrm>
            <a:custGeom>
              <a:avLst/>
              <a:gdLst/>
              <a:ahLst/>
              <a:cxnLst/>
              <a:rect l="0" t="0" r="0" b="0"/>
              <a:pathLst>
                <a:path w="153993" h="102932">
                  <a:moveTo>
                    <a:pt x="133398" y="30891"/>
                  </a:moveTo>
                  <a:lnTo>
                    <a:pt x="127931" y="30891"/>
                  </a:lnTo>
                  <a:lnTo>
                    <a:pt x="126321" y="29746"/>
                  </a:lnTo>
                  <a:lnTo>
                    <a:pt x="125248" y="27839"/>
                  </a:lnTo>
                  <a:lnTo>
                    <a:pt x="123383" y="20404"/>
                  </a:lnTo>
                  <a:lnTo>
                    <a:pt x="123226" y="15551"/>
                  </a:lnTo>
                  <a:lnTo>
                    <a:pt x="122040" y="13799"/>
                  </a:lnTo>
                  <a:lnTo>
                    <a:pt x="120105" y="12631"/>
                  </a:lnTo>
                  <a:lnTo>
                    <a:pt x="114245" y="10757"/>
                  </a:lnTo>
                  <a:lnTo>
                    <a:pt x="113444" y="7450"/>
                  </a:lnTo>
                  <a:lnTo>
                    <a:pt x="113230" y="4966"/>
                  </a:lnTo>
                  <a:lnTo>
                    <a:pt x="111944" y="3310"/>
                  </a:lnTo>
                  <a:lnTo>
                    <a:pt x="103975" y="435"/>
                  </a:lnTo>
                  <a:lnTo>
                    <a:pt x="68043" y="0"/>
                  </a:lnTo>
                  <a:lnTo>
                    <a:pt x="61255" y="3050"/>
                  </a:lnTo>
                  <a:lnTo>
                    <a:pt x="15388" y="35770"/>
                  </a:lnTo>
                  <a:lnTo>
                    <a:pt x="12301" y="41831"/>
                  </a:lnTo>
                  <a:lnTo>
                    <a:pt x="11477" y="45049"/>
                  </a:lnTo>
                  <a:lnTo>
                    <a:pt x="1897" y="61839"/>
                  </a:lnTo>
                  <a:lnTo>
                    <a:pt x="0" y="75524"/>
                  </a:lnTo>
                  <a:lnTo>
                    <a:pt x="988" y="77808"/>
                  </a:lnTo>
                  <a:lnTo>
                    <a:pt x="2792" y="79331"/>
                  </a:lnTo>
                  <a:lnTo>
                    <a:pt x="5138" y="80346"/>
                  </a:lnTo>
                  <a:lnTo>
                    <a:pt x="6701" y="82167"/>
                  </a:lnTo>
                  <a:lnTo>
                    <a:pt x="8440" y="87242"/>
                  </a:lnTo>
                  <a:lnTo>
                    <a:pt x="10047" y="89053"/>
                  </a:lnTo>
                  <a:lnTo>
                    <a:pt x="14885" y="91065"/>
                  </a:lnTo>
                  <a:lnTo>
                    <a:pt x="16632" y="92746"/>
                  </a:lnTo>
                  <a:lnTo>
                    <a:pt x="18574" y="97664"/>
                  </a:lnTo>
                  <a:lnTo>
                    <a:pt x="20235" y="99433"/>
                  </a:lnTo>
                  <a:lnTo>
                    <a:pt x="28857" y="102506"/>
                  </a:lnTo>
                  <a:lnTo>
                    <a:pt x="48019" y="102931"/>
                  </a:lnTo>
                  <a:lnTo>
                    <a:pt x="61826" y="94816"/>
                  </a:lnTo>
                  <a:lnTo>
                    <a:pt x="65089" y="94102"/>
                  </a:lnTo>
                  <a:lnTo>
                    <a:pt x="75147" y="87631"/>
                  </a:lnTo>
                  <a:lnTo>
                    <a:pt x="99079" y="66265"/>
                  </a:lnTo>
                  <a:lnTo>
                    <a:pt x="112805" y="59616"/>
                  </a:lnTo>
                  <a:lnTo>
                    <a:pt x="126533" y="47625"/>
                  </a:lnTo>
                  <a:lnTo>
                    <a:pt x="130347" y="40998"/>
                  </a:lnTo>
                  <a:lnTo>
                    <a:pt x="133186" y="34238"/>
                  </a:lnTo>
                  <a:lnTo>
                    <a:pt x="142085" y="22616"/>
                  </a:lnTo>
                  <a:lnTo>
                    <a:pt x="143695" y="10302"/>
                  </a:lnTo>
                  <a:lnTo>
                    <a:pt x="143695" y="10299"/>
                  </a:lnTo>
                  <a:lnTo>
                    <a:pt x="143695" y="72082"/>
                  </a:lnTo>
                  <a:lnTo>
                    <a:pt x="143695" y="85810"/>
                  </a:lnTo>
                  <a:lnTo>
                    <a:pt x="144838" y="88098"/>
                  </a:lnTo>
                  <a:lnTo>
                    <a:pt x="146746" y="89624"/>
                  </a:lnTo>
                  <a:lnTo>
                    <a:pt x="153992" y="92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422"/>
            <p:cNvSpPr/>
            <p:nvPr/>
          </p:nvSpPr>
          <p:spPr>
            <a:xfrm>
              <a:off x="3871788" y="2945207"/>
              <a:ext cx="92195" cy="205753"/>
            </a:xfrm>
            <a:custGeom>
              <a:avLst/>
              <a:gdLst/>
              <a:ahLst/>
              <a:cxnLst/>
              <a:rect l="0" t="0" r="0" b="0"/>
              <a:pathLst>
                <a:path w="92195" h="205753">
                  <a:moveTo>
                    <a:pt x="10293" y="10117"/>
                  </a:moveTo>
                  <a:lnTo>
                    <a:pt x="4827" y="15584"/>
                  </a:lnTo>
                  <a:lnTo>
                    <a:pt x="2143" y="21319"/>
                  </a:lnTo>
                  <a:lnTo>
                    <a:pt x="0" y="79921"/>
                  </a:lnTo>
                  <a:lnTo>
                    <a:pt x="1142" y="89195"/>
                  </a:lnTo>
                  <a:lnTo>
                    <a:pt x="8862" y="120425"/>
                  </a:lnTo>
                  <a:lnTo>
                    <a:pt x="10282" y="183598"/>
                  </a:lnTo>
                  <a:lnTo>
                    <a:pt x="10293" y="205752"/>
                  </a:lnTo>
                  <a:lnTo>
                    <a:pt x="10293" y="145789"/>
                  </a:lnTo>
                  <a:lnTo>
                    <a:pt x="11437" y="119634"/>
                  </a:lnTo>
                  <a:lnTo>
                    <a:pt x="19954" y="80033"/>
                  </a:lnTo>
                  <a:lnTo>
                    <a:pt x="21651" y="48733"/>
                  </a:lnTo>
                  <a:lnTo>
                    <a:pt x="28786" y="35416"/>
                  </a:lnTo>
                  <a:lnTo>
                    <a:pt x="37003" y="24224"/>
                  </a:lnTo>
                  <a:lnTo>
                    <a:pt x="43410" y="10192"/>
                  </a:lnTo>
                  <a:lnTo>
                    <a:pt x="46100" y="6735"/>
                  </a:lnTo>
                  <a:lnTo>
                    <a:pt x="52141" y="2893"/>
                  </a:lnTo>
                  <a:lnTo>
                    <a:pt x="65342" y="427"/>
                  </a:lnTo>
                  <a:lnTo>
                    <a:pt x="75548" y="0"/>
                  </a:lnTo>
                  <a:lnTo>
                    <a:pt x="77824" y="1084"/>
                  </a:lnTo>
                  <a:lnTo>
                    <a:pt x="79341" y="2951"/>
                  </a:lnTo>
                  <a:lnTo>
                    <a:pt x="82170" y="8076"/>
                  </a:lnTo>
                  <a:lnTo>
                    <a:pt x="89051" y="17395"/>
                  </a:lnTo>
                  <a:lnTo>
                    <a:pt x="91599" y="27401"/>
                  </a:lnTo>
                  <a:lnTo>
                    <a:pt x="92194" y="34199"/>
                  </a:lnTo>
                  <a:lnTo>
                    <a:pt x="89408" y="41033"/>
                  </a:lnTo>
                  <a:lnTo>
                    <a:pt x="85501" y="47885"/>
                  </a:lnTo>
                  <a:lnTo>
                    <a:pt x="83764" y="54744"/>
                  </a:lnTo>
                  <a:lnTo>
                    <a:pt x="76890" y="61606"/>
                  </a:lnTo>
                  <a:lnTo>
                    <a:pt x="51905" y="79148"/>
                  </a:lnTo>
                  <a:lnTo>
                    <a:pt x="37836" y="81596"/>
                  </a:lnTo>
                  <a:lnTo>
                    <a:pt x="35520" y="82941"/>
                  </a:lnTo>
                  <a:lnTo>
                    <a:pt x="33976" y="84981"/>
                  </a:lnTo>
                  <a:lnTo>
                    <a:pt x="32947" y="87486"/>
                  </a:lnTo>
                  <a:lnTo>
                    <a:pt x="31116" y="89156"/>
                  </a:lnTo>
                  <a:lnTo>
                    <a:pt x="26031" y="91011"/>
                  </a:lnTo>
                  <a:lnTo>
                    <a:pt x="23073" y="90362"/>
                  </a:lnTo>
                  <a:lnTo>
                    <a:pt x="10293" y="82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423"/>
            <p:cNvSpPr/>
            <p:nvPr/>
          </p:nvSpPr>
          <p:spPr>
            <a:xfrm>
              <a:off x="4026243" y="2945054"/>
              <a:ext cx="102834" cy="201433"/>
            </a:xfrm>
            <a:custGeom>
              <a:avLst/>
              <a:gdLst/>
              <a:ahLst/>
              <a:cxnLst/>
              <a:rect l="0" t="0" r="0" b="0"/>
              <a:pathLst>
                <a:path w="102834" h="201433">
                  <a:moveTo>
                    <a:pt x="0" y="10270"/>
                  </a:moveTo>
                  <a:lnTo>
                    <a:pt x="0" y="24603"/>
                  </a:lnTo>
                  <a:lnTo>
                    <a:pt x="3051" y="31133"/>
                  </a:lnTo>
                  <a:lnTo>
                    <a:pt x="7077" y="37849"/>
                  </a:lnTo>
                  <a:lnTo>
                    <a:pt x="9343" y="49206"/>
                  </a:lnTo>
                  <a:lnTo>
                    <a:pt x="10281" y="110272"/>
                  </a:lnTo>
                  <a:lnTo>
                    <a:pt x="10297" y="166256"/>
                  </a:lnTo>
                  <a:lnTo>
                    <a:pt x="7246" y="174179"/>
                  </a:lnTo>
                  <a:lnTo>
                    <a:pt x="3221" y="181515"/>
                  </a:lnTo>
                  <a:lnTo>
                    <a:pt x="126" y="195004"/>
                  </a:lnTo>
                  <a:lnTo>
                    <a:pt x="25" y="201432"/>
                  </a:lnTo>
                  <a:lnTo>
                    <a:pt x="0" y="162558"/>
                  </a:lnTo>
                  <a:lnTo>
                    <a:pt x="18259" y="102245"/>
                  </a:lnTo>
                  <a:lnTo>
                    <a:pt x="22954" y="82144"/>
                  </a:lnTo>
                  <a:lnTo>
                    <a:pt x="28541" y="61695"/>
                  </a:lnTo>
                  <a:lnTo>
                    <a:pt x="30991" y="49144"/>
                  </a:lnTo>
                  <a:lnTo>
                    <a:pt x="38804" y="35645"/>
                  </a:lnTo>
                  <a:lnTo>
                    <a:pt x="58443" y="7888"/>
                  </a:lnTo>
                  <a:lnTo>
                    <a:pt x="70059" y="1015"/>
                  </a:lnTo>
                  <a:lnTo>
                    <a:pt x="90767" y="0"/>
                  </a:lnTo>
                  <a:lnTo>
                    <a:pt x="97576" y="5447"/>
                  </a:lnTo>
                  <a:lnTo>
                    <a:pt x="100575" y="11178"/>
                  </a:lnTo>
                  <a:lnTo>
                    <a:pt x="102763" y="30945"/>
                  </a:lnTo>
                  <a:lnTo>
                    <a:pt x="102833" y="34351"/>
                  </a:lnTo>
                  <a:lnTo>
                    <a:pt x="99860" y="41186"/>
                  </a:lnTo>
                  <a:lnTo>
                    <a:pt x="95869" y="48038"/>
                  </a:lnTo>
                  <a:lnTo>
                    <a:pt x="92477" y="58328"/>
                  </a:lnTo>
                  <a:lnTo>
                    <a:pt x="78468" y="75487"/>
                  </a:lnTo>
                  <a:lnTo>
                    <a:pt x="71869" y="79301"/>
                  </a:lnTo>
                  <a:lnTo>
                    <a:pt x="54891" y="83094"/>
                  </a:lnTo>
                  <a:lnTo>
                    <a:pt x="41790" y="92209"/>
                  </a:lnTo>
                  <a:lnTo>
                    <a:pt x="30892" y="82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424"/>
            <p:cNvSpPr/>
            <p:nvPr/>
          </p:nvSpPr>
          <p:spPr>
            <a:xfrm>
              <a:off x="4201297" y="2965622"/>
              <a:ext cx="10298" cy="92108"/>
            </a:xfrm>
            <a:custGeom>
              <a:avLst/>
              <a:gdLst/>
              <a:ahLst/>
              <a:cxnLst/>
              <a:rect l="0" t="0" r="0" b="0"/>
              <a:pathLst>
                <a:path w="10298" h="92108">
                  <a:moveTo>
                    <a:pt x="0" y="0"/>
                  </a:moveTo>
                  <a:lnTo>
                    <a:pt x="0" y="51236"/>
                  </a:lnTo>
                  <a:lnTo>
                    <a:pt x="3051" y="60147"/>
                  </a:lnTo>
                  <a:lnTo>
                    <a:pt x="8866" y="69724"/>
                  </a:lnTo>
                  <a:lnTo>
                    <a:pt x="10287" y="92107"/>
                  </a:lnTo>
                  <a:lnTo>
                    <a:pt x="10297" y="823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425"/>
            <p:cNvSpPr/>
            <p:nvPr/>
          </p:nvSpPr>
          <p:spPr>
            <a:xfrm>
              <a:off x="4211594" y="2903838"/>
              <a:ext cx="1" cy="10298"/>
            </a:xfrm>
            <a:custGeom>
              <a:avLst/>
              <a:gdLst/>
              <a:ahLst/>
              <a:cxnLst/>
              <a:rect l="0" t="0" r="0" b="0"/>
              <a:pathLst>
                <a:path w="1" h="10298">
                  <a:moveTo>
                    <a:pt x="0" y="1029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426"/>
            <p:cNvSpPr/>
            <p:nvPr/>
          </p:nvSpPr>
          <p:spPr>
            <a:xfrm>
              <a:off x="4180702" y="2935196"/>
              <a:ext cx="133866" cy="131790"/>
            </a:xfrm>
            <a:custGeom>
              <a:avLst/>
              <a:gdLst/>
              <a:ahLst/>
              <a:cxnLst/>
              <a:rect l="0" t="0" r="0" b="0"/>
              <a:pathLst>
                <a:path w="133866" h="131790">
                  <a:moveTo>
                    <a:pt x="0" y="81912"/>
                  </a:moveTo>
                  <a:lnTo>
                    <a:pt x="39959" y="81912"/>
                  </a:lnTo>
                  <a:lnTo>
                    <a:pt x="49414" y="78861"/>
                  </a:lnTo>
                  <a:lnTo>
                    <a:pt x="57431" y="74836"/>
                  </a:lnTo>
                  <a:lnTo>
                    <a:pt x="74951" y="72251"/>
                  </a:lnTo>
                  <a:lnTo>
                    <a:pt x="80859" y="72039"/>
                  </a:lnTo>
                  <a:lnTo>
                    <a:pt x="84798" y="70753"/>
                  </a:lnTo>
                  <a:lnTo>
                    <a:pt x="87424" y="68753"/>
                  </a:lnTo>
                  <a:lnTo>
                    <a:pt x="97106" y="57319"/>
                  </a:lnTo>
                  <a:lnTo>
                    <a:pt x="103417" y="53820"/>
                  </a:lnTo>
                  <a:lnTo>
                    <a:pt x="106701" y="52887"/>
                  </a:lnTo>
                  <a:lnTo>
                    <a:pt x="108892" y="51120"/>
                  </a:lnTo>
                  <a:lnTo>
                    <a:pt x="111324" y="46107"/>
                  </a:lnTo>
                  <a:lnTo>
                    <a:pt x="113220" y="22124"/>
                  </a:lnTo>
                  <a:lnTo>
                    <a:pt x="94233" y="1106"/>
                  </a:lnTo>
                  <a:lnTo>
                    <a:pt x="87671" y="0"/>
                  </a:lnTo>
                  <a:lnTo>
                    <a:pt x="81680" y="2792"/>
                  </a:lnTo>
                  <a:lnTo>
                    <a:pt x="75204" y="6702"/>
                  </a:lnTo>
                  <a:lnTo>
                    <a:pt x="65124" y="10048"/>
                  </a:lnTo>
                  <a:lnTo>
                    <a:pt x="58312" y="14885"/>
                  </a:lnTo>
                  <a:lnTo>
                    <a:pt x="35467" y="46728"/>
                  </a:lnTo>
                  <a:lnTo>
                    <a:pt x="32249" y="57630"/>
                  </a:lnTo>
                  <a:lnTo>
                    <a:pt x="30945" y="85335"/>
                  </a:lnTo>
                  <a:lnTo>
                    <a:pt x="33967" y="92205"/>
                  </a:lnTo>
                  <a:lnTo>
                    <a:pt x="55099" y="116236"/>
                  </a:lnTo>
                  <a:lnTo>
                    <a:pt x="61865" y="120050"/>
                  </a:lnTo>
                  <a:lnTo>
                    <a:pt x="94682" y="131789"/>
                  </a:lnTo>
                  <a:lnTo>
                    <a:pt x="105391" y="129632"/>
                  </a:lnTo>
                  <a:lnTo>
                    <a:pt x="131370" y="123484"/>
                  </a:lnTo>
                  <a:lnTo>
                    <a:pt x="132202" y="122212"/>
                  </a:lnTo>
                  <a:lnTo>
                    <a:pt x="133865" y="112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427"/>
            <p:cNvSpPr/>
            <p:nvPr/>
          </p:nvSpPr>
          <p:spPr>
            <a:xfrm>
              <a:off x="4366054" y="2862649"/>
              <a:ext cx="30893" cy="185352"/>
            </a:xfrm>
            <a:custGeom>
              <a:avLst/>
              <a:gdLst/>
              <a:ahLst/>
              <a:cxnLst/>
              <a:rect l="0" t="0" r="0" b="0"/>
              <a:pathLst>
                <a:path w="30893" h="185352">
                  <a:moveTo>
                    <a:pt x="0" y="0"/>
                  </a:moveTo>
                  <a:lnTo>
                    <a:pt x="0" y="8865"/>
                  </a:lnTo>
                  <a:lnTo>
                    <a:pt x="1145" y="9343"/>
                  </a:lnTo>
                  <a:lnTo>
                    <a:pt x="5467" y="9872"/>
                  </a:lnTo>
                  <a:lnTo>
                    <a:pt x="7077" y="11158"/>
                  </a:lnTo>
                  <a:lnTo>
                    <a:pt x="8866" y="15638"/>
                  </a:lnTo>
                  <a:lnTo>
                    <a:pt x="10286" y="79438"/>
                  </a:lnTo>
                  <a:lnTo>
                    <a:pt x="11439" y="106502"/>
                  </a:lnTo>
                  <a:lnTo>
                    <a:pt x="19959" y="146315"/>
                  </a:lnTo>
                  <a:lnTo>
                    <a:pt x="20584" y="183176"/>
                  </a:lnTo>
                  <a:lnTo>
                    <a:pt x="21732" y="183900"/>
                  </a:lnTo>
                  <a:lnTo>
                    <a:pt x="30892" y="185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428"/>
            <p:cNvSpPr/>
            <p:nvPr/>
          </p:nvSpPr>
          <p:spPr>
            <a:xfrm>
              <a:off x="4335162" y="2955328"/>
              <a:ext cx="123569" cy="113267"/>
            </a:xfrm>
            <a:custGeom>
              <a:avLst/>
              <a:gdLst/>
              <a:ahLst/>
              <a:cxnLst/>
              <a:rect l="0" t="0" r="0" b="0"/>
              <a:pathLst>
                <a:path w="123569" h="113267">
                  <a:moveTo>
                    <a:pt x="0" y="20591"/>
                  </a:moveTo>
                  <a:lnTo>
                    <a:pt x="15340" y="20591"/>
                  </a:lnTo>
                  <a:lnTo>
                    <a:pt x="75650" y="3301"/>
                  </a:lnTo>
                  <a:lnTo>
                    <a:pt x="112656" y="8"/>
                  </a:lnTo>
                  <a:lnTo>
                    <a:pt x="118555" y="0"/>
                  </a:lnTo>
                  <a:lnTo>
                    <a:pt x="120226" y="1143"/>
                  </a:lnTo>
                  <a:lnTo>
                    <a:pt x="121340" y="3049"/>
                  </a:lnTo>
                  <a:lnTo>
                    <a:pt x="122908" y="11198"/>
                  </a:lnTo>
                  <a:lnTo>
                    <a:pt x="123567" y="74080"/>
                  </a:lnTo>
                  <a:lnTo>
                    <a:pt x="123568" y="1132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429"/>
            <p:cNvSpPr/>
            <p:nvPr/>
          </p:nvSpPr>
          <p:spPr>
            <a:xfrm>
              <a:off x="4458730" y="2914135"/>
              <a:ext cx="1" cy="30893"/>
            </a:xfrm>
            <a:custGeom>
              <a:avLst/>
              <a:gdLst/>
              <a:ahLst/>
              <a:cxnLst/>
              <a:rect l="0" t="0" r="0" b="0"/>
              <a:pathLst>
                <a:path w="1" h="30893">
                  <a:moveTo>
                    <a:pt x="0" y="3089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430"/>
            <p:cNvSpPr/>
            <p:nvPr/>
          </p:nvSpPr>
          <p:spPr>
            <a:xfrm>
              <a:off x="4489622" y="2955324"/>
              <a:ext cx="41064" cy="113268"/>
            </a:xfrm>
            <a:custGeom>
              <a:avLst/>
              <a:gdLst/>
              <a:ahLst/>
              <a:cxnLst/>
              <a:rect l="0" t="0" r="0" b="0"/>
              <a:pathLst>
                <a:path w="41064" h="113268">
                  <a:moveTo>
                    <a:pt x="0" y="0"/>
                  </a:moveTo>
                  <a:lnTo>
                    <a:pt x="0" y="24504"/>
                  </a:lnTo>
                  <a:lnTo>
                    <a:pt x="3051" y="31104"/>
                  </a:lnTo>
                  <a:lnTo>
                    <a:pt x="7077" y="37851"/>
                  </a:lnTo>
                  <a:lnTo>
                    <a:pt x="9661" y="51506"/>
                  </a:lnTo>
                  <a:lnTo>
                    <a:pt x="9873" y="54931"/>
                  </a:lnTo>
                  <a:lnTo>
                    <a:pt x="13159" y="61790"/>
                  </a:lnTo>
                  <a:lnTo>
                    <a:pt x="17289" y="68651"/>
                  </a:lnTo>
                  <a:lnTo>
                    <a:pt x="19941" y="82379"/>
                  </a:lnTo>
                  <a:lnTo>
                    <a:pt x="20159" y="85811"/>
                  </a:lnTo>
                  <a:lnTo>
                    <a:pt x="21448" y="88099"/>
                  </a:lnTo>
                  <a:lnTo>
                    <a:pt x="23452" y="89625"/>
                  </a:lnTo>
                  <a:lnTo>
                    <a:pt x="25931" y="90642"/>
                  </a:lnTo>
                  <a:lnTo>
                    <a:pt x="27585" y="92464"/>
                  </a:lnTo>
                  <a:lnTo>
                    <a:pt x="30456" y="101363"/>
                  </a:lnTo>
                  <a:lnTo>
                    <a:pt x="30881" y="112804"/>
                  </a:lnTo>
                  <a:lnTo>
                    <a:pt x="41063" y="113267"/>
                  </a:lnTo>
                  <a:lnTo>
                    <a:pt x="32312" y="104405"/>
                  </a:lnTo>
                  <a:lnTo>
                    <a:pt x="30891" y="92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431"/>
            <p:cNvSpPr/>
            <p:nvPr/>
          </p:nvSpPr>
          <p:spPr>
            <a:xfrm>
              <a:off x="4520513" y="2975920"/>
              <a:ext cx="133866" cy="82378"/>
            </a:xfrm>
            <a:custGeom>
              <a:avLst/>
              <a:gdLst/>
              <a:ahLst/>
              <a:cxnLst/>
              <a:rect l="0" t="0" r="0" b="0"/>
              <a:pathLst>
                <a:path w="133866" h="82378">
                  <a:moveTo>
                    <a:pt x="0" y="30891"/>
                  </a:moveTo>
                  <a:lnTo>
                    <a:pt x="5467" y="30891"/>
                  </a:lnTo>
                  <a:lnTo>
                    <a:pt x="7077" y="32035"/>
                  </a:lnTo>
                  <a:lnTo>
                    <a:pt x="8151" y="33942"/>
                  </a:lnTo>
                  <a:lnTo>
                    <a:pt x="9873" y="39756"/>
                  </a:lnTo>
                  <a:lnTo>
                    <a:pt x="13160" y="40551"/>
                  </a:lnTo>
                  <a:lnTo>
                    <a:pt x="50139" y="41177"/>
                  </a:lnTo>
                  <a:lnTo>
                    <a:pt x="59659" y="38132"/>
                  </a:lnTo>
                  <a:lnTo>
                    <a:pt x="67705" y="34109"/>
                  </a:lnTo>
                  <a:lnTo>
                    <a:pt x="89160" y="30029"/>
                  </a:lnTo>
                  <a:lnTo>
                    <a:pt x="113266" y="13096"/>
                  </a:lnTo>
                  <a:lnTo>
                    <a:pt x="116700" y="12163"/>
                  </a:lnTo>
                  <a:lnTo>
                    <a:pt x="118989" y="10396"/>
                  </a:lnTo>
                  <a:lnTo>
                    <a:pt x="123533" y="93"/>
                  </a:lnTo>
                  <a:lnTo>
                    <a:pt x="123564" y="11"/>
                  </a:lnTo>
                  <a:lnTo>
                    <a:pt x="109235" y="0"/>
                  </a:lnTo>
                  <a:lnTo>
                    <a:pt x="102706" y="3050"/>
                  </a:lnTo>
                  <a:lnTo>
                    <a:pt x="89191" y="14331"/>
                  </a:lnTo>
                  <a:lnTo>
                    <a:pt x="85407" y="20861"/>
                  </a:lnTo>
                  <a:lnTo>
                    <a:pt x="82581" y="27577"/>
                  </a:lnTo>
                  <a:lnTo>
                    <a:pt x="75701" y="37791"/>
                  </a:lnTo>
                  <a:lnTo>
                    <a:pt x="73154" y="48063"/>
                  </a:lnTo>
                  <a:lnTo>
                    <a:pt x="72558" y="54922"/>
                  </a:lnTo>
                  <a:lnTo>
                    <a:pt x="73543" y="57209"/>
                  </a:lnTo>
                  <a:lnTo>
                    <a:pt x="75344" y="58734"/>
                  </a:lnTo>
                  <a:lnTo>
                    <a:pt x="77689" y="59750"/>
                  </a:lnTo>
                  <a:lnTo>
                    <a:pt x="79252" y="61572"/>
                  </a:lnTo>
                  <a:lnTo>
                    <a:pt x="84812" y="72716"/>
                  </a:lnTo>
                  <a:lnTo>
                    <a:pt x="87434" y="75937"/>
                  </a:lnTo>
                  <a:lnTo>
                    <a:pt x="93397" y="79515"/>
                  </a:lnTo>
                  <a:lnTo>
                    <a:pt x="106548" y="81812"/>
                  </a:lnTo>
                  <a:lnTo>
                    <a:pt x="133865" y="823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432"/>
            <p:cNvSpPr/>
            <p:nvPr/>
          </p:nvSpPr>
          <p:spPr>
            <a:xfrm>
              <a:off x="4716162" y="3027406"/>
              <a:ext cx="10299" cy="61784"/>
            </a:xfrm>
            <a:custGeom>
              <a:avLst/>
              <a:gdLst/>
              <a:ahLst/>
              <a:cxnLst/>
              <a:rect l="0" t="0" r="0" b="0"/>
              <a:pathLst>
                <a:path w="10299" h="61784">
                  <a:moveTo>
                    <a:pt x="0" y="0"/>
                  </a:moveTo>
                  <a:lnTo>
                    <a:pt x="0" y="49166"/>
                  </a:lnTo>
                  <a:lnTo>
                    <a:pt x="10298" y="61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SMARTInkShape-Group107"/>
          <p:cNvGrpSpPr/>
          <p:nvPr/>
        </p:nvGrpSpPr>
        <p:grpSpPr>
          <a:xfrm>
            <a:off x="4911811" y="2903838"/>
            <a:ext cx="626702" cy="370508"/>
            <a:chOff x="4911811" y="2903838"/>
            <a:chExt cx="626702" cy="370508"/>
          </a:xfrm>
        </p:grpSpPr>
        <p:sp>
          <p:nvSpPr>
            <p:cNvPr id="287" name="SMARTInkShape-433"/>
            <p:cNvSpPr/>
            <p:nvPr/>
          </p:nvSpPr>
          <p:spPr>
            <a:xfrm>
              <a:off x="4911811" y="2975919"/>
              <a:ext cx="82379" cy="10298"/>
            </a:xfrm>
            <a:custGeom>
              <a:avLst/>
              <a:gdLst/>
              <a:ahLst/>
              <a:cxnLst/>
              <a:rect l="0" t="0" r="0" b="0"/>
              <a:pathLst>
                <a:path w="82379" h="10298">
                  <a:moveTo>
                    <a:pt x="0" y="10297"/>
                  </a:moveTo>
                  <a:lnTo>
                    <a:pt x="43331" y="10297"/>
                  </a:lnTo>
                  <a:lnTo>
                    <a:pt x="823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434"/>
            <p:cNvSpPr/>
            <p:nvPr/>
          </p:nvSpPr>
          <p:spPr>
            <a:xfrm>
              <a:off x="5128054" y="2955324"/>
              <a:ext cx="10298" cy="102974"/>
            </a:xfrm>
            <a:custGeom>
              <a:avLst/>
              <a:gdLst/>
              <a:ahLst/>
              <a:cxnLst/>
              <a:rect l="0" t="0" r="0" b="0"/>
              <a:pathLst>
                <a:path w="10298" h="102974">
                  <a:moveTo>
                    <a:pt x="0" y="0"/>
                  </a:moveTo>
                  <a:lnTo>
                    <a:pt x="0" y="5467"/>
                  </a:lnTo>
                  <a:lnTo>
                    <a:pt x="1144" y="7077"/>
                  </a:lnTo>
                  <a:lnTo>
                    <a:pt x="3051" y="8151"/>
                  </a:lnTo>
                  <a:lnTo>
                    <a:pt x="5466" y="8866"/>
                  </a:lnTo>
                  <a:lnTo>
                    <a:pt x="7077" y="10487"/>
                  </a:lnTo>
                  <a:lnTo>
                    <a:pt x="9873" y="19038"/>
                  </a:lnTo>
                  <a:lnTo>
                    <a:pt x="10297" y="82380"/>
                  </a:lnTo>
                  <a:lnTo>
                    <a:pt x="10297" y="100939"/>
                  </a:lnTo>
                  <a:lnTo>
                    <a:pt x="9153" y="101618"/>
                  </a:lnTo>
                  <a:lnTo>
                    <a:pt x="0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435"/>
            <p:cNvSpPr/>
            <p:nvPr/>
          </p:nvSpPr>
          <p:spPr>
            <a:xfrm>
              <a:off x="5148649" y="2903838"/>
              <a:ext cx="10298" cy="30893"/>
            </a:xfrm>
            <a:custGeom>
              <a:avLst/>
              <a:gdLst/>
              <a:ahLst/>
              <a:cxnLst/>
              <a:rect l="0" t="0" r="0" b="0"/>
              <a:pathLst>
                <a:path w="10298" h="30893">
                  <a:moveTo>
                    <a:pt x="10297" y="30892"/>
                  </a:moveTo>
                  <a:lnTo>
                    <a:pt x="1431" y="22026"/>
                  </a:lnTo>
                  <a:lnTo>
                    <a:pt x="37" y="107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436"/>
            <p:cNvSpPr/>
            <p:nvPr/>
          </p:nvSpPr>
          <p:spPr>
            <a:xfrm>
              <a:off x="5210432" y="2975919"/>
              <a:ext cx="113271" cy="92676"/>
            </a:xfrm>
            <a:custGeom>
              <a:avLst/>
              <a:gdLst/>
              <a:ahLst/>
              <a:cxnLst/>
              <a:rect l="0" t="0" r="0" b="0"/>
              <a:pathLst>
                <a:path w="113271" h="92676">
                  <a:moveTo>
                    <a:pt x="0" y="0"/>
                  </a:moveTo>
                  <a:lnTo>
                    <a:pt x="1" y="14332"/>
                  </a:lnTo>
                  <a:lnTo>
                    <a:pt x="3052" y="20862"/>
                  </a:lnTo>
                  <a:lnTo>
                    <a:pt x="7077" y="27578"/>
                  </a:lnTo>
                  <a:lnTo>
                    <a:pt x="9661" y="41213"/>
                  </a:lnTo>
                  <a:lnTo>
                    <a:pt x="10287" y="66648"/>
                  </a:lnTo>
                  <a:lnTo>
                    <a:pt x="11434" y="68459"/>
                  </a:lnTo>
                  <a:lnTo>
                    <a:pt x="13343" y="69666"/>
                  </a:lnTo>
                  <a:lnTo>
                    <a:pt x="20170" y="71940"/>
                  </a:lnTo>
                  <a:lnTo>
                    <a:pt x="67788" y="26031"/>
                  </a:lnTo>
                  <a:lnTo>
                    <a:pt x="88024" y="15139"/>
                  </a:lnTo>
                  <a:lnTo>
                    <a:pt x="89575" y="15814"/>
                  </a:lnTo>
                  <a:lnTo>
                    <a:pt x="90609" y="17407"/>
                  </a:lnTo>
                  <a:lnTo>
                    <a:pt x="92442" y="18469"/>
                  </a:lnTo>
                  <a:lnTo>
                    <a:pt x="101361" y="20314"/>
                  </a:lnTo>
                  <a:lnTo>
                    <a:pt x="101899" y="21552"/>
                  </a:lnTo>
                  <a:lnTo>
                    <a:pt x="102496" y="25978"/>
                  </a:lnTo>
                  <a:lnTo>
                    <a:pt x="105812" y="31759"/>
                  </a:lnTo>
                  <a:lnTo>
                    <a:pt x="109956" y="38142"/>
                  </a:lnTo>
                  <a:lnTo>
                    <a:pt x="112288" y="48168"/>
                  </a:lnTo>
                  <a:lnTo>
                    <a:pt x="112834" y="54969"/>
                  </a:lnTo>
                  <a:lnTo>
                    <a:pt x="110025" y="61806"/>
                  </a:lnTo>
                  <a:lnTo>
                    <a:pt x="106108" y="68659"/>
                  </a:lnTo>
                  <a:lnTo>
                    <a:pt x="103387" y="80346"/>
                  </a:lnTo>
                  <a:lnTo>
                    <a:pt x="113270" y="92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437"/>
            <p:cNvSpPr/>
            <p:nvPr/>
          </p:nvSpPr>
          <p:spPr>
            <a:xfrm>
              <a:off x="5261919" y="2986258"/>
              <a:ext cx="276594" cy="288088"/>
            </a:xfrm>
            <a:custGeom>
              <a:avLst/>
              <a:gdLst/>
              <a:ahLst/>
              <a:cxnLst/>
              <a:rect l="0" t="0" r="0" b="0"/>
              <a:pathLst>
                <a:path w="276594" h="288088">
                  <a:moveTo>
                    <a:pt x="185351" y="51445"/>
                  </a:moveTo>
                  <a:lnTo>
                    <a:pt x="194217" y="51445"/>
                  </a:lnTo>
                  <a:lnTo>
                    <a:pt x="234816" y="12274"/>
                  </a:lnTo>
                  <a:lnTo>
                    <a:pt x="234346" y="10456"/>
                  </a:lnTo>
                  <a:lnTo>
                    <a:pt x="227793" y="1567"/>
                  </a:lnTo>
                  <a:lnTo>
                    <a:pt x="224046" y="673"/>
                  </a:lnTo>
                  <a:lnTo>
                    <a:pt x="202368" y="0"/>
                  </a:lnTo>
                  <a:lnTo>
                    <a:pt x="195584" y="3028"/>
                  </a:lnTo>
                  <a:lnTo>
                    <a:pt x="188755" y="7043"/>
                  </a:lnTo>
                  <a:lnTo>
                    <a:pt x="178477" y="10448"/>
                  </a:lnTo>
                  <a:lnTo>
                    <a:pt x="168186" y="17051"/>
                  </a:lnTo>
                  <a:lnTo>
                    <a:pt x="157891" y="20659"/>
                  </a:lnTo>
                  <a:lnTo>
                    <a:pt x="140729" y="34748"/>
                  </a:lnTo>
                  <a:lnTo>
                    <a:pt x="136915" y="41355"/>
                  </a:lnTo>
                  <a:lnTo>
                    <a:pt x="134468" y="49452"/>
                  </a:lnTo>
                  <a:lnTo>
                    <a:pt x="137183" y="53610"/>
                  </a:lnTo>
                  <a:lnTo>
                    <a:pt x="139509" y="56320"/>
                  </a:lnTo>
                  <a:lnTo>
                    <a:pt x="142094" y="62384"/>
                  </a:lnTo>
                  <a:lnTo>
                    <a:pt x="142783" y="65602"/>
                  </a:lnTo>
                  <a:lnTo>
                    <a:pt x="144387" y="67748"/>
                  </a:lnTo>
                  <a:lnTo>
                    <a:pt x="146601" y="69178"/>
                  </a:lnTo>
                  <a:lnTo>
                    <a:pt x="155182" y="71192"/>
                  </a:lnTo>
                  <a:lnTo>
                    <a:pt x="178529" y="71990"/>
                  </a:lnTo>
                  <a:lnTo>
                    <a:pt x="185370" y="68966"/>
                  </a:lnTo>
                  <a:lnTo>
                    <a:pt x="192225" y="64953"/>
                  </a:lnTo>
                  <a:lnTo>
                    <a:pt x="205948" y="62376"/>
                  </a:lnTo>
                  <a:lnTo>
                    <a:pt x="209380" y="62164"/>
                  </a:lnTo>
                  <a:lnTo>
                    <a:pt x="216244" y="58879"/>
                  </a:lnTo>
                  <a:lnTo>
                    <a:pt x="233406" y="45347"/>
                  </a:lnTo>
                  <a:lnTo>
                    <a:pt x="240270" y="43014"/>
                  </a:lnTo>
                  <a:lnTo>
                    <a:pt x="242559" y="41248"/>
                  </a:lnTo>
                  <a:lnTo>
                    <a:pt x="255823" y="22457"/>
                  </a:lnTo>
                  <a:lnTo>
                    <a:pt x="257429" y="10297"/>
                  </a:lnTo>
                  <a:lnTo>
                    <a:pt x="257432" y="24591"/>
                  </a:lnTo>
                  <a:lnTo>
                    <a:pt x="260484" y="31119"/>
                  </a:lnTo>
                  <a:lnTo>
                    <a:pt x="262899" y="34462"/>
                  </a:lnTo>
                  <a:lnTo>
                    <a:pt x="266298" y="50100"/>
                  </a:lnTo>
                  <a:lnTo>
                    <a:pt x="270592" y="90762"/>
                  </a:lnTo>
                  <a:lnTo>
                    <a:pt x="275824" y="115725"/>
                  </a:lnTo>
                  <a:lnTo>
                    <a:pt x="276593" y="163900"/>
                  </a:lnTo>
                  <a:lnTo>
                    <a:pt x="260199" y="224103"/>
                  </a:lnTo>
                  <a:lnTo>
                    <a:pt x="259277" y="231767"/>
                  </a:lnTo>
                  <a:lnTo>
                    <a:pt x="252151" y="246384"/>
                  </a:lnTo>
                  <a:lnTo>
                    <a:pt x="234396" y="268946"/>
                  </a:lnTo>
                  <a:lnTo>
                    <a:pt x="217935" y="280774"/>
                  </a:lnTo>
                  <a:lnTo>
                    <a:pt x="198565" y="286058"/>
                  </a:lnTo>
                  <a:lnTo>
                    <a:pt x="138048" y="288087"/>
                  </a:lnTo>
                  <a:lnTo>
                    <a:pt x="79878" y="285206"/>
                  </a:lnTo>
                  <a:lnTo>
                    <a:pt x="21588" y="272942"/>
                  </a:lnTo>
                  <a:lnTo>
                    <a:pt x="0" y="267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SMARTInkShape-Group108"/>
          <p:cNvGrpSpPr/>
          <p:nvPr/>
        </p:nvGrpSpPr>
        <p:grpSpPr>
          <a:xfrm>
            <a:off x="6054811" y="2893541"/>
            <a:ext cx="504568" cy="185352"/>
            <a:chOff x="6054811" y="2893541"/>
            <a:chExt cx="504568" cy="185352"/>
          </a:xfrm>
        </p:grpSpPr>
        <p:sp>
          <p:nvSpPr>
            <p:cNvPr id="293" name="SMARTInkShape-438"/>
            <p:cNvSpPr/>
            <p:nvPr/>
          </p:nvSpPr>
          <p:spPr>
            <a:xfrm>
              <a:off x="6054811" y="2903891"/>
              <a:ext cx="144163" cy="133634"/>
            </a:xfrm>
            <a:custGeom>
              <a:avLst/>
              <a:gdLst/>
              <a:ahLst/>
              <a:cxnLst/>
              <a:rect l="0" t="0" r="0" b="0"/>
              <a:pathLst>
                <a:path w="144163" h="133634">
                  <a:moveTo>
                    <a:pt x="0" y="10244"/>
                  </a:moveTo>
                  <a:lnTo>
                    <a:pt x="8865" y="10244"/>
                  </a:lnTo>
                  <a:lnTo>
                    <a:pt x="9343" y="11388"/>
                  </a:lnTo>
                  <a:lnTo>
                    <a:pt x="10171" y="19110"/>
                  </a:lnTo>
                  <a:lnTo>
                    <a:pt x="19151" y="43614"/>
                  </a:lnTo>
                  <a:lnTo>
                    <a:pt x="20468" y="70546"/>
                  </a:lnTo>
                  <a:lnTo>
                    <a:pt x="17487" y="80141"/>
                  </a:lnTo>
                  <a:lnTo>
                    <a:pt x="13492" y="88220"/>
                  </a:lnTo>
                  <a:lnTo>
                    <a:pt x="10718" y="106224"/>
                  </a:lnTo>
                  <a:lnTo>
                    <a:pt x="10421" y="116612"/>
                  </a:lnTo>
                  <a:lnTo>
                    <a:pt x="7301" y="123498"/>
                  </a:lnTo>
                  <a:lnTo>
                    <a:pt x="126" y="133633"/>
                  </a:lnTo>
                  <a:lnTo>
                    <a:pt x="0" y="105907"/>
                  </a:lnTo>
                  <a:lnTo>
                    <a:pt x="12712" y="72513"/>
                  </a:lnTo>
                  <a:lnTo>
                    <a:pt x="15339" y="68919"/>
                  </a:lnTo>
                  <a:lnTo>
                    <a:pt x="18258" y="58823"/>
                  </a:lnTo>
                  <a:lnTo>
                    <a:pt x="20700" y="47852"/>
                  </a:lnTo>
                  <a:lnTo>
                    <a:pt x="28508" y="35245"/>
                  </a:lnTo>
                  <a:lnTo>
                    <a:pt x="39211" y="24262"/>
                  </a:lnTo>
                  <a:lnTo>
                    <a:pt x="71463" y="3015"/>
                  </a:lnTo>
                  <a:lnTo>
                    <a:pt x="89161" y="351"/>
                  </a:lnTo>
                  <a:lnTo>
                    <a:pt x="106395" y="0"/>
                  </a:lnTo>
                  <a:lnTo>
                    <a:pt x="108686" y="1126"/>
                  </a:lnTo>
                  <a:lnTo>
                    <a:pt x="110214" y="3021"/>
                  </a:lnTo>
                  <a:lnTo>
                    <a:pt x="113056" y="8179"/>
                  </a:lnTo>
                  <a:lnTo>
                    <a:pt x="129572" y="27526"/>
                  </a:lnTo>
                  <a:lnTo>
                    <a:pt x="136068" y="41160"/>
                  </a:lnTo>
                  <a:lnTo>
                    <a:pt x="140564" y="48011"/>
                  </a:lnTo>
                  <a:lnTo>
                    <a:pt x="143096" y="58301"/>
                  </a:lnTo>
                  <a:lnTo>
                    <a:pt x="144161" y="102317"/>
                  </a:lnTo>
                  <a:lnTo>
                    <a:pt x="144162" y="926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439"/>
            <p:cNvSpPr/>
            <p:nvPr/>
          </p:nvSpPr>
          <p:spPr>
            <a:xfrm>
              <a:off x="6240162" y="2934741"/>
              <a:ext cx="133801" cy="102784"/>
            </a:xfrm>
            <a:custGeom>
              <a:avLst/>
              <a:gdLst/>
              <a:ahLst/>
              <a:cxnLst/>
              <a:rect l="0" t="0" r="0" b="0"/>
              <a:pathLst>
                <a:path w="133801" h="102784">
                  <a:moveTo>
                    <a:pt x="0" y="10286"/>
                  </a:moveTo>
                  <a:lnTo>
                    <a:pt x="15340" y="10286"/>
                  </a:lnTo>
                  <a:lnTo>
                    <a:pt x="17092" y="9142"/>
                  </a:lnTo>
                  <a:lnTo>
                    <a:pt x="18259" y="7235"/>
                  </a:lnTo>
                  <a:lnTo>
                    <a:pt x="19037" y="4819"/>
                  </a:lnTo>
                  <a:lnTo>
                    <a:pt x="20701" y="3209"/>
                  </a:lnTo>
                  <a:lnTo>
                    <a:pt x="30755" y="26"/>
                  </a:lnTo>
                  <a:lnTo>
                    <a:pt x="25384" y="0"/>
                  </a:lnTo>
                  <a:lnTo>
                    <a:pt x="23787" y="1140"/>
                  </a:lnTo>
                  <a:lnTo>
                    <a:pt x="22013" y="5458"/>
                  </a:lnTo>
                  <a:lnTo>
                    <a:pt x="20598" y="54912"/>
                  </a:lnTo>
                  <a:lnTo>
                    <a:pt x="23647" y="61774"/>
                  </a:lnTo>
                  <a:lnTo>
                    <a:pt x="54972" y="96097"/>
                  </a:lnTo>
                  <a:lnTo>
                    <a:pt x="64859" y="99911"/>
                  </a:lnTo>
                  <a:lnTo>
                    <a:pt x="95686" y="102783"/>
                  </a:lnTo>
                  <a:lnTo>
                    <a:pt x="111747" y="97443"/>
                  </a:lnTo>
                  <a:lnTo>
                    <a:pt x="125532" y="88613"/>
                  </a:lnTo>
                  <a:lnTo>
                    <a:pt x="130161" y="82092"/>
                  </a:lnTo>
                  <a:lnTo>
                    <a:pt x="132767" y="71988"/>
                  </a:lnTo>
                  <a:lnTo>
                    <a:pt x="133800" y="48038"/>
                  </a:lnTo>
                  <a:lnTo>
                    <a:pt x="132677" y="45751"/>
                  </a:lnTo>
                  <a:lnTo>
                    <a:pt x="130785" y="44227"/>
                  </a:lnTo>
                  <a:lnTo>
                    <a:pt x="101799" y="33295"/>
                  </a:lnTo>
                  <a:lnTo>
                    <a:pt x="37600" y="30943"/>
                  </a:lnTo>
                  <a:lnTo>
                    <a:pt x="35363" y="30922"/>
                  </a:lnTo>
                  <a:lnTo>
                    <a:pt x="10298" y="41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440"/>
            <p:cNvSpPr/>
            <p:nvPr/>
          </p:nvSpPr>
          <p:spPr>
            <a:xfrm>
              <a:off x="6477000" y="2893541"/>
              <a:ext cx="41190" cy="185352"/>
            </a:xfrm>
            <a:custGeom>
              <a:avLst/>
              <a:gdLst/>
              <a:ahLst/>
              <a:cxnLst/>
              <a:rect l="0" t="0" r="0" b="0"/>
              <a:pathLst>
                <a:path w="41190" h="185352">
                  <a:moveTo>
                    <a:pt x="0" y="0"/>
                  </a:moveTo>
                  <a:lnTo>
                    <a:pt x="9873" y="0"/>
                  </a:lnTo>
                  <a:lnTo>
                    <a:pt x="10172" y="5466"/>
                  </a:lnTo>
                  <a:lnTo>
                    <a:pt x="11358" y="7076"/>
                  </a:lnTo>
                  <a:lnTo>
                    <a:pt x="15727" y="8865"/>
                  </a:lnTo>
                  <a:lnTo>
                    <a:pt x="17349" y="10487"/>
                  </a:lnTo>
                  <a:lnTo>
                    <a:pt x="19153" y="15339"/>
                  </a:lnTo>
                  <a:lnTo>
                    <a:pt x="20589" y="76595"/>
                  </a:lnTo>
                  <a:lnTo>
                    <a:pt x="21739" y="116797"/>
                  </a:lnTo>
                  <a:lnTo>
                    <a:pt x="33307" y="161711"/>
                  </a:lnTo>
                  <a:lnTo>
                    <a:pt x="37686" y="170268"/>
                  </a:lnTo>
                  <a:lnTo>
                    <a:pt x="41189" y="1853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441"/>
            <p:cNvSpPr/>
            <p:nvPr/>
          </p:nvSpPr>
          <p:spPr>
            <a:xfrm>
              <a:off x="6425513" y="2986216"/>
              <a:ext cx="133866" cy="51488"/>
            </a:xfrm>
            <a:custGeom>
              <a:avLst/>
              <a:gdLst/>
              <a:ahLst/>
              <a:cxnLst/>
              <a:rect l="0" t="0" r="0" b="0"/>
              <a:pathLst>
                <a:path w="133866" h="51488">
                  <a:moveTo>
                    <a:pt x="0" y="0"/>
                  </a:moveTo>
                  <a:lnTo>
                    <a:pt x="35800" y="1144"/>
                  </a:lnTo>
                  <a:lnTo>
                    <a:pt x="82720" y="18709"/>
                  </a:lnTo>
                  <a:lnTo>
                    <a:pt x="133865" y="51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SMARTInkShape-Group109"/>
          <p:cNvGrpSpPr/>
          <p:nvPr/>
        </p:nvGrpSpPr>
        <p:grpSpPr>
          <a:xfrm>
            <a:off x="6713837" y="2813260"/>
            <a:ext cx="1873985" cy="533363"/>
            <a:chOff x="6713837" y="2813260"/>
            <a:chExt cx="1873985" cy="533363"/>
          </a:xfrm>
        </p:grpSpPr>
        <p:sp>
          <p:nvSpPr>
            <p:cNvPr id="298" name="SMARTInkShape-442"/>
            <p:cNvSpPr/>
            <p:nvPr/>
          </p:nvSpPr>
          <p:spPr>
            <a:xfrm>
              <a:off x="6765324" y="2862774"/>
              <a:ext cx="5933" cy="236713"/>
            </a:xfrm>
            <a:custGeom>
              <a:avLst/>
              <a:gdLst/>
              <a:ahLst/>
              <a:cxnLst/>
              <a:rect l="0" t="0" r="0" b="0"/>
              <a:pathLst>
                <a:path w="5933" h="236713">
                  <a:moveTo>
                    <a:pt x="0" y="10172"/>
                  </a:moveTo>
                  <a:lnTo>
                    <a:pt x="0" y="0"/>
                  </a:lnTo>
                  <a:lnTo>
                    <a:pt x="0" y="58546"/>
                  </a:lnTo>
                  <a:lnTo>
                    <a:pt x="0" y="121308"/>
                  </a:lnTo>
                  <a:lnTo>
                    <a:pt x="3052" y="146456"/>
                  </a:lnTo>
                  <a:lnTo>
                    <a:pt x="5932" y="163418"/>
                  </a:lnTo>
                  <a:lnTo>
                    <a:pt x="41" y="226185"/>
                  </a:lnTo>
                  <a:lnTo>
                    <a:pt x="0" y="236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443"/>
            <p:cNvSpPr/>
            <p:nvPr/>
          </p:nvSpPr>
          <p:spPr>
            <a:xfrm>
              <a:off x="6713837" y="2975919"/>
              <a:ext cx="102975" cy="30893"/>
            </a:xfrm>
            <a:custGeom>
              <a:avLst/>
              <a:gdLst/>
              <a:ahLst/>
              <a:cxnLst/>
              <a:rect l="0" t="0" r="0" b="0"/>
              <a:pathLst>
                <a:path w="102975" h="30893">
                  <a:moveTo>
                    <a:pt x="0" y="30892"/>
                  </a:moveTo>
                  <a:lnTo>
                    <a:pt x="0" y="21018"/>
                  </a:lnTo>
                  <a:lnTo>
                    <a:pt x="34657" y="19457"/>
                  </a:lnTo>
                  <a:lnTo>
                    <a:pt x="53926" y="12445"/>
                  </a:lnTo>
                  <a:lnTo>
                    <a:pt x="88751" y="10423"/>
                  </a:lnTo>
                  <a:lnTo>
                    <a:pt x="93984" y="7302"/>
                  </a:lnTo>
                  <a:lnTo>
                    <a:pt x="10297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444"/>
            <p:cNvSpPr/>
            <p:nvPr/>
          </p:nvSpPr>
          <p:spPr>
            <a:xfrm>
              <a:off x="6888941" y="2945028"/>
              <a:ext cx="92627" cy="123567"/>
            </a:xfrm>
            <a:custGeom>
              <a:avLst/>
              <a:gdLst/>
              <a:ahLst/>
              <a:cxnLst/>
              <a:rect l="0" t="0" r="0" b="0"/>
              <a:pathLst>
                <a:path w="92627" h="123567">
                  <a:moveTo>
                    <a:pt x="61735" y="10296"/>
                  </a:moveTo>
                  <a:lnTo>
                    <a:pt x="61735" y="1431"/>
                  </a:lnTo>
                  <a:lnTo>
                    <a:pt x="60590" y="953"/>
                  </a:lnTo>
                  <a:lnTo>
                    <a:pt x="36109" y="0"/>
                  </a:lnTo>
                  <a:lnTo>
                    <a:pt x="30132" y="3051"/>
                  </a:lnTo>
                  <a:lnTo>
                    <a:pt x="26937" y="5466"/>
                  </a:lnTo>
                  <a:lnTo>
                    <a:pt x="23386" y="11200"/>
                  </a:lnTo>
                  <a:lnTo>
                    <a:pt x="20664" y="17563"/>
                  </a:lnTo>
                  <a:lnTo>
                    <a:pt x="2809" y="41212"/>
                  </a:lnTo>
                  <a:lnTo>
                    <a:pt x="514" y="54923"/>
                  </a:lnTo>
                  <a:lnTo>
                    <a:pt x="0" y="84379"/>
                  </a:lnTo>
                  <a:lnTo>
                    <a:pt x="3024" y="92039"/>
                  </a:lnTo>
                  <a:lnTo>
                    <a:pt x="8821" y="100812"/>
                  </a:lnTo>
                  <a:lnTo>
                    <a:pt x="9825" y="107799"/>
                  </a:lnTo>
                  <a:lnTo>
                    <a:pt x="11111" y="109622"/>
                  </a:lnTo>
                  <a:lnTo>
                    <a:pt x="13111" y="110838"/>
                  </a:lnTo>
                  <a:lnTo>
                    <a:pt x="21394" y="112549"/>
                  </a:lnTo>
                  <a:lnTo>
                    <a:pt x="28977" y="113127"/>
                  </a:lnTo>
                  <a:lnTo>
                    <a:pt x="29599" y="112031"/>
                  </a:lnTo>
                  <a:lnTo>
                    <a:pt x="30290" y="107761"/>
                  </a:lnTo>
                  <a:lnTo>
                    <a:pt x="36146" y="98925"/>
                  </a:lnTo>
                  <a:lnTo>
                    <a:pt x="41971" y="95452"/>
                  </a:lnTo>
                  <a:lnTo>
                    <a:pt x="45126" y="94526"/>
                  </a:lnTo>
                  <a:lnTo>
                    <a:pt x="47230" y="91621"/>
                  </a:lnTo>
                  <a:lnTo>
                    <a:pt x="53658" y="73567"/>
                  </a:lnTo>
                  <a:lnTo>
                    <a:pt x="56350" y="69639"/>
                  </a:lnTo>
                  <a:lnTo>
                    <a:pt x="60140" y="53178"/>
                  </a:lnTo>
                  <a:lnTo>
                    <a:pt x="62563" y="35335"/>
                  </a:lnTo>
                  <a:lnTo>
                    <a:pt x="69824" y="20793"/>
                  </a:lnTo>
                  <a:lnTo>
                    <a:pt x="72021" y="178"/>
                  </a:lnTo>
                  <a:lnTo>
                    <a:pt x="72033" y="58969"/>
                  </a:lnTo>
                  <a:lnTo>
                    <a:pt x="72033" y="94127"/>
                  </a:lnTo>
                  <a:lnTo>
                    <a:pt x="75084" y="102092"/>
                  </a:lnTo>
                  <a:lnTo>
                    <a:pt x="79109" y="109446"/>
                  </a:lnTo>
                  <a:lnTo>
                    <a:pt x="82203" y="122948"/>
                  </a:lnTo>
                  <a:lnTo>
                    <a:pt x="92626" y="1235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445"/>
            <p:cNvSpPr/>
            <p:nvPr/>
          </p:nvSpPr>
          <p:spPr>
            <a:xfrm>
              <a:off x="7033191" y="2955324"/>
              <a:ext cx="60048" cy="102934"/>
            </a:xfrm>
            <a:custGeom>
              <a:avLst/>
              <a:gdLst/>
              <a:ahLst/>
              <a:cxnLst/>
              <a:rect l="0" t="0" r="0" b="0"/>
              <a:pathLst>
                <a:path w="60048" h="102934">
                  <a:moveTo>
                    <a:pt x="41052" y="0"/>
                  </a:moveTo>
                  <a:lnTo>
                    <a:pt x="32187" y="0"/>
                  </a:lnTo>
                  <a:lnTo>
                    <a:pt x="22016" y="8866"/>
                  </a:lnTo>
                  <a:lnTo>
                    <a:pt x="15453" y="9873"/>
                  </a:lnTo>
                  <a:lnTo>
                    <a:pt x="13687" y="11159"/>
                  </a:lnTo>
                  <a:lnTo>
                    <a:pt x="12511" y="13160"/>
                  </a:lnTo>
                  <a:lnTo>
                    <a:pt x="11728" y="15638"/>
                  </a:lnTo>
                  <a:lnTo>
                    <a:pt x="10061" y="17291"/>
                  </a:lnTo>
                  <a:lnTo>
                    <a:pt x="5158" y="19126"/>
                  </a:lnTo>
                  <a:lnTo>
                    <a:pt x="3393" y="20760"/>
                  </a:lnTo>
                  <a:lnTo>
                    <a:pt x="0" y="30430"/>
                  </a:lnTo>
                  <a:lnTo>
                    <a:pt x="15206" y="46220"/>
                  </a:lnTo>
                  <a:lnTo>
                    <a:pt x="21176" y="49146"/>
                  </a:lnTo>
                  <a:lnTo>
                    <a:pt x="24370" y="49926"/>
                  </a:lnTo>
                  <a:lnTo>
                    <a:pt x="26497" y="51591"/>
                  </a:lnTo>
                  <a:lnTo>
                    <a:pt x="49445" y="80386"/>
                  </a:lnTo>
                  <a:lnTo>
                    <a:pt x="53554" y="81493"/>
                  </a:lnTo>
                  <a:lnTo>
                    <a:pt x="56251" y="81788"/>
                  </a:lnTo>
                  <a:lnTo>
                    <a:pt x="58049" y="83129"/>
                  </a:lnTo>
                  <a:lnTo>
                    <a:pt x="60047" y="87670"/>
                  </a:lnTo>
                  <a:lnTo>
                    <a:pt x="59437" y="89338"/>
                  </a:lnTo>
                  <a:lnTo>
                    <a:pt x="57885" y="90451"/>
                  </a:lnTo>
                  <a:lnTo>
                    <a:pt x="55706" y="91193"/>
                  </a:lnTo>
                  <a:lnTo>
                    <a:pt x="54254" y="92831"/>
                  </a:lnTo>
                  <a:lnTo>
                    <a:pt x="52640" y="97703"/>
                  </a:lnTo>
                  <a:lnTo>
                    <a:pt x="51065" y="99460"/>
                  </a:lnTo>
                  <a:lnTo>
                    <a:pt x="42597" y="102510"/>
                  </a:lnTo>
                  <a:lnTo>
                    <a:pt x="32323" y="102933"/>
                  </a:lnTo>
                  <a:lnTo>
                    <a:pt x="22027" y="94103"/>
                  </a:lnTo>
                  <a:lnTo>
                    <a:pt x="20923" y="87633"/>
                  </a:lnTo>
                  <a:lnTo>
                    <a:pt x="20458" y="82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446"/>
            <p:cNvSpPr/>
            <p:nvPr/>
          </p:nvSpPr>
          <p:spPr>
            <a:xfrm>
              <a:off x="7136026" y="2883243"/>
              <a:ext cx="10299" cy="175055"/>
            </a:xfrm>
            <a:custGeom>
              <a:avLst/>
              <a:gdLst/>
              <a:ahLst/>
              <a:cxnLst/>
              <a:rect l="0" t="0" r="0" b="0"/>
              <a:pathLst>
                <a:path w="10299" h="175055">
                  <a:moveTo>
                    <a:pt x="0" y="0"/>
                  </a:moveTo>
                  <a:lnTo>
                    <a:pt x="8867" y="0"/>
                  </a:lnTo>
                  <a:lnTo>
                    <a:pt x="9345" y="1144"/>
                  </a:lnTo>
                  <a:lnTo>
                    <a:pt x="10291" y="65371"/>
                  </a:lnTo>
                  <a:lnTo>
                    <a:pt x="10297" y="127004"/>
                  </a:lnTo>
                  <a:lnTo>
                    <a:pt x="10298" y="175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447"/>
            <p:cNvSpPr/>
            <p:nvPr/>
          </p:nvSpPr>
          <p:spPr>
            <a:xfrm>
              <a:off x="7136026" y="2925046"/>
              <a:ext cx="154460" cy="277349"/>
            </a:xfrm>
            <a:custGeom>
              <a:avLst/>
              <a:gdLst/>
              <a:ahLst/>
              <a:cxnLst/>
              <a:rect l="0" t="0" r="0" b="0"/>
              <a:pathLst>
                <a:path w="154460" h="277349">
                  <a:moveTo>
                    <a:pt x="0" y="50873"/>
                  </a:moveTo>
                  <a:lnTo>
                    <a:pt x="5467" y="45406"/>
                  </a:lnTo>
                  <a:lnTo>
                    <a:pt x="11202" y="42722"/>
                  </a:lnTo>
                  <a:lnTo>
                    <a:pt x="27580" y="39714"/>
                  </a:lnTo>
                  <a:lnTo>
                    <a:pt x="41213" y="32481"/>
                  </a:lnTo>
                  <a:lnTo>
                    <a:pt x="54926" y="30714"/>
                  </a:lnTo>
                  <a:lnTo>
                    <a:pt x="57211" y="31713"/>
                  </a:lnTo>
                  <a:lnTo>
                    <a:pt x="58736" y="33523"/>
                  </a:lnTo>
                  <a:lnTo>
                    <a:pt x="59753" y="35874"/>
                  </a:lnTo>
                  <a:lnTo>
                    <a:pt x="61573" y="37441"/>
                  </a:lnTo>
                  <a:lnTo>
                    <a:pt x="66650" y="39182"/>
                  </a:lnTo>
                  <a:lnTo>
                    <a:pt x="68461" y="40791"/>
                  </a:lnTo>
                  <a:lnTo>
                    <a:pt x="80807" y="59278"/>
                  </a:lnTo>
                  <a:lnTo>
                    <a:pt x="83213" y="74950"/>
                  </a:lnTo>
                  <a:lnTo>
                    <a:pt x="85224" y="77222"/>
                  </a:lnTo>
                  <a:lnTo>
                    <a:pt x="87708" y="78737"/>
                  </a:lnTo>
                  <a:lnTo>
                    <a:pt x="89365" y="80890"/>
                  </a:lnTo>
                  <a:lnTo>
                    <a:pt x="92241" y="90365"/>
                  </a:lnTo>
                  <a:lnTo>
                    <a:pt x="93530" y="90931"/>
                  </a:lnTo>
                  <a:lnTo>
                    <a:pt x="108005" y="92018"/>
                  </a:lnTo>
                  <a:lnTo>
                    <a:pt x="113982" y="88991"/>
                  </a:lnTo>
                  <a:lnTo>
                    <a:pt x="128474" y="76721"/>
                  </a:lnTo>
                  <a:lnTo>
                    <a:pt x="131471" y="70752"/>
                  </a:lnTo>
                  <a:lnTo>
                    <a:pt x="132269" y="67558"/>
                  </a:lnTo>
                  <a:lnTo>
                    <a:pt x="140627" y="53067"/>
                  </a:lnTo>
                  <a:lnTo>
                    <a:pt x="144996" y="24359"/>
                  </a:lnTo>
                  <a:lnTo>
                    <a:pt x="152251" y="9870"/>
                  </a:lnTo>
                  <a:lnTo>
                    <a:pt x="154330" y="0"/>
                  </a:lnTo>
                  <a:lnTo>
                    <a:pt x="154459" y="63824"/>
                  </a:lnTo>
                  <a:lnTo>
                    <a:pt x="154459" y="122920"/>
                  </a:lnTo>
                  <a:lnTo>
                    <a:pt x="154459" y="181170"/>
                  </a:lnTo>
                  <a:lnTo>
                    <a:pt x="153316" y="228207"/>
                  </a:lnTo>
                  <a:lnTo>
                    <a:pt x="136897" y="260060"/>
                  </a:lnTo>
                  <a:lnTo>
                    <a:pt x="130255" y="268938"/>
                  </a:lnTo>
                  <a:lnTo>
                    <a:pt x="120437" y="273647"/>
                  </a:lnTo>
                  <a:lnTo>
                    <a:pt x="75673" y="277348"/>
                  </a:lnTo>
                  <a:lnTo>
                    <a:pt x="70626" y="274333"/>
                  </a:lnTo>
                  <a:lnTo>
                    <a:pt x="61785" y="2671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448"/>
            <p:cNvSpPr/>
            <p:nvPr/>
          </p:nvSpPr>
          <p:spPr>
            <a:xfrm>
              <a:off x="7414054" y="2862649"/>
              <a:ext cx="102973" cy="247136"/>
            </a:xfrm>
            <a:custGeom>
              <a:avLst/>
              <a:gdLst/>
              <a:ahLst/>
              <a:cxnLst/>
              <a:rect l="0" t="0" r="0" b="0"/>
              <a:pathLst>
                <a:path w="102973" h="247136">
                  <a:moveTo>
                    <a:pt x="102972" y="0"/>
                  </a:moveTo>
                  <a:lnTo>
                    <a:pt x="93099" y="0"/>
                  </a:lnTo>
                  <a:lnTo>
                    <a:pt x="91556" y="18708"/>
                  </a:lnTo>
                  <a:lnTo>
                    <a:pt x="73970" y="62432"/>
                  </a:lnTo>
                  <a:lnTo>
                    <a:pt x="45541" y="114382"/>
                  </a:lnTo>
                  <a:lnTo>
                    <a:pt x="24107" y="174007"/>
                  </a:lnTo>
                  <a:lnTo>
                    <a:pt x="1359" y="226000"/>
                  </a:lnTo>
                  <a:lnTo>
                    <a:pt x="0" y="2471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449"/>
            <p:cNvSpPr/>
            <p:nvPr/>
          </p:nvSpPr>
          <p:spPr>
            <a:xfrm>
              <a:off x="7589148" y="2960182"/>
              <a:ext cx="72042" cy="118222"/>
            </a:xfrm>
            <a:custGeom>
              <a:avLst/>
              <a:gdLst/>
              <a:ahLst/>
              <a:cxnLst/>
              <a:rect l="0" t="0" r="0" b="0"/>
              <a:pathLst>
                <a:path w="72042" h="118222">
                  <a:moveTo>
                    <a:pt x="61744" y="5440"/>
                  </a:moveTo>
                  <a:lnTo>
                    <a:pt x="36233" y="5440"/>
                  </a:lnTo>
                  <a:lnTo>
                    <a:pt x="30192" y="8490"/>
                  </a:lnTo>
                  <a:lnTo>
                    <a:pt x="26980" y="10906"/>
                  </a:lnTo>
                  <a:lnTo>
                    <a:pt x="23411" y="16641"/>
                  </a:lnTo>
                  <a:lnTo>
                    <a:pt x="20681" y="23003"/>
                  </a:lnTo>
                  <a:lnTo>
                    <a:pt x="13853" y="33018"/>
                  </a:lnTo>
                  <a:lnTo>
                    <a:pt x="1532" y="69229"/>
                  </a:lnTo>
                  <a:lnTo>
                    <a:pt x="0" y="105917"/>
                  </a:lnTo>
                  <a:lnTo>
                    <a:pt x="9834" y="118221"/>
                  </a:lnTo>
                  <a:lnTo>
                    <a:pt x="25586" y="103357"/>
                  </a:lnTo>
                  <a:lnTo>
                    <a:pt x="36889" y="83853"/>
                  </a:lnTo>
                  <a:lnTo>
                    <a:pt x="48996" y="53537"/>
                  </a:lnTo>
                  <a:lnTo>
                    <a:pt x="57458" y="39649"/>
                  </a:lnTo>
                  <a:lnTo>
                    <a:pt x="63947" y="18087"/>
                  </a:lnTo>
                  <a:lnTo>
                    <a:pt x="70442" y="7938"/>
                  </a:lnTo>
                  <a:lnTo>
                    <a:pt x="71725" y="0"/>
                  </a:lnTo>
                  <a:lnTo>
                    <a:pt x="72041" y="672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450"/>
            <p:cNvSpPr/>
            <p:nvPr/>
          </p:nvSpPr>
          <p:spPr>
            <a:xfrm>
              <a:off x="7733281" y="2955947"/>
              <a:ext cx="92489" cy="215129"/>
            </a:xfrm>
            <a:custGeom>
              <a:avLst/>
              <a:gdLst/>
              <a:ahLst/>
              <a:cxnLst/>
              <a:rect l="0" t="0" r="0" b="0"/>
              <a:pathLst>
                <a:path w="92489" h="215129">
                  <a:moveTo>
                    <a:pt x="10286" y="9675"/>
                  </a:moveTo>
                  <a:lnTo>
                    <a:pt x="1421" y="9675"/>
                  </a:lnTo>
                  <a:lnTo>
                    <a:pt x="944" y="10819"/>
                  </a:lnTo>
                  <a:lnTo>
                    <a:pt x="0" y="58384"/>
                  </a:lnTo>
                  <a:lnTo>
                    <a:pt x="9863" y="119529"/>
                  </a:lnTo>
                  <a:lnTo>
                    <a:pt x="11347" y="146976"/>
                  </a:lnTo>
                  <a:lnTo>
                    <a:pt x="19942" y="191975"/>
                  </a:lnTo>
                  <a:lnTo>
                    <a:pt x="20580" y="215128"/>
                  </a:lnTo>
                  <a:lnTo>
                    <a:pt x="20583" y="201245"/>
                  </a:lnTo>
                  <a:lnTo>
                    <a:pt x="17531" y="194739"/>
                  </a:lnTo>
                  <a:lnTo>
                    <a:pt x="15117" y="191402"/>
                  </a:lnTo>
                  <a:lnTo>
                    <a:pt x="11718" y="175773"/>
                  </a:lnTo>
                  <a:lnTo>
                    <a:pt x="11514" y="121466"/>
                  </a:lnTo>
                  <a:lnTo>
                    <a:pt x="20781" y="62176"/>
                  </a:lnTo>
                  <a:lnTo>
                    <a:pt x="30988" y="25151"/>
                  </a:lnTo>
                  <a:lnTo>
                    <a:pt x="49580" y="1480"/>
                  </a:lnTo>
                  <a:lnTo>
                    <a:pt x="53685" y="312"/>
                  </a:lnTo>
                  <a:lnTo>
                    <a:pt x="56382" y="0"/>
                  </a:lnTo>
                  <a:lnTo>
                    <a:pt x="62427" y="2706"/>
                  </a:lnTo>
                  <a:lnTo>
                    <a:pt x="68929" y="6577"/>
                  </a:lnTo>
                  <a:lnTo>
                    <a:pt x="79021" y="9901"/>
                  </a:lnTo>
                  <a:lnTo>
                    <a:pt x="85838" y="14733"/>
                  </a:lnTo>
                  <a:lnTo>
                    <a:pt x="89631" y="20695"/>
                  </a:lnTo>
                  <a:lnTo>
                    <a:pt x="91766" y="33535"/>
                  </a:lnTo>
                  <a:lnTo>
                    <a:pt x="92488" y="52907"/>
                  </a:lnTo>
                  <a:lnTo>
                    <a:pt x="89535" y="60544"/>
                  </a:lnTo>
                  <a:lnTo>
                    <a:pt x="85553" y="67751"/>
                  </a:lnTo>
                  <a:lnTo>
                    <a:pt x="82168" y="78242"/>
                  </a:lnTo>
                  <a:lnTo>
                    <a:pt x="72531" y="91447"/>
                  </a:lnTo>
                  <a:lnTo>
                    <a:pt x="61773" y="920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451"/>
            <p:cNvSpPr/>
            <p:nvPr/>
          </p:nvSpPr>
          <p:spPr>
            <a:xfrm>
              <a:off x="7899458" y="2949854"/>
              <a:ext cx="60216" cy="190670"/>
            </a:xfrm>
            <a:custGeom>
              <a:avLst/>
              <a:gdLst/>
              <a:ahLst/>
              <a:cxnLst/>
              <a:rect l="0" t="0" r="0" b="0"/>
              <a:pathLst>
                <a:path w="60216" h="190670">
                  <a:moveTo>
                    <a:pt x="8866" y="56957"/>
                  </a:moveTo>
                  <a:lnTo>
                    <a:pt x="3400" y="62423"/>
                  </a:lnTo>
                  <a:lnTo>
                    <a:pt x="716" y="68158"/>
                  </a:lnTo>
                  <a:lnTo>
                    <a:pt x="0" y="71289"/>
                  </a:lnTo>
                  <a:lnTo>
                    <a:pt x="667" y="74521"/>
                  </a:lnTo>
                  <a:lnTo>
                    <a:pt x="6907" y="87928"/>
                  </a:lnTo>
                  <a:lnTo>
                    <a:pt x="11865" y="136554"/>
                  </a:lnTo>
                  <a:lnTo>
                    <a:pt x="15920" y="144964"/>
                  </a:lnTo>
                  <a:lnTo>
                    <a:pt x="18521" y="162737"/>
                  </a:lnTo>
                  <a:lnTo>
                    <a:pt x="19163" y="190669"/>
                  </a:lnTo>
                  <a:lnTo>
                    <a:pt x="13697" y="185310"/>
                  </a:lnTo>
                  <a:lnTo>
                    <a:pt x="11013" y="179600"/>
                  </a:lnTo>
                  <a:lnTo>
                    <a:pt x="8902" y="116512"/>
                  </a:lnTo>
                  <a:lnTo>
                    <a:pt x="11919" y="54087"/>
                  </a:lnTo>
                  <a:lnTo>
                    <a:pt x="19353" y="21534"/>
                  </a:lnTo>
                  <a:lnTo>
                    <a:pt x="27904" y="7812"/>
                  </a:lnTo>
                  <a:lnTo>
                    <a:pt x="34467" y="697"/>
                  </a:lnTo>
                  <a:lnTo>
                    <a:pt x="36230" y="0"/>
                  </a:lnTo>
                  <a:lnTo>
                    <a:pt x="37407" y="680"/>
                  </a:lnTo>
                  <a:lnTo>
                    <a:pt x="38191" y="2276"/>
                  </a:lnTo>
                  <a:lnTo>
                    <a:pt x="39858" y="3341"/>
                  </a:lnTo>
                  <a:lnTo>
                    <a:pt x="44762" y="4524"/>
                  </a:lnTo>
                  <a:lnTo>
                    <a:pt x="46526" y="5984"/>
                  </a:lnTo>
                  <a:lnTo>
                    <a:pt x="57998" y="26296"/>
                  </a:lnTo>
                  <a:lnTo>
                    <a:pt x="60215" y="58971"/>
                  </a:lnTo>
                  <a:lnTo>
                    <a:pt x="57241" y="66624"/>
                  </a:lnTo>
                  <a:lnTo>
                    <a:pt x="53248" y="73839"/>
                  </a:lnTo>
                  <a:lnTo>
                    <a:pt x="50687" y="87793"/>
                  </a:lnTo>
                  <a:lnTo>
                    <a:pt x="50181" y="96101"/>
                  </a:lnTo>
                  <a:lnTo>
                    <a:pt x="48994" y="96782"/>
                  </a:lnTo>
                  <a:lnTo>
                    <a:pt x="39757" y="981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452"/>
            <p:cNvSpPr/>
            <p:nvPr/>
          </p:nvSpPr>
          <p:spPr>
            <a:xfrm>
              <a:off x="8021595" y="2934907"/>
              <a:ext cx="61784" cy="121345"/>
            </a:xfrm>
            <a:custGeom>
              <a:avLst/>
              <a:gdLst/>
              <a:ahLst/>
              <a:cxnLst/>
              <a:rect l="0" t="0" r="0" b="0"/>
              <a:pathLst>
                <a:path w="61784" h="121345">
                  <a:moveTo>
                    <a:pt x="0" y="71904"/>
                  </a:moveTo>
                  <a:lnTo>
                    <a:pt x="5466" y="71904"/>
                  </a:lnTo>
                  <a:lnTo>
                    <a:pt x="7077" y="70760"/>
                  </a:lnTo>
                  <a:lnTo>
                    <a:pt x="8151" y="68853"/>
                  </a:lnTo>
                  <a:lnTo>
                    <a:pt x="8865" y="66437"/>
                  </a:lnTo>
                  <a:lnTo>
                    <a:pt x="10487" y="64827"/>
                  </a:lnTo>
                  <a:lnTo>
                    <a:pt x="15339" y="63038"/>
                  </a:lnTo>
                  <a:lnTo>
                    <a:pt x="21310" y="56140"/>
                  </a:lnTo>
                  <a:lnTo>
                    <a:pt x="27776" y="47736"/>
                  </a:lnTo>
                  <a:lnTo>
                    <a:pt x="36705" y="41860"/>
                  </a:lnTo>
                  <a:lnTo>
                    <a:pt x="39196" y="36431"/>
                  </a:lnTo>
                  <a:lnTo>
                    <a:pt x="41939" y="23623"/>
                  </a:lnTo>
                  <a:lnTo>
                    <a:pt x="48148" y="13485"/>
                  </a:lnTo>
                  <a:lnTo>
                    <a:pt x="50002" y="6658"/>
                  </a:lnTo>
                  <a:lnTo>
                    <a:pt x="49353" y="4379"/>
                  </a:lnTo>
                  <a:lnTo>
                    <a:pt x="47776" y="2860"/>
                  </a:lnTo>
                  <a:lnTo>
                    <a:pt x="41574" y="0"/>
                  </a:lnTo>
                  <a:lnTo>
                    <a:pt x="35837" y="5342"/>
                  </a:lnTo>
                  <a:lnTo>
                    <a:pt x="33089" y="11047"/>
                  </a:lnTo>
                  <a:lnTo>
                    <a:pt x="32356" y="14171"/>
                  </a:lnTo>
                  <a:lnTo>
                    <a:pt x="13138" y="49186"/>
                  </a:lnTo>
                  <a:lnTo>
                    <a:pt x="10463" y="84078"/>
                  </a:lnTo>
                  <a:lnTo>
                    <a:pt x="13422" y="91807"/>
                  </a:lnTo>
                  <a:lnTo>
                    <a:pt x="17407" y="99056"/>
                  </a:lnTo>
                  <a:lnTo>
                    <a:pt x="20795" y="109570"/>
                  </a:lnTo>
                  <a:lnTo>
                    <a:pt x="25641" y="116485"/>
                  </a:lnTo>
                  <a:lnTo>
                    <a:pt x="31609" y="120321"/>
                  </a:lnTo>
                  <a:lnTo>
                    <a:pt x="34802" y="121344"/>
                  </a:lnTo>
                  <a:lnTo>
                    <a:pt x="38074" y="120882"/>
                  </a:lnTo>
                  <a:lnTo>
                    <a:pt x="51302" y="113927"/>
                  </a:lnTo>
                  <a:lnTo>
                    <a:pt x="61783" y="113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453"/>
            <p:cNvSpPr/>
            <p:nvPr/>
          </p:nvSpPr>
          <p:spPr>
            <a:xfrm>
              <a:off x="8146642" y="2813260"/>
              <a:ext cx="194170" cy="245038"/>
            </a:xfrm>
            <a:custGeom>
              <a:avLst/>
              <a:gdLst/>
              <a:ahLst/>
              <a:cxnLst/>
              <a:rect l="0" t="0" r="0" b="0"/>
              <a:pathLst>
                <a:path w="194170" h="245038">
                  <a:moveTo>
                    <a:pt x="60304" y="142064"/>
                  </a:moveTo>
                  <a:lnTo>
                    <a:pt x="60304" y="132191"/>
                  </a:lnTo>
                  <a:lnTo>
                    <a:pt x="44965" y="131778"/>
                  </a:lnTo>
                  <a:lnTo>
                    <a:pt x="43213" y="132919"/>
                  </a:lnTo>
                  <a:lnTo>
                    <a:pt x="42045" y="134823"/>
                  </a:lnTo>
                  <a:lnTo>
                    <a:pt x="41266" y="137236"/>
                  </a:lnTo>
                  <a:lnTo>
                    <a:pt x="39603" y="138846"/>
                  </a:lnTo>
                  <a:lnTo>
                    <a:pt x="34704" y="140634"/>
                  </a:lnTo>
                  <a:lnTo>
                    <a:pt x="32939" y="142255"/>
                  </a:lnTo>
                  <a:lnTo>
                    <a:pt x="24410" y="156271"/>
                  </a:lnTo>
                  <a:lnTo>
                    <a:pt x="13084" y="169618"/>
                  </a:lnTo>
                  <a:lnTo>
                    <a:pt x="10082" y="179849"/>
                  </a:lnTo>
                  <a:lnTo>
                    <a:pt x="8048" y="191271"/>
                  </a:lnTo>
                  <a:lnTo>
                    <a:pt x="0" y="216148"/>
                  </a:lnTo>
                  <a:lnTo>
                    <a:pt x="651" y="220056"/>
                  </a:lnTo>
                  <a:lnTo>
                    <a:pt x="7949" y="234444"/>
                  </a:lnTo>
                  <a:lnTo>
                    <a:pt x="8432" y="239567"/>
                  </a:lnTo>
                  <a:lnTo>
                    <a:pt x="9704" y="241390"/>
                  </a:lnTo>
                  <a:lnTo>
                    <a:pt x="11696" y="242606"/>
                  </a:lnTo>
                  <a:lnTo>
                    <a:pt x="19282" y="244717"/>
                  </a:lnTo>
                  <a:lnTo>
                    <a:pt x="24147" y="244895"/>
                  </a:lnTo>
                  <a:lnTo>
                    <a:pt x="25900" y="243799"/>
                  </a:lnTo>
                  <a:lnTo>
                    <a:pt x="27072" y="241923"/>
                  </a:lnTo>
                  <a:lnTo>
                    <a:pt x="27853" y="239529"/>
                  </a:lnTo>
                  <a:lnTo>
                    <a:pt x="45742" y="216312"/>
                  </a:lnTo>
                  <a:lnTo>
                    <a:pt x="52216" y="195674"/>
                  </a:lnTo>
                  <a:lnTo>
                    <a:pt x="66316" y="169592"/>
                  </a:lnTo>
                  <a:lnTo>
                    <a:pt x="80858" y="121988"/>
                  </a:lnTo>
                  <a:lnTo>
                    <a:pt x="80898" y="181448"/>
                  </a:lnTo>
                  <a:lnTo>
                    <a:pt x="80898" y="195431"/>
                  </a:lnTo>
                  <a:lnTo>
                    <a:pt x="83950" y="203158"/>
                  </a:lnTo>
                  <a:lnTo>
                    <a:pt x="87976" y="210407"/>
                  </a:lnTo>
                  <a:lnTo>
                    <a:pt x="89765" y="217442"/>
                  </a:lnTo>
                  <a:lnTo>
                    <a:pt x="91387" y="219775"/>
                  </a:lnTo>
                  <a:lnTo>
                    <a:pt x="93612" y="221331"/>
                  </a:lnTo>
                  <a:lnTo>
                    <a:pt x="99134" y="223060"/>
                  </a:lnTo>
                  <a:lnTo>
                    <a:pt x="115365" y="224261"/>
                  </a:lnTo>
                  <a:lnTo>
                    <a:pt x="122150" y="221311"/>
                  </a:lnTo>
                  <a:lnTo>
                    <a:pt x="125562" y="218923"/>
                  </a:lnTo>
                  <a:lnTo>
                    <a:pt x="129353" y="213217"/>
                  </a:lnTo>
                  <a:lnTo>
                    <a:pt x="132182" y="206868"/>
                  </a:lnTo>
                  <a:lnTo>
                    <a:pt x="149831" y="177285"/>
                  </a:lnTo>
                  <a:lnTo>
                    <a:pt x="160282" y="143936"/>
                  </a:lnTo>
                  <a:lnTo>
                    <a:pt x="165441" y="122025"/>
                  </a:lnTo>
                  <a:lnTo>
                    <a:pt x="171165" y="101040"/>
                  </a:lnTo>
                  <a:lnTo>
                    <a:pt x="180557" y="37764"/>
                  </a:lnTo>
                  <a:lnTo>
                    <a:pt x="183833" y="0"/>
                  </a:lnTo>
                  <a:lnTo>
                    <a:pt x="183870" y="18763"/>
                  </a:lnTo>
                  <a:lnTo>
                    <a:pt x="180820" y="27387"/>
                  </a:lnTo>
                  <a:lnTo>
                    <a:pt x="178405" y="31288"/>
                  </a:lnTo>
                  <a:lnTo>
                    <a:pt x="174210" y="68617"/>
                  </a:lnTo>
                  <a:lnTo>
                    <a:pt x="173610" y="132290"/>
                  </a:lnTo>
                  <a:lnTo>
                    <a:pt x="176630" y="175172"/>
                  </a:lnTo>
                  <a:lnTo>
                    <a:pt x="186735" y="233626"/>
                  </a:lnTo>
                  <a:lnTo>
                    <a:pt x="194169" y="245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454"/>
            <p:cNvSpPr/>
            <p:nvPr/>
          </p:nvSpPr>
          <p:spPr>
            <a:xfrm>
              <a:off x="8382000" y="2996513"/>
              <a:ext cx="10298" cy="61785"/>
            </a:xfrm>
            <a:custGeom>
              <a:avLst/>
              <a:gdLst/>
              <a:ahLst/>
              <a:cxnLst/>
              <a:rect l="0" t="0" r="0" b="0"/>
              <a:pathLst>
                <a:path w="10298" h="61785">
                  <a:moveTo>
                    <a:pt x="10297" y="0"/>
                  </a:moveTo>
                  <a:lnTo>
                    <a:pt x="4830" y="0"/>
                  </a:lnTo>
                  <a:lnTo>
                    <a:pt x="3221" y="1145"/>
                  </a:lnTo>
                  <a:lnTo>
                    <a:pt x="2146" y="3052"/>
                  </a:lnTo>
                  <a:lnTo>
                    <a:pt x="424" y="14333"/>
                  </a:lnTo>
                  <a:lnTo>
                    <a:pt x="0" y="61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455"/>
            <p:cNvSpPr/>
            <p:nvPr/>
          </p:nvSpPr>
          <p:spPr>
            <a:xfrm>
              <a:off x="8423189" y="2965766"/>
              <a:ext cx="164633" cy="380857"/>
            </a:xfrm>
            <a:custGeom>
              <a:avLst/>
              <a:gdLst/>
              <a:ahLst/>
              <a:cxnLst/>
              <a:rect l="0" t="0" r="0" b="0"/>
              <a:pathLst>
                <a:path w="164633" h="380857">
                  <a:moveTo>
                    <a:pt x="0" y="92531"/>
                  </a:moveTo>
                  <a:lnTo>
                    <a:pt x="0" y="87065"/>
                  </a:lnTo>
                  <a:lnTo>
                    <a:pt x="3051" y="81330"/>
                  </a:lnTo>
                  <a:lnTo>
                    <a:pt x="7077" y="74967"/>
                  </a:lnTo>
                  <a:lnTo>
                    <a:pt x="18236" y="47663"/>
                  </a:lnTo>
                  <a:lnTo>
                    <a:pt x="26632" y="35124"/>
                  </a:lnTo>
                  <a:lnTo>
                    <a:pt x="28999" y="27735"/>
                  </a:lnTo>
                  <a:lnTo>
                    <a:pt x="30774" y="25306"/>
                  </a:lnTo>
                  <a:lnTo>
                    <a:pt x="33101" y="23688"/>
                  </a:lnTo>
                  <a:lnTo>
                    <a:pt x="39591" y="21090"/>
                  </a:lnTo>
                  <a:lnTo>
                    <a:pt x="46182" y="20640"/>
                  </a:lnTo>
                  <a:lnTo>
                    <a:pt x="47950" y="21720"/>
                  </a:lnTo>
                  <a:lnTo>
                    <a:pt x="49128" y="23585"/>
                  </a:lnTo>
                  <a:lnTo>
                    <a:pt x="49914" y="25973"/>
                  </a:lnTo>
                  <a:lnTo>
                    <a:pt x="51581" y="27564"/>
                  </a:lnTo>
                  <a:lnTo>
                    <a:pt x="56488" y="29332"/>
                  </a:lnTo>
                  <a:lnTo>
                    <a:pt x="58252" y="30948"/>
                  </a:lnTo>
                  <a:lnTo>
                    <a:pt x="60214" y="35795"/>
                  </a:lnTo>
                  <a:lnTo>
                    <a:pt x="62619" y="48229"/>
                  </a:lnTo>
                  <a:lnTo>
                    <a:pt x="68769" y="58302"/>
                  </a:lnTo>
                  <a:lnTo>
                    <a:pt x="71427" y="71955"/>
                  </a:lnTo>
                  <a:lnTo>
                    <a:pt x="71645" y="75381"/>
                  </a:lnTo>
                  <a:lnTo>
                    <a:pt x="72934" y="77665"/>
                  </a:lnTo>
                  <a:lnTo>
                    <a:pt x="74939" y="79189"/>
                  </a:lnTo>
                  <a:lnTo>
                    <a:pt x="80910" y="81632"/>
                  </a:lnTo>
                  <a:lnTo>
                    <a:pt x="91116" y="82181"/>
                  </a:lnTo>
                  <a:lnTo>
                    <a:pt x="91635" y="81055"/>
                  </a:lnTo>
                  <a:lnTo>
                    <a:pt x="92214" y="76752"/>
                  </a:lnTo>
                  <a:lnTo>
                    <a:pt x="95522" y="71026"/>
                  </a:lnTo>
                  <a:lnTo>
                    <a:pt x="106967" y="58027"/>
                  </a:lnTo>
                  <a:lnTo>
                    <a:pt x="113519" y="54313"/>
                  </a:lnTo>
                  <a:lnTo>
                    <a:pt x="116870" y="53322"/>
                  </a:lnTo>
                  <a:lnTo>
                    <a:pt x="119102" y="51518"/>
                  </a:lnTo>
                  <a:lnTo>
                    <a:pt x="142256" y="12574"/>
                  </a:lnTo>
                  <a:lnTo>
                    <a:pt x="144148" y="0"/>
                  </a:lnTo>
                  <a:lnTo>
                    <a:pt x="129828" y="14201"/>
                  </a:lnTo>
                  <a:lnTo>
                    <a:pt x="126350" y="20724"/>
                  </a:lnTo>
                  <a:lnTo>
                    <a:pt x="118651" y="39700"/>
                  </a:lnTo>
                  <a:lnTo>
                    <a:pt x="105829" y="61010"/>
                  </a:lnTo>
                  <a:lnTo>
                    <a:pt x="103224" y="82179"/>
                  </a:lnTo>
                  <a:lnTo>
                    <a:pt x="103022" y="90487"/>
                  </a:lnTo>
                  <a:lnTo>
                    <a:pt x="104150" y="91168"/>
                  </a:lnTo>
                  <a:lnTo>
                    <a:pt x="111843" y="92352"/>
                  </a:lnTo>
                  <a:lnTo>
                    <a:pt x="128574" y="77187"/>
                  </a:lnTo>
                  <a:lnTo>
                    <a:pt x="131514" y="71219"/>
                  </a:lnTo>
                  <a:lnTo>
                    <a:pt x="132298" y="68026"/>
                  </a:lnTo>
                  <a:lnTo>
                    <a:pt x="141809" y="51279"/>
                  </a:lnTo>
                  <a:lnTo>
                    <a:pt x="142594" y="47867"/>
                  </a:lnTo>
                  <a:lnTo>
                    <a:pt x="144261" y="45593"/>
                  </a:lnTo>
                  <a:lnTo>
                    <a:pt x="146516" y="44078"/>
                  </a:lnTo>
                  <a:lnTo>
                    <a:pt x="149164" y="43067"/>
                  </a:lnTo>
                  <a:lnTo>
                    <a:pt x="150928" y="41249"/>
                  </a:lnTo>
                  <a:lnTo>
                    <a:pt x="154418" y="30888"/>
                  </a:lnTo>
                  <a:lnTo>
                    <a:pt x="157509" y="75529"/>
                  </a:lnTo>
                  <a:lnTo>
                    <a:pt x="163802" y="123896"/>
                  </a:lnTo>
                  <a:lnTo>
                    <a:pt x="164632" y="180439"/>
                  </a:lnTo>
                  <a:lnTo>
                    <a:pt x="156590" y="244216"/>
                  </a:lnTo>
                  <a:lnTo>
                    <a:pt x="149413" y="287632"/>
                  </a:lnTo>
                  <a:lnTo>
                    <a:pt x="130291" y="335584"/>
                  </a:lnTo>
                  <a:lnTo>
                    <a:pt x="106425" y="366433"/>
                  </a:lnTo>
                  <a:lnTo>
                    <a:pt x="82378" y="3808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110"/>
          <p:cNvGrpSpPr/>
          <p:nvPr/>
        </p:nvGrpSpPr>
        <p:grpSpPr>
          <a:xfrm>
            <a:off x="659038" y="3130378"/>
            <a:ext cx="1575476" cy="389206"/>
            <a:chOff x="659038" y="3130378"/>
            <a:chExt cx="1575476" cy="389206"/>
          </a:xfrm>
        </p:grpSpPr>
        <p:sp>
          <p:nvSpPr>
            <p:cNvPr id="313" name="SMARTInkShape-456"/>
            <p:cNvSpPr/>
            <p:nvPr/>
          </p:nvSpPr>
          <p:spPr>
            <a:xfrm>
              <a:off x="659038" y="3233821"/>
              <a:ext cx="144152" cy="123099"/>
            </a:xfrm>
            <a:custGeom>
              <a:avLst/>
              <a:gdLst/>
              <a:ahLst/>
              <a:cxnLst/>
              <a:rect l="0" t="0" r="0" b="0"/>
              <a:pathLst>
                <a:path w="144152" h="123099">
                  <a:moveTo>
                    <a:pt x="10286" y="30422"/>
                  </a:moveTo>
                  <a:lnTo>
                    <a:pt x="1420" y="39288"/>
                  </a:lnTo>
                  <a:lnTo>
                    <a:pt x="413" y="45762"/>
                  </a:lnTo>
                  <a:lnTo>
                    <a:pt x="0" y="80552"/>
                  </a:lnTo>
                  <a:lnTo>
                    <a:pt x="3045" y="90077"/>
                  </a:lnTo>
                  <a:lnTo>
                    <a:pt x="7068" y="98125"/>
                  </a:lnTo>
                  <a:lnTo>
                    <a:pt x="8856" y="105515"/>
                  </a:lnTo>
                  <a:lnTo>
                    <a:pt x="10477" y="107943"/>
                  </a:lnTo>
                  <a:lnTo>
                    <a:pt x="12702" y="109563"/>
                  </a:lnTo>
                  <a:lnTo>
                    <a:pt x="15329" y="110642"/>
                  </a:lnTo>
                  <a:lnTo>
                    <a:pt x="17081" y="112506"/>
                  </a:lnTo>
                  <a:lnTo>
                    <a:pt x="19027" y="117628"/>
                  </a:lnTo>
                  <a:lnTo>
                    <a:pt x="20690" y="119451"/>
                  </a:lnTo>
                  <a:lnTo>
                    <a:pt x="25589" y="121477"/>
                  </a:lnTo>
                  <a:lnTo>
                    <a:pt x="55344" y="123085"/>
                  </a:lnTo>
                  <a:lnTo>
                    <a:pt x="57487" y="121945"/>
                  </a:lnTo>
                  <a:lnTo>
                    <a:pt x="58916" y="120041"/>
                  </a:lnTo>
                  <a:lnTo>
                    <a:pt x="59868" y="117628"/>
                  </a:lnTo>
                  <a:lnTo>
                    <a:pt x="61647" y="116019"/>
                  </a:lnTo>
                  <a:lnTo>
                    <a:pt x="66675" y="114231"/>
                  </a:lnTo>
                  <a:lnTo>
                    <a:pt x="68473" y="112610"/>
                  </a:lnTo>
                  <a:lnTo>
                    <a:pt x="89819" y="72185"/>
                  </a:lnTo>
                  <a:lnTo>
                    <a:pt x="92544" y="65001"/>
                  </a:lnTo>
                  <a:lnTo>
                    <a:pt x="99367" y="54525"/>
                  </a:lnTo>
                  <a:lnTo>
                    <a:pt x="112561" y="18615"/>
                  </a:lnTo>
                  <a:lnTo>
                    <a:pt x="113256" y="0"/>
                  </a:lnTo>
                  <a:lnTo>
                    <a:pt x="113259" y="14882"/>
                  </a:lnTo>
                  <a:lnTo>
                    <a:pt x="116310" y="20846"/>
                  </a:lnTo>
                  <a:lnTo>
                    <a:pt x="118726" y="24038"/>
                  </a:lnTo>
                  <a:lnTo>
                    <a:pt x="121409" y="33687"/>
                  </a:lnTo>
                  <a:lnTo>
                    <a:pt x="126419" y="63748"/>
                  </a:lnTo>
                  <a:lnTo>
                    <a:pt x="132385" y="83788"/>
                  </a:lnTo>
                  <a:lnTo>
                    <a:pt x="134708" y="98764"/>
                  </a:lnTo>
                  <a:lnTo>
                    <a:pt x="142682" y="110726"/>
                  </a:lnTo>
                  <a:lnTo>
                    <a:pt x="144151" y="1230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457"/>
            <p:cNvSpPr/>
            <p:nvPr/>
          </p:nvSpPr>
          <p:spPr>
            <a:xfrm>
              <a:off x="906162" y="3204111"/>
              <a:ext cx="113271" cy="141906"/>
            </a:xfrm>
            <a:custGeom>
              <a:avLst/>
              <a:gdLst/>
              <a:ahLst/>
              <a:cxnLst/>
              <a:rect l="0" t="0" r="0" b="0"/>
              <a:pathLst>
                <a:path w="113271" h="141906">
                  <a:moveTo>
                    <a:pt x="0" y="18943"/>
                  </a:moveTo>
                  <a:lnTo>
                    <a:pt x="0" y="78946"/>
                  </a:lnTo>
                  <a:lnTo>
                    <a:pt x="0" y="104296"/>
                  </a:lnTo>
                  <a:lnTo>
                    <a:pt x="3051" y="111415"/>
                  </a:lnTo>
                  <a:lnTo>
                    <a:pt x="7077" y="118393"/>
                  </a:lnTo>
                  <a:lnTo>
                    <a:pt x="10294" y="132198"/>
                  </a:lnTo>
                  <a:lnTo>
                    <a:pt x="10297" y="126742"/>
                  </a:lnTo>
                  <a:lnTo>
                    <a:pt x="13348" y="121010"/>
                  </a:lnTo>
                  <a:lnTo>
                    <a:pt x="15764" y="117880"/>
                  </a:lnTo>
                  <a:lnTo>
                    <a:pt x="18448" y="108300"/>
                  </a:lnTo>
                  <a:lnTo>
                    <a:pt x="23009" y="90040"/>
                  </a:lnTo>
                  <a:lnTo>
                    <a:pt x="49036" y="25987"/>
                  </a:lnTo>
                  <a:lnTo>
                    <a:pt x="66686" y="3923"/>
                  </a:lnTo>
                  <a:lnTo>
                    <a:pt x="72734" y="826"/>
                  </a:lnTo>
                  <a:lnTo>
                    <a:pt x="75949" y="0"/>
                  </a:lnTo>
                  <a:lnTo>
                    <a:pt x="78092" y="594"/>
                  </a:lnTo>
                  <a:lnTo>
                    <a:pt x="79521" y="2134"/>
                  </a:lnTo>
                  <a:lnTo>
                    <a:pt x="80473" y="4305"/>
                  </a:lnTo>
                  <a:lnTo>
                    <a:pt x="82252" y="5752"/>
                  </a:lnTo>
                  <a:lnTo>
                    <a:pt x="87280" y="7359"/>
                  </a:lnTo>
                  <a:lnTo>
                    <a:pt x="89079" y="8932"/>
                  </a:lnTo>
                  <a:lnTo>
                    <a:pt x="99437" y="33211"/>
                  </a:lnTo>
                  <a:lnTo>
                    <a:pt x="105817" y="68113"/>
                  </a:lnTo>
                  <a:lnTo>
                    <a:pt x="109958" y="77409"/>
                  </a:lnTo>
                  <a:lnTo>
                    <a:pt x="113269" y="141601"/>
                  </a:lnTo>
                  <a:lnTo>
                    <a:pt x="113269" y="141905"/>
                  </a:lnTo>
                  <a:lnTo>
                    <a:pt x="113270" y="132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458"/>
            <p:cNvSpPr/>
            <p:nvPr/>
          </p:nvSpPr>
          <p:spPr>
            <a:xfrm>
              <a:off x="1101811" y="3140676"/>
              <a:ext cx="20596" cy="205947"/>
            </a:xfrm>
            <a:custGeom>
              <a:avLst/>
              <a:gdLst/>
              <a:ahLst/>
              <a:cxnLst/>
              <a:rect l="0" t="0" r="0" b="0"/>
              <a:pathLst>
                <a:path w="20596" h="205947">
                  <a:moveTo>
                    <a:pt x="0" y="0"/>
                  </a:moveTo>
                  <a:lnTo>
                    <a:pt x="1144" y="55355"/>
                  </a:lnTo>
                  <a:lnTo>
                    <a:pt x="9343" y="97290"/>
                  </a:lnTo>
                  <a:lnTo>
                    <a:pt x="11417" y="158564"/>
                  </a:lnTo>
                  <a:lnTo>
                    <a:pt x="20511" y="204476"/>
                  </a:lnTo>
                  <a:lnTo>
                    <a:pt x="20595" y="205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459"/>
            <p:cNvSpPr/>
            <p:nvPr/>
          </p:nvSpPr>
          <p:spPr>
            <a:xfrm>
              <a:off x="1070919" y="3202459"/>
              <a:ext cx="236696" cy="113268"/>
            </a:xfrm>
            <a:custGeom>
              <a:avLst/>
              <a:gdLst/>
              <a:ahLst/>
              <a:cxnLst/>
              <a:rect l="0" t="0" r="0" b="0"/>
              <a:pathLst>
                <a:path w="236696" h="113268">
                  <a:moveTo>
                    <a:pt x="0" y="51487"/>
                  </a:moveTo>
                  <a:lnTo>
                    <a:pt x="56086" y="50343"/>
                  </a:lnTo>
                  <a:lnTo>
                    <a:pt x="89134" y="42144"/>
                  </a:lnTo>
                  <a:lnTo>
                    <a:pt x="107390" y="40329"/>
                  </a:lnTo>
                  <a:lnTo>
                    <a:pt x="139460" y="30727"/>
                  </a:lnTo>
                  <a:lnTo>
                    <a:pt x="152258" y="22155"/>
                  </a:lnTo>
                  <a:lnTo>
                    <a:pt x="164714" y="20598"/>
                  </a:lnTo>
                  <a:lnTo>
                    <a:pt x="159277" y="20596"/>
                  </a:lnTo>
                  <a:lnTo>
                    <a:pt x="157672" y="21740"/>
                  </a:lnTo>
                  <a:lnTo>
                    <a:pt x="156601" y="23646"/>
                  </a:lnTo>
                  <a:lnTo>
                    <a:pt x="155887" y="26061"/>
                  </a:lnTo>
                  <a:lnTo>
                    <a:pt x="146497" y="41458"/>
                  </a:lnTo>
                  <a:lnTo>
                    <a:pt x="145719" y="44800"/>
                  </a:lnTo>
                  <a:lnTo>
                    <a:pt x="136217" y="61808"/>
                  </a:lnTo>
                  <a:lnTo>
                    <a:pt x="134003" y="85813"/>
                  </a:lnTo>
                  <a:lnTo>
                    <a:pt x="136977" y="92677"/>
                  </a:lnTo>
                  <a:lnTo>
                    <a:pt x="152607" y="111237"/>
                  </a:lnTo>
                  <a:lnTo>
                    <a:pt x="156687" y="112367"/>
                  </a:lnTo>
                  <a:lnTo>
                    <a:pt x="207958" y="113267"/>
                  </a:lnTo>
                  <a:lnTo>
                    <a:pt x="215612" y="110218"/>
                  </a:lnTo>
                  <a:lnTo>
                    <a:pt x="219255" y="107803"/>
                  </a:lnTo>
                  <a:lnTo>
                    <a:pt x="221683" y="105049"/>
                  </a:lnTo>
                  <a:lnTo>
                    <a:pt x="234406" y="82299"/>
                  </a:lnTo>
                  <a:lnTo>
                    <a:pt x="236695" y="58347"/>
                  </a:lnTo>
                  <a:lnTo>
                    <a:pt x="231329" y="42587"/>
                  </a:lnTo>
                  <a:lnTo>
                    <a:pt x="215970" y="21231"/>
                  </a:lnTo>
                  <a:lnTo>
                    <a:pt x="209257" y="15157"/>
                  </a:lnTo>
                  <a:lnTo>
                    <a:pt x="195625" y="8207"/>
                  </a:lnTo>
                  <a:lnTo>
                    <a:pt x="192200" y="5471"/>
                  </a:lnTo>
                  <a:lnTo>
                    <a:pt x="182293" y="2432"/>
                  </a:lnTo>
                  <a:lnTo>
                    <a:pt x="15445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460"/>
            <p:cNvSpPr/>
            <p:nvPr/>
          </p:nvSpPr>
          <p:spPr>
            <a:xfrm>
              <a:off x="1338649" y="3202459"/>
              <a:ext cx="102974" cy="139370"/>
            </a:xfrm>
            <a:custGeom>
              <a:avLst/>
              <a:gdLst/>
              <a:ahLst/>
              <a:cxnLst/>
              <a:rect l="0" t="0" r="0" b="0"/>
              <a:pathLst>
                <a:path w="102974" h="139370">
                  <a:moveTo>
                    <a:pt x="0" y="0"/>
                  </a:moveTo>
                  <a:lnTo>
                    <a:pt x="0" y="5467"/>
                  </a:lnTo>
                  <a:lnTo>
                    <a:pt x="3050" y="11202"/>
                  </a:lnTo>
                  <a:lnTo>
                    <a:pt x="48064" y="75446"/>
                  </a:lnTo>
                  <a:lnTo>
                    <a:pt x="97539" y="138688"/>
                  </a:lnTo>
                  <a:lnTo>
                    <a:pt x="99350" y="139369"/>
                  </a:lnTo>
                  <a:lnTo>
                    <a:pt x="100558" y="138679"/>
                  </a:lnTo>
                  <a:lnTo>
                    <a:pt x="102973" y="133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461"/>
            <p:cNvSpPr/>
            <p:nvPr/>
          </p:nvSpPr>
          <p:spPr>
            <a:xfrm>
              <a:off x="1379838" y="3212757"/>
              <a:ext cx="51487" cy="144163"/>
            </a:xfrm>
            <a:custGeom>
              <a:avLst/>
              <a:gdLst/>
              <a:ahLst/>
              <a:cxnLst/>
              <a:rect l="0" t="0" r="0" b="0"/>
              <a:pathLst>
                <a:path w="51487" h="144163">
                  <a:moveTo>
                    <a:pt x="51486" y="0"/>
                  </a:moveTo>
                  <a:lnTo>
                    <a:pt x="51486" y="8866"/>
                  </a:lnTo>
                  <a:lnTo>
                    <a:pt x="35066" y="28921"/>
                  </a:lnTo>
                  <a:lnTo>
                    <a:pt x="28665" y="49402"/>
                  </a:lnTo>
                  <a:lnTo>
                    <a:pt x="16722" y="70271"/>
                  </a:lnTo>
                  <a:lnTo>
                    <a:pt x="8092" y="100135"/>
                  </a:lnTo>
                  <a:lnTo>
                    <a:pt x="3596" y="108576"/>
                  </a:lnTo>
                  <a:lnTo>
                    <a:pt x="710" y="123318"/>
                  </a:lnTo>
                  <a:lnTo>
                    <a:pt x="0" y="144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462"/>
            <p:cNvSpPr/>
            <p:nvPr/>
          </p:nvSpPr>
          <p:spPr>
            <a:xfrm>
              <a:off x="1493108" y="3223054"/>
              <a:ext cx="1" cy="102974"/>
            </a:xfrm>
            <a:custGeom>
              <a:avLst/>
              <a:gdLst/>
              <a:ahLst/>
              <a:cxnLst/>
              <a:rect l="0" t="0" r="0" b="0"/>
              <a:pathLst>
                <a:path w="1" h="102974">
                  <a:moveTo>
                    <a:pt x="0" y="0"/>
                  </a:moveTo>
                  <a:lnTo>
                    <a:pt x="0" y="63701"/>
                  </a:lnTo>
                  <a:lnTo>
                    <a:pt x="0" y="102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463"/>
            <p:cNvSpPr/>
            <p:nvPr/>
          </p:nvSpPr>
          <p:spPr>
            <a:xfrm>
              <a:off x="1513703" y="3150973"/>
              <a:ext cx="10298" cy="20596"/>
            </a:xfrm>
            <a:custGeom>
              <a:avLst/>
              <a:gdLst/>
              <a:ahLst/>
              <a:cxnLst/>
              <a:rect l="0" t="0" r="0" b="0"/>
              <a:pathLst>
                <a:path w="10298" h="20596">
                  <a:moveTo>
                    <a:pt x="10297" y="20595"/>
                  </a:moveTo>
                  <a:lnTo>
                    <a:pt x="10297" y="11729"/>
                  </a:lnTo>
                  <a:lnTo>
                    <a:pt x="9153" y="11252"/>
                  </a:lnTo>
                  <a:lnTo>
                    <a:pt x="424" y="1033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464"/>
            <p:cNvSpPr/>
            <p:nvPr/>
          </p:nvSpPr>
          <p:spPr>
            <a:xfrm>
              <a:off x="1606428" y="3223055"/>
              <a:ext cx="236789" cy="122961"/>
            </a:xfrm>
            <a:custGeom>
              <a:avLst/>
              <a:gdLst/>
              <a:ahLst/>
              <a:cxnLst/>
              <a:rect l="0" t="0" r="0" b="0"/>
              <a:pathLst>
                <a:path w="236789" h="122961">
                  <a:moveTo>
                    <a:pt x="72031" y="10296"/>
                  </a:moveTo>
                  <a:lnTo>
                    <a:pt x="72032" y="4830"/>
                  </a:lnTo>
                  <a:lnTo>
                    <a:pt x="70887" y="3219"/>
                  </a:lnTo>
                  <a:lnTo>
                    <a:pt x="68981" y="2146"/>
                  </a:lnTo>
                  <a:lnTo>
                    <a:pt x="62158" y="125"/>
                  </a:lnTo>
                  <a:lnTo>
                    <a:pt x="27360" y="0"/>
                  </a:lnTo>
                  <a:lnTo>
                    <a:pt x="25088" y="1144"/>
                  </a:lnTo>
                  <a:lnTo>
                    <a:pt x="23574" y="3050"/>
                  </a:lnTo>
                  <a:lnTo>
                    <a:pt x="20747" y="8220"/>
                  </a:lnTo>
                  <a:lnTo>
                    <a:pt x="6390" y="24204"/>
                  </a:lnTo>
                  <a:lnTo>
                    <a:pt x="2812" y="34021"/>
                  </a:lnTo>
                  <a:lnTo>
                    <a:pt x="0" y="75388"/>
                  </a:lnTo>
                  <a:lnTo>
                    <a:pt x="3024" y="82322"/>
                  </a:lnTo>
                  <a:lnTo>
                    <a:pt x="14287" y="96096"/>
                  </a:lnTo>
                  <a:lnTo>
                    <a:pt x="20815" y="99916"/>
                  </a:lnTo>
                  <a:lnTo>
                    <a:pt x="34328" y="102368"/>
                  </a:lnTo>
                  <a:lnTo>
                    <a:pt x="50054" y="102793"/>
                  </a:lnTo>
                  <a:lnTo>
                    <a:pt x="59594" y="99842"/>
                  </a:lnTo>
                  <a:lnTo>
                    <a:pt x="68792" y="95860"/>
                  </a:lnTo>
                  <a:lnTo>
                    <a:pt x="85691" y="92474"/>
                  </a:lnTo>
                  <a:lnTo>
                    <a:pt x="98453" y="84734"/>
                  </a:lnTo>
                  <a:lnTo>
                    <a:pt x="119995" y="66265"/>
                  </a:lnTo>
                  <a:lnTo>
                    <a:pt x="133797" y="59617"/>
                  </a:lnTo>
                  <a:lnTo>
                    <a:pt x="162673" y="32887"/>
                  </a:lnTo>
                  <a:lnTo>
                    <a:pt x="163803" y="28727"/>
                  </a:lnTo>
                  <a:lnTo>
                    <a:pt x="164654" y="21070"/>
                  </a:lnTo>
                  <a:lnTo>
                    <a:pt x="149366" y="20606"/>
                  </a:lnTo>
                  <a:lnTo>
                    <a:pt x="143396" y="23650"/>
                  </a:lnTo>
                  <a:lnTo>
                    <a:pt x="136929" y="27673"/>
                  </a:lnTo>
                  <a:lnTo>
                    <a:pt x="126856" y="31081"/>
                  </a:lnTo>
                  <a:lnTo>
                    <a:pt x="109776" y="45097"/>
                  </a:lnTo>
                  <a:lnTo>
                    <a:pt x="105969" y="51697"/>
                  </a:lnTo>
                  <a:lnTo>
                    <a:pt x="102180" y="68675"/>
                  </a:lnTo>
                  <a:lnTo>
                    <a:pt x="97635" y="75525"/>
                  </a:lnTo>
                  <a:lnTo>
                    <a:pt x="97109" y="78953"/>
                  </a:lnTo>
                  <a:lnTo>
                    <a:pt x="97903" y="82383"/>
                  </a:lnTo>
                  <a:lnTo>
                    <a:pt x="102629" y="92072"/>
                  </a:lnTo>
                  <a:lnTo>
                    <a:pt x="137298" y="92671"/>
                  </a:lnTo>
                  <a:lnTo>
                    <a:pt x="144135" y="89622"/>
                  </a:lnTo>
                  <a:lnTo>
                    <a:pt x="178437" y="58297"/>
                  </a:lnTo>
                  <a:lnTo>
                    <a:pt x="182251" y="51462"/>
                  </a:lnTo>
                  <a:lnTo>
                    <a:pt x="185090" y="44610"/>
                  </a:lnTo>
                  <a:lnTo>
                    <a:pt x="191977" y="34320"/>
                  </a:lnTo>
                  <a:lnTo>
                    <a:pt x="194526" y="24025"/>
                  </a:lnTo>
                  <a:lnTo>
                    <a:pt x="195595" y="10349"/>
                  </a:lnTo>
                  <a:lnTo>
                    <a:pt x="195599" y="34503"/>
                  </a:lnTo>
                  <a:lnTo>
                    <a:pt x="205708" y="91852"/>
                  </a:lnTo>
                  <a:lnTo>
                    <a:pt x="205859" y="106242"/>
                  </a:lnTo>
                  <a:lnTo>
                    <a:pt x="208931" y="113197"/>
                  </a:lnTo>
                  <a:lnTo>
                    <a:pt x="214759" y="121518"/>
                  </a:lnTo>
                  <a:lnTo>
                    <a:pt x="218607" y="122656"/>
                  </a:lnTo>
                  <a:lnTo>
                    <a:pt x="221235" y="122960"/>
                  </a:lnTo>
                  <a:lnTo>
                    <a:pt x="222987" y="120873"/>
                  </a:lnTo>
                  <a:lnTo>
                    <a:pt x="226030" y="105781"/>
                  </a:lnTo>
                  <a:lnTo>
                    <a:pt x="236788" y="92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465"/>
            <p:cNvSpPr/>
            <p:nvPr/>
          </p:nvSpPr>
          <p:spPr>
            <a:xfrm>
              <a:off x="1874108" y="3130378"/>
              <a:ext cx="30893" cy="205893"/>
            </a:xfrm>
            <a:custGeom>
              <a:avLst/>
              <a:gdLst/>
              <a:ahLst/>
              <a:cxnLst/>
              <a:rect l="0" t="0" r="0" b="0"/>
              <a:pathLst>
                <a:path w="30893" h="205893">
                  <a:moveTo>
                    <a:pt x="0" y="0"/>
                  </a:moveTo>
                  <a:lnTo>
                    <a:pt x="0" y="8866"/>
                  </a:lnTo>
                  <a:lnTo>
                    <a:pt x="1144" y="9344"/>
                  </a:lnTo>
                  <a:lnTo>
                    <a:pt x="5467" y="9874"/>
                  </a:lnTo>
                  <a:lnTo>
                    <a:pt x="7077" y="11159"/>
                  </a:lnTo>
                  <a:lnTo>
                    <a:pt x="8866" y="15638"/>
                  </a:lnTo>
                  <a:lnTo>
                    <a:pt x="13293" y="62126"/>
                  </a:lnTo>
                  <a:lnTo>
                    <a:pt x="18431" y="82480"/>
                  </a:lnTo>
                  <a:lnTo>
                    <a:pt x="20510" y="146644"/>
                  </a:lnTo>
                  <a:lnTo>
                    <a:pt x="21714" y="166764"/>
                  </a:lnTo>
                  <a:lnTo>
                    <a:pt x="29457" y="188144"/>
                  </a:lnTo>
                  <a:lnTo>
                    <a:pt x="30889" y="205892"/>
                  </a:lnTo>
                  <a:lnTo>
                    <a:pt x="30892" y="195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466"/>
            <p:cNvSpPr/>
            <p:nvPr/>
          </p:nvSpPr>
          <p:spPr>
            <a:xfrm>
              <a:off x="1822622" y="3202588"/>
              <a:ext cx="154460" cy="122922"/>
            </a:xfrm>
            <a:custGeom>
              <a:avLst/>
              <a:gdLst/>
              <a:ahLst/>
              <a:cxnLst/>
              <a:rect l="0" t="0" r="0" b="0"/>
              <a:pathLst>
                <a:path w="154460" h="122922">
                  <a:moveTo>
                    <a:pt x="0" y="30763"/>
                  </a:moveTo>
                  <a:lnTo>
                    <a:pt x="15638" y="30763"/>
                  </a:lnTo>
                  <a:lnTo>
                    <a:pt x="21442" y="27712"/>
                  </a:lnTo>
                  <a:lnTo>
                    <a:pt x="24592" y="25297"/>
                  </a:lnTo>
                  <a:lnTo>
                    <a:pt x="34194" y="22613"/>
                  </a:lnTo>
                  <a:lnTo>
                    <a:pt x="64507" y="19604"/>
                  </a:lnTo>
                  <a:lnTo>
                    <a:pt x="84611" y="12372"/>
                  </a:lnTo>
                  <a:lnTo>
                    <a:pt x="108776" y="9315"/>
                  </a:lnTo>
                  <a:lnTo>
                    <a:pt x="121393" y="1341"/>
                  </a:lnTo>
                  <a:lnTo>
                    <a:pt x="131359" y="161"/>
                  </a:lnTo>
                  <a:lnTo>
                    <a:pt x="137709" y="0"/>
                  </a:lnTo>
                  <a:lnTo>
                    <a:pt x="139860" y="1102"/>
                  </a:lnTo>
                  <a:lnTo>
                    <a:pt x="141294" y="2980"/>
                  </a:lnTo>
                  <a:lnTo>
                    <a:pt x="143595" y="8749"/>
                  </a:lnTo>
                  <a:lnTo>
                    <a:pt x="144160" y="70143"/>
                  </a:lnTo>
                  <a:lnTo>
                    <a:pt x="144161" y="121691"/>
                  </a:lnTo>
                  <a:lnTo>
                    <a:pt x="145306" y="122274"/>
                  </a:lnTo>
                  <a:lnTo>
                    <a:pt x="149628" y="122921"/>
                  </a:lnTo>
                  <a:lnTo>
                    <a:pt x="151239" y="121950"/>
                  </a:lnTo>
                  <a:lnTo>
                    <a:pt x="152312" y="120158"/>
                  </a:lnTo>
                  <a:lnTo>
                    <a:pt x="154459" y="1131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467"/>
            <p:cNvSpPr/>
            <p:nvPr/>
          </p:nvSpPr>
          <p:spPr>
            <a:xfrm>
              <a:off x="1987378" y="3150973"/>
              <a:ext cx="10299" cy="51487"/>
            </a:xfrm>
            <a:custGeom>
              <a:avLst/>
              <a:gdLst/>
              <a:ahLst/>
              <a:cxnLst/>
              <a:rect l="0" t="0" r="0" b="0"/>
              <a:pathLst>
                <a:path w="10299" h="51487">
                  <a:moveTo>
                    <a:pt x="10298" y="51486"/>
                  </a:moveTo>
                  <a:lnTo>
                    <a:pt x="10298" y="25887"/>
                  </a:lnTo>
                  <a:lnTo>
                    <a:pt x="7247" y="19896"/>
                  </a:lnTo>
                  <a:lnTo>
                    <a:pt x="3221" y="134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468"/>
            <p:cNvSpPr/>
            <p:nvPr/>
          </p:nvSpPr>
          <p:spPr>
            <a:xfrm>
              <a:off x="2028568" y="3244125"/>
              <a:ext cx="205946" cy="275459"/>
            </a:xfrm>
            <a:custGeom>
              <a:avLst/>
              <a:gdLst/>
              <a:ahLst/>
              <a:cxnLst/>
              <a:rect l="0" t="0" r="0" b="0"/>
              <a:pathLst>
                <a:path w="205946" h="275459">
                  <a:moveTo>
                    <a:pt x="0" y="51010"/>
                  </a:moveTo>
                  <a:lnTo>
                    <a:pt x="9873" y="60883"/>
                  </a:lnTo>
                  <a:lnTo>
                    <a:pt x="10171" y="66648"/>
                  </a:lnTo>
                  <a:lnTo>
                    <a:pt x="11357" y="68300"/>
                  </a:lnTo>
                  <a:lnTo>
                    <a:pt x="13292" y="69402"/>
                  </a:lnTo>
                  <a:lnTo>
                    <a:pt x="15726" y="70136"/>
                  </a:lnTo>
                  <a:lnTo>
                    <a:pt x="18493" y="69481"/>
                  </a:lnTo>
                  <a:lnTo>
                    <a:pt x="27853" y="63094"/>
                  </a:lnTo>
                  <a:lnTo>
                    <a:pt x="34499" y="57144"/>
                  </a:lnTo>
                  <a:lnTo>
                    <a:pt x="38216" y="50684"/>
                  </a:lnTo>
                  <a:lnTo>
                    <a:pt x="41011" y="44000"/>
                  </a:lnTo>
                  <a:lnTo>
                    <a:pt x="80771" y="1134"/>
                  </a:lnTo>
                  <a:lnTo>
                    <a:pt x="81307" y="1741"/>
                  </a:lnTo>
                  <a:lnTo>
                    <a:pt x="81902" y="5467"/>
                  </a:lnTo>
                  <a:lnTo>
                    <a:pt x="83205" y="6918"/>
                  </a:lnTo>
                  <a:lnTo>
                    <a:pt x="87703" y="8531"/>
                  </a:lnTo>
                  <a:lnTo>
                    <a:pt x="89361" y="10105"/>
                  </a:lnTo>
                  <a:lnTo>
                    <a:pt x="91202" y="14905"/>
                  </a:lnTo>
                  <a:lnTo>
                    <a:pt x="93817" y="76374"/>
                  </a:lnTo>
                  <a:lnTo>
                    <a:pt x="95725" y="78216"/>
                  </a:lnTo>
                  <a:lnTo>
                    <a:pt x="98141" y="79445"/>
                  </a:lnTo>
                  <a:lnTo>
                    <a:pt x="99751" y="81408"/>
                  </a:lnTo>
                  <a:lnTo>
                    <a:pt x="101541" y="86640"/>
                  </a:lnTo>
                  <a:lnTo>
                    <a:pt x="103162" y="88493"/>
                  </a:lnTo>
                  <a:lnTo>
                    <a:pt x="108015" y="90552"/>
                  </a:lnTo>
                  <a:lnTo>
                    <a:pt x="110911" y="89957"/>
                  </a:lnTo>
                  <a:lnTo>
                    <a:pt x="123779" y="83832"/>
                  </a:lnTo>
                  <a:lnTo>
                    <a:pt x="127141" y="83189"/>
                  </a:lnTo>
                  <a:lnTo>
                    <a:pt x="162614" y="61090"/>
                  </a:lnTo>
                  <a:lnTo>
                    <a:pt x="188658" y="37267"/>
                  </a:lnTo>
                  <a:lnTo>
                    <a:pt x="192541" y="30410"/>
                  </a:lnTo>
                  <a:lnTo>
                    <a:pt x="195466" y="11855"/>
                  </a:lnTo>
                  <a:lnTo>
                    <a:pt x="195632" y="1134"/>
                  </a:lnTo>
                  <a:lnTo>
                    <a:pt x="194493" y="597"/>
                  </a:lnTo>
                  <a:lnTo>
                    <a:pt x="190177" y="0"/>
                  </a:lnTo>
                  <a:lnTo>
                    <a:pt x="188568" y="985"/>
                  </a:lnTo>
                  <a:lnTo>
                    <a:pt x="187496" y="2787"/>
                  </a:lnTo>
                  <a:lnTo>
                    <a:pt x="186781" y="5131"/>
                  </a:lnTo>
                  <a:lnTo>
                    <a:pt x="185160" y="6694"/>
                  </a:lnTo>
                  <a:lnTo>
                    <a:pt x="174338" y="12254"/>
                  </a:lnTo>
                  <a:lnTo>
                    <a:pt x="171144" y="14876"/>
                  </a:lnTo>
                  <a:lnTo>
                    <a:pt x="167595" y="20839"/>
                  </a:lnTo>
                  <a:lnTo>
                    <a:pt x="164874" y="27304"/>
                  </a:lnTo>
                  <a:lnTo>
                    <a:pt x="154932" y="40123"/>
                  </a:lnTo>
                  <a:lnTo>
                    <a:pt x="169811" y="40697"/>
                  </a:lnTo>
                  <a:lnTo>
                    <a:pt x="175775" y="37655"/>
                  </a:lnTo>
                  <a:lnTo>
                    <a:pt x="205381" y="10382"/>
                  </a:lnTo>
                  <a:lnTo>
                    <a:pt x="205834" y="3999"/>
                  </a:lnTo>
                  <a:lnTo>
                    <a:pt x="205945" y="63167"/>
                  </a:lnTo>
                  <a:lnTo>
                    <a:pt x="205945" y="124398"/>
                  </a:lnTo>
                  <a:lnTo>
                    <a:pt x="205945" y="183465"/>
                  </a:lnTo>
                  <a:lnTo>
                    <a:pt x="204801" y="217565"/>
                  </a:lnTo>
                  <a:lnTo>
                    <a:pt x="194787" y="263376"/>
                  </a:lnTo>
                  <a:lnTo>
                    <a:pt x="190307" y="270489"/>
                  </a:lnTo>
                  <a:lnTo>
                    <a:pt x="186367" y="272843"/>
                  </a:lnTo>
                  <a:lnTo>
                    <a:pt x="175887" y="275458"/>
                  </a:lnTo>
                  <a:lnTo>
                    <a:pt x="163601" y="273569"/>
                  </a:lnTo>
                  <a:lnTo>
                    <a:pt x="113459" y="255868"/>
                  </a:lnTo>
                  <a:lnTo>
                    <a:pt x="82378" y="2363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31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identify and use nouns properly in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01455"/>
              </p:ext>
            </p:extLst>
          </p:nvPr>
        </p:nvGraphicFramePr>
        <p:xfrm>
          <a:off x="1241764" y="1828799"/>
          <a:ext cx="6629400" cy="470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533480729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1140783121"/>
                    </a:ext>
                  </a:extLst>
                </a:gridCol>
              </a:tblGrid>
              <a:tr h="23530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Characteristics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86116"/>
                  </a:ext>
                </a:extLst>
              </a:tr>
              <a:tr h="23530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Non-examples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81119"/>
                  </a:ext>
                </a:extLst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3116432" y="3276600"/>
            <a:ext cx="2880064" cy="238201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Nouns</a:t>
            </a:r>
            <a:endParaRPr lang="en-US" dirty="0"/>
          </a:p>
        </p:txBody>
      </p:sp>
      <p:grpSp>
        <p:nvGrpSpPr>
          <p:cNvPr id="12" name="SMARTInkShape-Group75"/>
          <p:cNvGrpSpPr/>
          <p:nvPr/>
        </p:nvGrpSpPr>
        <p:grpSpPr>
          <a:xfrm>
            <a:off x="2697892" y="2955324"/>
            <a:ext cx="792892" cy="288284"/>
            <a:chOff x="2697892" y="2955324"/>
            <a:chExt cx="792892" cy="288284"/>
          </a:xfrm>
        </p:grpSpPr>
        <p:sp>
          <p:nvSpPr>
            <p:cNvPr id="5" name="SMARTInkShape-434"/>
            <p:cNvSpPr/>
            <p:nvPr/>
          </p:nvSpPr>
          <p:spPr>
            <a:xfrm>
              <a:off x="2697892" y="3089201"/>
              <a:ext cx="144163" cy="143970"/>
            </a:xfrm>
            <a:custGeom>
              <a:avLst/>
              <a:gdLst/>
              <a:ahLst/>
              <a:cxnLst/>
              <a:rect l="0" t="0" r="0" b="0"/>
              <a:pathLst>
                <a:path w="144163" h="143970">
                  <a:moveTo>
                    <a:pt x="0" y="72069"/>
                  </a:moveTo>
                  <a:lnTo>
                    <a:pt x="24205" y="72069"/>
                  </a:lnTo>
                  <a:lnTo>
                    <a:pt x="86322" y="56431"/>
                  </a:lnTo>
                  <a:lnTo>
                    <a:pt x="123186" y="38956"/>
                  </a:lnTo>
                  <a:lnTo>
                    <a:pt x="126745" y="36264"/>
                  </a:lnTo>
                  <a:lnTo>
                    <a:pt x="130700" y="30222"/>
                  </a:lnTo>
                  <a:lnTo>
                    <a:pt x="132927" y="20388"/>
                  </a:lnTo>
                  <a:lnTo>
                    <a:pt x="133809" y="5410"/>
                  </a:lnTo>
                  <a:lnTo>
                    <a:pt x="132684" y="3603"/>
                  </a:lnTo>
                  <a:lnTo>
                    <a:pt x="130789" y="2398"/>
                  </a:lnTo>
                  <a:lnTo>
                    <a:pt x="124994" y="464"/>
                  </a:lnTo>
                  <a:lnTo>
                    <a:pt x="84059" y="0"/>
                  </a:lnTo>
                  <a:lnTo>
                    <a:pt x="74354" y="3045"/>
                  </a:lnTo>
                  <a:lnTo>
                    <a:pt x="58800" y="14322"/>
                  </a:lnTo>
                  <a:lnTo>
                    <a:pt x="28930" y="43231"/>
                  </a:lnTo>
                  <a:lnTo>
                    <a:pt x="24299" y="53913"/>
                  </a:lnTo>
                  <a:lnTo>
                    <a:pt x="20811" y="85339"/>
                  </a:lnTo>
                  <a:lnTo>
                    <a:pt x="26125" y="101426"/>
                  </a:lnTo>
                  <a:lnTo>
                    <a:pt x="38414" y="122901"/>
                  </a:lnTo>
                  <a:lnTo>
                    <a:pt x="39339" y="126552"/>
                  </a:lnTo>
                  <a:lnTo>
                    <a:pt x="49520" y="133659"/>
                  </a:lnTo>
                  <a:lnTo>
                    <a:pt x="73091" y="142078"/>
                  </a:lnTo>
                  <a:lnTo>
                    <a:pt x="95895" y="143969"/>
                  </a:lnTo>
                  <a:lnTo>
                    <a:pt x="111809" y="138630"/>
                  </a:lnTo>
                  <a:lnTo>
                    <a:pt x="144162" y="123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35"/>
            <p:cNvSpPr/>
            <p:nvPr/>
          </p:nvSpPr>
          <p:spPr>
            <a:xfrm>
              <a:off x="3387823" y="2955324"/>
              <a:ext cx="102961" cy="257254"/>
            </a:xfrm>
            <a:custGeom>
              <a:avLst/>
              <a:gdLst/>
              <a:ahLst/>
              <a:cxnLst/>
              <a:rect l="0" t="0" r="0" b="0"/>
              <a:pathLst>
                <a:path w="102961" h="257254">
                  <a:moveTo>
                    <a:pt x="20583" y="0"/>
                  </a:moveTo>
                  <a:lnTo>
                    <a:pt x="30456" y="9873"/>
                  </a:lnTo>
                  <a:lnTo>
                    <a:pt x="30754" y="15638"/>
                  </a:lnTo>
                  <a:lnTo>
                    <a:pt x="27773" y="21443"/>
                  </a:lnTo>
                  <a:lnTo>
                    <a:pt x="25376" y="24593"/>
                  </a:lnTo>
                  <a:lnTo>
                    <a:pt x="22713" y="34194"/>
                  </a:lnTo>
                  <a:lnTo>
                    <a:pt x="13588" y="90751"/>
                  </a:lnTo>
                  <a:lnTo>
                    <a:pt x="1548" y="150818"/>
                  </a:lnTo>
                  <a:lnTo>
                    <a:pt x="6" y="214890"/>
                  </a:lnTo>
                  <a:lnTo>
                    <a:pt x="0" y="218774"/>
                  </a:lnTo>
                  <a:lnTo>
                    <a:pt x="3044" y="226140"/>
                  </a:lnTo>
                  <a:lnTo>
                    <a:pt x="24194" y="250545"/>
                  </a:lnTo>
                  <a:lnTo>
                    <a:pt x="34010" y="254372"/>
                  </a:lnTo>
                  <a:lnTo>
                    <a:pt x="64785" y="257253"/>
                  </a:lnTo>
                  <a:lnTo>
                    <a:pt x="74934" y="251251"/>
                  </a:lnTo>
                  <a:lnTo>
                    <a:pt x="100492" y="228816"/>
                  </a:lnTo>
                  <a:lnTo>
                    <a:pt x="102960" y="2162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36"/>
            <p:cNvSpPr/>
            <p:nvPr/>
          </p:nvSpPr>
          <p:spPr>
            <a:xfrm>
              <a:off x="2893541" y="3068594"/>
              <a:ext cx="133866" cy="175014"/>
            </a:xfrm>
            <a:custGeom>
              <a:avLst/>
              <a:gdLst/>
              <a:ahLst/>
              <a:cxnLst/>
              <a:rect l="0" t="0" r="0" b="0"/>
              <a:pathLst>
                <a:path w="133866" h="175014">
                  <a:moveTo>
                    <a:pt x="0" y="20595"/>
                  </a:moveTo>
                  <a:lnTo>
                    <a:pt x="8865" y="29461"/>
                  </a:lnTo>
                  <a:lnTo>
                    <a:pt x="25625" y="86064"/>
                  </a:lnTo>
                  <a:lnTo>
                    <a:pt x="31728" y="128891"/>
                  </a:lnTo>
                  <a:lnTo>
                    <a:pt x="38981" y="143858"/>
                  </a:lnTo>
                  <a:lnTo>
                    <a:pt x="41059" y="162706"/>
                  </a:lnTo>
                  <a:lnTo>
                    <a:pt x="51448" y="175013"/>
                  </a:lnTo>
                  <a:lnTo>
                    <a:pt x="51474" y="169575"/>
                  </a:lnTo>
                  <a:lnTo>
                    <a:pt x="54532" y="163847"/>
                  </a:lnTo>
                  <a:lnTo>
                    <a:pt x="58560" y="157488"/>
                  </a:lnTo>
                  <a:lnTo>
                    <a:pt x="69721" y="130186"/>
                  </a:lnTo>
                  <a:lnTo>
                    <a:pt x="102991" y="70358"/>
                  </a:lnTo>
                  <a:lnTo>
                    <a:pt x="110224" y="54027"/>
                  </a:lnTo>
                  <a:lnTo>
                    <a:pt x="112668" y="38259"/>
                  </a:lnTo>
                  <a:lnTo>
                    <a:pt x="114013" y="35803"/>
                  </a:lnTo>
                  <a:lnTo>
                    <a:pt x="116053" y="34167"/>
                  </a:lnTo>
                  <a:lnTo>
                    <a:pt x="118558" y="33075"/>
                  </a:lnTo>
                  <a:lnTo>
                    <a:pt x="120228" y="31204"/>
                  </a:lnTo>
                  <a:lnTo>
                    <a:pt x="125958" y="19978"/>
                  </a:lnTo>
                  <a:lnTo>
                    <a:pt x="132303" y="12210"/>
                  </a:lnTo>
                  <a:lnTo>
                    <a:pt x="1338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37"/>
            <p:cNvSpPr/>
            <p:nvPr/>
          </p:nvSpPr>
          <p:spPr>
            <a:xfrm>
              <a:off x="3048304" y="3079368"/>
              <a:ext cx="112967" cy="152326"/>
            </a:xfrm>
            <a:custGeom>
              <a:avLst/>
              <a:gdLst/>
              <a:ahLst/>
              <a:cxnLst/>
              <a:rect l="0" t="0" r="0" b="0"/>
              <a:pathLst>
                <a:path w="112967" h="152326">
                  <a:moveTo>
                    <a:pt x="9993" y="71605"/>
                  </a:moveTo>
                  <a:lnTo>
                    <a:pt x="15460" y="71605"/>
                  </a:lnTo>
                  <a:lnTo>
                    <a:pt x="21195" y="68554"/>
                  </a:lnTo>
                  <a:lnTo>
                    <a:pt x="24326" y="66138"/>
                  </a:lnTo>
                  <a:lnTo>
                    <a:pt x="33907" y="63455"/>
                  </a:lnTo>
                  <a:lnTo>
                    <a:pt x="44649" y="61118"/>
                  </a:lnTo>
                  <a:lnTo>
                    <a:pt x="57128" y="53369"/>
                  </a:lnTo>
                  <a:lnTo>
                    <a:pt x="68072" y="44972"/>
                  </a:lnTo>
                  <a:lnTo>
                    <a:pt x="82020" y="38503"/>
                  </a:lnTo>
                  <a:lnTo>
                    <a:pt x="95793" y="26547"/>
                  </a:lnTo>
                  <a:lnTo>
                    <a:pt x="99613" y="19925"/>
                  </a:lnTo>
                  <a:lnTo>
                    <a:pt x="100632" y="16557"/>
                  </a:lnTo>
                  <a:lnTo>
                    <a:pt x="100166" y="14312"/>
                  </a:lnTo>
                  <a:lnTo>
                    <a:pt x="98712" y="12815"/>
                  </a:lnTo>
                  <a:lnTo>
                    <a:pt x="96599" y="11817"/>
                  </a:lnTo>
                  <a:lnTo>
                    <a:pt x="95190" y="10008"/>
                  </a:lnTo>
                  <a:lnTo>
                    <a:pt x="92743" y="1131"/>
                  </a:lnTo>
                  <a:lnTo>
                    <a:pt x="81548" y="0"/>
                  </a:lnTo>
                  <a:lnTo>
                    <a:pt x="73068" y="2786"/>
                  </a:lnTo>
                  <a:lnTo>
                    <a:pt x="65486" y="6695"/>
                  </a:lnTo>
                  <a:lnTo>
                    <a:pt x="54785" y="10039"/>
                  </a:lnTo>
                  <a:lnTo>
                    <a:pt x="27162" y="33990"/>
                  </a:lnTo>
                  <a:lnTo>
                    <a:pt x="7495" y="61759"/>
                  </a:lnTo>
                  <a:lnTo>
                    <a:pt x="2007" y="76569"/>
                  </a:lnTo>
                  <a:lnTo>
                    <a:pt x="0" y="100848"/>
                  </a:lnTo>
                  <a:lnTo>
                    <a:pt x="5934" y="113587"/>
                  </a:lnTo>
                  <a:lnTo>
                    <a:pt x="16037" y="130573"/>
                  </a:lnTo>
                  <a:lnTo>
                    <a:pt x="17455" y="134944"/>
                  </a:lnTo>
                  <a:lnTo>
                    <a:pt x="20688" y="137858"/>
                  </a:lnTo>
                  <a:lnTo>
                    <a:pt x="54296" y="152325"/>
                  </a:lnTo>
                  <a:lnTo>
                    <a:pt x="57834" y="151733"/>
                  </a:lnTo>
                  <a:lnTo>
                    <a:pt x="71735" y="145614"/>
                  </a:lnTo>
                  <a:lnTo>
                    <a:pt x="85113" y="141206"/>
                  </a:lnTo>
                  <a:lnTo>
                    <a:pt x="112966" y="1230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38"/>
            <p:cNvSpPr/>
            <p:nvPr/>
          </p:nvSpPr>
          <p:spPr>
            <a:xfrm>
              <a:off x="3192162" y="3069112"/>
              <a:ext cx="113271" cy="173016"/>
            </a:xfrm>
            <a:custGeom>
              <a:avLst/>
              <a:gdLst/>
              <a:ahLst/>
              <a:cxnLst/>
              <a:rect l="0" t="0" r="0" b="0"/>
              <a:pathLst>
                <a:path w="113271" h="173016">
                  <a:moveTo>
                    <a:pt x="20595" y="30374"/>
                  </a:moveTo>
                  <a:lnTo>
                    <a:pt x="15128" y="30374"/>
                  </a:lnTo>
                  <a:lnTo>
                    <a:pt x="13518" y="31519"/>
                  </a:lnTo>
                  <a:lnTo>
                    <a:pt x="12445" y="33425"/>
                  </a:lnTo>
                  <a:lnTo>
                    <a:pt x="10722" y="44707"/>
                  </a:lnTo>
                  <a:lnTo>
                    <a:pt x="7263" y="90939"/>
                  </a:lnTo>
                  <a:lnTo>
                    <a:pt x="957" y="118101"/>
                  </a:lnTo>
                  <a:lnTo>
                    <a:pt x="0" y="173015"/>
                  </a:lnTo>
                  <a:lnTo>
                    <a:pt x="0" y="159157"/>
                  </a:lnTo>
                  <a:lnTo>
                    <a:pt x="3051" y="153209"/>
                  </a:lnTo>
                  <a:lnTo>
                    <a:pt x="16420" y="135539"/>
                  </a:lnTo>
                  <a:lnTo>
                    <a:pt x="34764" y="85111"/>
                  </a:lnTo>
                  <a:lnTo>
                    <a:pt x="75517" y="21951"/>
                  </a:lnTo>
                  <a:lnTo>
                    <a:pt x="80345" y="13386"/>
                  </a:lnTo>
                  <a:lnTo>
                    <a:pt x="102072" y="0"/>
                  </a:lnTo>
                  <a:lnTo>
                    <a:pt x="108172" y="5103"/>
                  </a:lnTo>
                  <a:lnTo>
                    <a:pt x="111005" y="10752"/>
                  </a:lnTo>
                  <a:lnTo>
                    <a:pt x="113071" y="41661"/>
                  </a:lnTo>
                  <a:lnTo>
                    <a:pt x="113268" y="100249"/>
                  </a:lnTo>
                  <a:lnTo>
                    <a:pt x="112125" y="123159"/>
                  </a:lnTo>
                  <a:lnTo>
                    <a:pt x="103397" y="151644"/>
                  </a:lnTo>
                  <a:lnTo>
                    <a:pt x="111179" y="164841"/>
                  </a:lnTo>
                  <a:lnTo>
                    <a:pt x="112341" y="169083"/>
                  </a:lnTo>
                  <a:lnTo>
                    <a:pt x="112651" y="168613"/>
                  </a:lnTo>
                  <a:lnTo>
                    <a:pt x="113270" y="164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39"/>
            <p:cNvSpPr/>
            <p:nvPr/>
          </p:nvSpPr>
          <p:spPr>
            <a:xfrm>
              <a:off x="3367216" y="3037703"/>
              <a:ext cx="102974" cy="10298"/>
            </a:xfrm>
            <a:custGeom>
              <a:avLst/>
              <a:gdLst/>
              <a:ahLst/>
              <a:cxnLst/>
              <a:rect l="0" t="0" r="0" b="0"/>
              <a:pathLst>
                <a:path w="102974" h="10298">
                  <a:moveTo>
                    <a:pt x="0" y="0"/>
                  </a:moveTo>
                  <a:lnTo>
                    <a:pt x="24206" y="0"/>
                  </a:lnTo>
                  <a:lnTo>
                    <a:pt x="86655" y="10108"/>
                  </a:lnTo>
                  <a:lnTo>
                    <a:pt x="102973" y="10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76"/>
          <p:cNvGrpSpPr/>
          <p:nvPr/>
        </p:nvGrpSpPr>
        <p:grpSpPr>
          <a:xfrm>
            <a:off x="2213919" y="3078892"/>
            <a:ext cx="308920" cy="160065"/>
            <a:chOff x="2213919" y="3078892"/>
            <a:chExt cx="308920" cy="160065"/>
          </a:xfrm>
        </p:grpSpPr>
        <p:sp>
          <p:nvSpPr>
            <p:cNvPr id="13" name="SMARTInkShape-440"/>
            <p:cNvSpPr/>
            <p:nvPr/>
          </p:nvSpPr>
          <p:spPr>
            <a:xfrm>
              <a:off x="2378676" y="3078892"/>
              <a:ext cx="144163" cy="144157"/>
            </a:xfrm>
            <a:custGeom>
              <a:avLst/>
              <a:gdLst/>
              <a:ahLst/>
              <a:cxnLst/>
              <a:rect l="0" t="0" r="0" b="0"/>
              <a:pathLst>
                <a:path w="144163" h="144157">
                  <a:moveTo>
                    <a:pt x="0" y="0"/>
                  </a:moveTo>
                  <a:lnTo>
                    <a:pt x="0" y="59396"/>
                  </a:lnTo>
                  <a:lnTo>
                    <a:pt x="0" y="121818"/>
                  </a:lnTo>
                  <a:lnTo>
                    <a:pt x="0" y="144156"/>
                  </a:lnTo>
                  <a:lnTo>
                    <a:pt x="0" y="119956"/>
                  </a:lnTo>
                  <a:lnTo>
                    <a:pt x="3051" y="113190"/>
                  </a:lnTo>
                  <a:lnTo>
                    <a:pt x="5466" y="109784"/>
                  </a:lnTo>
                  <a:lnTo>
                    <a:pt x="8865" y="94059"/>
                  </a:lnTo>
                  <a:lnTo>
                    <a:pt x="11357" y="58421"/>
                  </a:lnTo>
                  <a:lnTo>
                    <a:pt x="18493" y="45659"/>
                  </a:lnTo>
                  <a:lnTo>
                    <a:pt x="26710" y="34632"/>
                  </a:lnTo>
                  <a:lnTo>
                    <a:pt x="33117" y="20655"/>
                  </a:lnTo>
                  <a:lnTo>
                    <a:pt x="46183" y="5437"/>
                  </a:lnTo>
                  <a:lnTo>
                    <a:pt x="52180" y="2417"/>
                  </a:lnTo>
                  <a:lnTo>
                    <a:pt x="71896" y="94"/>
                  </a:lnTo>
                  <a:lnTo>
                    <a:pt x="91705" y="12"/>
                  </a:lnTo>
                  <a:lnTo>
                    <a:pt x="101016" y="3056"/>
                  </a:lnTo>
                  <a:lnTo>
                    <a:pt x="108968" y="7079"/>
                  </a:lnTo>
                  <a:lnTo>
                    <a:pt x="144162" y="20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41"/>
            <p:cNvSpPr/>
            <p:nvPr/>
          </p:nvSpPr>
          <p:spPr>
            <a:xfrm>
              <a:off x="2213919" y="3109831"/>
              <a:ext cx="112760" cy="129126"/>
            </a:xfrm>
            <a:custGeom>
              <a:avLst/>
              <a:gdLst/>
              <a:ahLst/>
              <a:cxnLst/>
              <a:rect l="0" t="0" r="0" b="0"/>
              <a:pathLst>
                <a:path w="112760" h="129126">
                  <a:moveTo>
                    <a:pt x="30892" y="10250"/>
                  </a:moveTo>
                  <a:lnTo>
                    <a:pt x="22742" y="29602"/>
                  </a:lnTo>
                  <a:lnTo>
                    <a:pt x="22026" y="33448"/>
                  </a:lnTo>
                  <a:lnTo>
                    <a:pt x="18180" y="40774"/>
                  </a:lnTo>
                  <a:lnTo>
                    <a:pt x="13800" y="47843"/>
                  </a:lnTo>
                  <a:lnTo>
                    <a:pt x="11335" y="59400"/>
                  </a:lnTo>
                  <a:lnTo>
                    <a:pt x="11749" y="76808"/>
                  </a:lnTo>
                  <a:lnTo>
                    <a:pt x="19204" y="104501"/>
                  </a:lnTo>
                  <a:lnTo>
                    <a:pt x="20811" y="107408"/>
                  </a:lnTo>
                  <a:lnTo>
                    <a:pt x="23027" y="109346"/>
                  </a:lnTo>
                  <a:lnTo>
                    <a:pt x="25649" y="110639"/>
                  </a:lnTo>
                  <a:lnTo>
                    <a:pt x="27397" y="112644"/>
                  </a:lnTo>
                  <a:lnTo>
                    <a:pt x="29338" y="117924"/>
                  </a:lnTo>
                  <a:lnTo>
                    <a:pt x="31000" y="119790"/>
                  </a:lnTo>
                  <a:lnTo>
                    <a:pt x="45088" y="128496"/>
                  </a:lnTo>
                  <a:lnTo>
                    <a:pt x="48365" y="129125"/>
                  </a:lnTo>
                  <a:lnTo>
                    <a:pt x="51693" y="128401"/>
                  </a:lnTo>
                  <a:lnTo>
                    <a:pt x="58443" y="125690"/>
                  </a:lnTo>
                  <a:lnTo>
                    <a:pt x="65257" y="124485"/>
                  </a:lnTo>
                  <a:lnTo>
                    <a:pt x="67532" y="123019"/>
                  </a:lnTo>
                  <a:lnTo>
                    <a:pt x="69048" y="120898"/>
                  </a:lnTo>
                  <a:lnTo>
                    <a:pt x="70059" y="118340"/>
                  </a:lnTo>
                  <a:lnTo>
                    <a:pt x="71877" y="116634"/>
                  </a:lnTo>
                  <a:lnTo>
                    <a:pt x="81047" y="111945"/>
                  </a:lnTo>
                  <a:lnTo>
                    <a:pt x="91702" y="102739"/>
                  </a:lnTo>
                  <a:lnTo>
                    <a:pt x="97964" y="91020"/>
                  </a:lnTo>
                  <a:lnTo>
                    <a:pt x="101891" y="79328"/>
                  </a:lnTo>
                  <a:lnTo>
                    <a:pt x="110683" y="62499"/>
                  </a:lnTo>
                  <a:lnTo>
                    <a:pt x="112759" y="42691"/>
                  </a:lnTo>
                  <a:lnTo>
                    <a:pt x="104359" y="14153"/>
                  </a:lnTo>
                  <a:lnTo>
                    <a:pt x="97917" y="5940"/>
                  </a:lnTo>
                  <a:lnTo>
                    <a:pt x="88903" y="2614"/>
                  </a:lnTo>
                  <a:lnTo>
                    <a:pt x="48167" y="0"/>
                  </a:lnTo>
                  <a:lnTo>
                    <a:pt x="41240" y="3025"/>
                  </a:lnTo>
                  <a:lnTo>
                    <a:pt x="34346" y="7038"/>
                  </a:lnTo>
                  <a:lnTo>
                    <a:pt x="24034" y="10442"/>
                  </a:lnTo>
                  <a:lnTo>
                    <a:pt x="0" y="30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77"/>
          <p:cNvGrpSpPr/>
          <p:nvPr/>
        </p:nvGrpSpPr>
        <p:grpSpPr>
          <a:xfrm>
            <a:off x="1451919" y="3006831"/>
            <a:ext cx="566352" cy="257413"/>
            <a:chOff x="1451919" y="3006831"/>
            <a:chExt cx="566352" cy="257413"/>
          </a:xfrm>
        </p:grpSpPr>
        <p:sp>
          <p:nvSpPr>
            <p:cNvPr id="16" name="SMARTInkShape-442"/>
            <p:cNvSpPr/>
            <p:nvPr/>
          </p:nvSpPr>
          <p:spPr>
            <a:xfrm>
              <a:off x="1906572" y="3078929"/>
              <a:ext cx="111699" cy="185315"/>
            </a:xfrm>
            <a:custGeom>
              <a:avLst/>
              <a:gdLst/>
              <a:ahLst/>
              <a:cxnLst/>
              <a:rect l="0" t="0" r="0" b="0"/>
              <a:pathLst>
                <a:path w="111699" h="185315">
                  <a:moveTo>
                    <a:pt x="91104" y="10260"/>
                  </a:moveTo>
                  <a:lnTo>
                    <a:pt x="91104" y="1394"/>
                  </a:lnTo>
                  <a:lnTo>
                    <a:pt x="89959" y="917"/>
                  </a:lnTo>
                  <a:lnTo>
                    <a:pt x="66898" y="0"/>
                  </a:lnTo>
                  <a:lnTo>
                    <a:pt x="60132" y="3030"/>
                  </a:lnTo>
                  <a:lnTo>
                    <a:pt x="53312" y="7047"/>
                  </a:lnTo>
                  <a:lnTo>
                    <a:pt x="43039" y="10452"/>
                  </a:lnTo>
                  <a:lnTo>
                    <a:pt x="25886" y="24468"/>
                  </a:lnTo>
                  <a:lnTo>
                    <a:pt x="22073" y="34118"/>
                  </a:lnTo>
                  <a:lnTo>
                    <a:pt x="19234" y="44891"/>
                  </a:lnTo>
                  <a:lnTo>
                    <a:pt x="11140" y="61129"/>
                  </a:lnTo>
                  <a:lnTo>
                    <a:pt x="8654" y="68337"/>
                  </a:lnTo>
                  <a:lnTo>
                    <a:pt x="1967" y="78828"/>
                  </a:lnTo>
                  <a:lnTo>
                    <a:pt x="0" y="85738"/>
                  </a:lnTo>
                  <a:lnTo>
                    <a:pt x="7432" y="109764"/>
                  </a:lnTo>
                  <a:lnTo>
                    <a:pt x="13809" y="117672"/>
                  </a:lnTo>
                  <a:lnTo>
                    <a:pt x="19756" y="120926"/>
                  </a:lnTo>
                  <a:lnTo>
                    <a:pt x="27431" y="123016"/>
                  </a:lnTo>
                  <a:lnTo>
                    <a:pt x="46886" y="114619"/>
                  </a:lnTo>
                  <a:lnTo>
                    <a:pt x="63981" y="99023"/>
                  </a:lnTo>
                  <a:lnTo>
                    <a:pt x="84268" y="64535"/>
                  </a:lnTo>
                  <a:lnTo>
                    <a:pt x="93254" y="41971"/>
                  </a:lnTo>
                  <a:lnTo>
                    <a:pt x="97780" y="34651"/>
                  </a:lnTo>
                  <a:lnTo>
                    <a:pt x="100328" y="24098"/>
                  </a:lnTo>
                  <a:lnTo>
                    <a:pt x="101400" y="16"/>
                  </a:lnTo>
                  <a:lnTo>
                    <a:pt x="100256" y="16415"/>
                  </a:lnTo>
                  <a:lnTo>
                    <a:pt x="92058" y="48044"/>
                  </a:lnTo>
                  <a:lnTo>
                    <a:pt x="91120" y="108194"/>
                  </a:lnTo>
                  <a:lnTo>
                    <a:pt x="91104" y="167462"/>
                  </a:lnTo>
                  <a:lnTo>
                    <a:pt x="94155" y="174710"/>
                  </a:lnTo>
                  <a:lnTo>
                    <a:pt x="99969" y="183220"/>
                  </a:lnTo>
                  <a:lnTo>
                    <a:pt x="111698" y="185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43"/>
            <p:cNvSpPr/>
            <p:nvPr/>
          </p:nvSpPr>
          <p:spPr>
            <a:xfrm>
              <a:off x="1760838" y="3089628"/>
              <a:ext cx="92677" cy="139041"/>
            </a:xfrm>
            <a:custGeom>
              <a:avLst/>
              <a:gdLst/>
              <a:ahLst/>
              <a:cxnLst/>
              <a:rect l="0" t="0" r="0" b="0"/>
              <a:pathLst>
                <a:path w="92677" h="139041">
                  <a:moveTo>
                    <a:pt x="0" y="40750"/>
                  </a:moveTo>
                  <a:lnTo>
                    <a:pt x="58744" y="40750"/>
                  </a:lnTo>
                  <a:lnTo>
                    <a:pt x="72585" y="32600"/>
                  </a:lnTo>
                  <a:lnTo>
                    <a:pt x="75849" y="31884"/>
                  </a:lnTo>
                  <a:lnTo>
                    <a:pt x="78026" y="30263"/>
                  </a:lnTo>
                  <a:lnTo>
                    <a:pt x="79476" y="28038"/>
                  </a:lnTo>
                  <a:lnTo>
                    <a:pt x="81519" y="19440"/>
                  </a:lnTo>
                  <a:lnTo>
                    <a:pt x="82363" y="4558"/>
                  </a:lnTo>
                  <a:lnTo>
                    <a:pt x="80080" y="2893"/>
                  </a:lnTo>
                  <a:lnTo>
                    <a:pt x="64645" y="0"/>
                  </a:lnTo>
                  <a:lnTo>
                    <a:pt x="60004" y="2807"/>
                  </a:lnTo>
                  <a:lnTo>
                    <a:pt x="54128" y="6724"/>
                  </a:lnTo>
                  <a:lnTo>
                    <a:pt x="44387" y="10074"/>
                  </a:lnTo>
                  <a:lnTo>
                    <a:pt x="21962" y="29535"/>
                  </a:lnTo>
                  <a:lnTo>
                    <a:pt x="15481" y="38817"/>
                  </a:lnTo>
                  <a:lnTo>
                    <a:pt x="8782" y="50475"/>
                  </a:lnTo>
                  <a:lnTo>
                    <a:pt x="3903" y="57658"/>
                  </a:lnTo>
                  <a:lnTo>
                    <a:pt x="1735" y="64664"/>
                  </a:lnTo>
                  <a:lnTo>
                    <a:pt x="45" y="105539"/>
                  </a:lnTo>
                  <a:lnTo>
                    <a:pt x="3071" y="112642"/>
                  </a:lnTo>
                  <a:lnTo>
                    <a:pt x="5480" y="116137"/>
                  </a:lnTo>
                  <a:lnTo>
                    <a:pt x="11207" y="120022"/>
                  </a:lnTo>
                  <a:lnTo>
                    <a:pt x="14336" y="121057"/>
                  </a:lnTo>
                  <a:lnTo>
                    <a:pt x="16422" y="122892"/>
                  </a:lnTo>
                  <a:lnTo>
                    <a:pt x="18740" y="127981"/>
                  </a:lnTo>
                  <a:lnTo>
                    <a:pt x="20502" y="129796"/>
                  </a:lnTo>
                  <a:lnTo>
                    <a:pt x="40231" y="138414"/>
                  </a:lnTo>
                  <a:lnTo>
                    <a:pt x="45127" y="139040"/>
                  </a:lnTo>
                  <a:lnTo>
                    <a:pt x="69933" y="133712"/>
                  </a:lnTo>
                  <a:lnTo>
                    <a:pt x="92676" y="1231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44"/>
            <p:cNvSpPr/>
            <p:nvPr/>
          </p:nvSpPr>
          <p:spPr>
            <a:xfrm>
              <a:off x="1565371" y="3006831"/>
              <a:ext cx="133684" cy="226465"/>
            </a:xfrm>
            <a:custGeom>
              <a:avLst/>
              <a:gdLst/>
              <a:ahLst/>
              <a:cxnLst/>
              <a:rect l="0" t="0" r="0" b="0"/>
              <a:pathLst>
                <a:path w="133684" h="226465">
                  <a:moveTo>
                    <a:pt x="102791" y="92655"/>
                  </a:moveTo>
                  <a:lnTo>
                    <a:pt x="97325" y="92655"/>
                  </a:lnTo>
                  <a:lnTo>
                    <a:pt x="95714" y="91511"/>
                  </a:lnTo>
                  <a:lnTo>
                    <a:pt x="94641" y="89604"/>
                  </a:lnTo>
                  <a:lnTo>
                    <a:pt x="93925" y="87189"/>
                  </a:lnTo>
                  <a:lnTo>
                    <a:pt x="92304" y="85579"/>
                  </a:lnTo>
                  <a:lnTo>
                    <a:pt x="87451" y="83790"/>
                  </a:lnTo>
                  <a:lnTo>
                    <a:pt x="78287" y="82782"/>
                  </a:lnTo>
                  <a:lnTo>
                    <a:pt x="71687" y="85598"/>
                  </a:lnTo>
                  <a:lnTo>
                    <a:pt x="64940" y="89518"/>
                  </a:lnTo>
                  <a:lnTo>
                    <a:pt x="58128" y="91261"/>
                  </a:lnTo>
                  <a:lnTo>
                    <a:pt x="42393" y="103175"/>
                  </a:lnTo>
                  <a:lnTo>
                    <a:pt x="6808" y="152533"/>
                  </a:lnTo>
                  <a:lnTo>
                    <a:pt x="1890" y="166587"/>
                  </a:lnTo>
                  <a:lnTo>
                    <a:pt x="0" y="194091"/>
                  </a:lnTo>
                  <a:lnTo>
                    <a:pt x="2950" y="203717"/>
                  </a:lnTo>
                  <a:lnTo>
                    <a:pt x="6931" y="211809"/>
                  </a:lnTo>
                  <a:lnTo>
                    <a:pt x="8700" y="219219"/>
                  </a:lnTo>
                  <a:lnTo>
                    <a:pt x="10316" y="221653"/>
                  </a:lnTo>
                  <a:lnTo>
                    <a:pt x="12538" y="223275"/>
                  </a:lnTo>
                  <a:lnTo>
                    <a:pt x="18057" y="225078"/>
                  </a:lnTo>
                  <a:lnTo>
                    <a:pt x="53348" y="226464"/>
                  </a:lnTo>
                  <a:lnTo>
                    <a:pt x="60984" y="223444"/>
                  </a:lnTo>
                  <a:lnTo>
                    <a:pt x="64623" y="221037"/>
                  </a:lnTo>
                  <a:lnTo>
                    <a:pt x="67048" y="218289"/>
                  </a:lnTo>
                  <a:lnTo>
                    <a:pt x="97777" y="165956"/>
                  </a:lnTo>
                  <a:lnTo>
                    <a:pt x="101707" y="152693"/>
                  </a:lnTo>
                  <a:lnTo>
                    <a:pt x="109208" y="137649"/>
                  </a:lnTo>
                  <a:lnTo>
                    <a:pt x="114132" y="77702"/>
                  </a:lnTo>
                  <a:lnTo>
                    <a:pt x="123101" y="17612"/>
                  </a:lnTo>
                  <a:lnTo>
                    <a:pt x="123386" y="0"/>
                  </a:lnTo>
                  <a:lnTo>
                    <a:pt x="123386" y="61475"/>
                  </a:lnTo>
                  <a:lnTo>
                    <a:pt x="123386" y="118960"/>
                  </a:lnTo>
                  <a:lnTo>
                    <a:pt x="123386" y="181007"/>
                  </a:lnTo>
                  <a:lnTo>
                    <a:pt x="123386" y="215598"/>
                  </a:lnTo>
                  <a:lnTo>
                    <a:pt x="133683" y="216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45"/>
            <p:cNvSpPr/>
            <p:nvPr/>
          </p:nvSpPr>
          <p:spPr>
            <a:xfrm>
              <a:off x="1451919" y="3068594"/>
              <a:ext cx="16229" cy="174472"/>
            </a:xfrm>
            <a:custGeom>
              <a:avLst/>
              <a:gdLst/>
              <a:ahLst/>
              <a:cxnLst/>
              <a:rect l="0" t="0" r="0" b="0"/>
              <a:pathLst>
                <a:path w="16229" h="174472">
                  <a:moveTo>
                    <a:pt x="0" y="0"/>
                  </a:moveTo>
                  <a:lnTo>
                    <a:pt x="10260" y="0"/>
                  </a:lnTo>
                  <a:lnTo>
                    <a:pt x="10286" y="5467"/>
                  </a:lnTo>
                  <a:lnTo>
                    <a:pt x="16228" y="25785"/>
                  </a:lnTo>
                  <a:lnTo>
                    <a:pt x="10430" y="84556"/>
                  </a:lnTo>
                  <a:lnTo>
                    <a:pt x="10301" y="147778"/>
                  </a:lnTo>
                  <a:lnTo>
                    <a:pt x="10297" y="174471"/>
                  </a:lnTo>
                  <a:lnTo>
                    <a:pt x="10297" y="154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78"/>
          <p:cNvGrpSpPr/>
          <p:nvPr/>
        </p:nvGrpSpPr>
        <p:grpSpPr>
          <a:xfrm>
            <a:off x="1400432" y="2203674"/>
            <a:ext cx="2965493" cy="791092"/>
            <a:chOff x="1400432" y="2203674"/>
            <a:chExt cx="2965493" cy="791092"/>
          </a:xfrm>
        </p:grpSpPr>
        <p:sp>
          <p:nvSpPr>
            <p:cNvPr id="21" name="SMARTInkShape-446"/>
            <p:cNvSpPr/>
            <p:nvPr/>
          </p:nvSpPr>
          <p:spPr>
            <a:xfrm>
              <a:off x="1410731" y="2203674"/>
              <a:ext cx="175043" cy="339614"/>
            </a:xfrm>
            <a:custGeom>
              <a:avLst/>
              <a:gdLst/>
              <a:ahLst/>
              <a:cxnLst/>
              <a:rect l="0" t="0" r="0" b="0"/>
              <a:pathLst>
                <a:path w="175043" h="339614">
                  <a:moveTo>
                    <a:pt x="72080" y="41137"/>
                  </a:moveTo>
                  <a:lnTo>
                    <a:pt x="57828" y="97143"/>
                  </a:lnTo>
                  <a:lnTo>
                    <a:pt x="43067" y="145449"/>
                  </a:lnTo>
                  <a:lnTo>
                    <a:pt x="24273" y="206578"/>
                  </a:lnTo>
                  <a:lnTo>
                    <a:pt x="3628" y="270536"/>
                  </a:lnTo>
                  <a:lnTo>
                    <a:pt x="93" y="298253"/>
                  </a:lnTo>
                  <a:lnTo>
                    <a:pt x="0" y="308724"/>
                  </a:lnTo>
                  <a:lnTo>
                    <a:pt x="1143" y="262795"/>
                  </a:lnTo>
                  <a:lnTo>
                    <a:pt x="12711" y="219157"/>
                  </a:lnTo>
                  <a:lnTo>
                    <a:pt x="27776" y="188910"/>
                  </a:lnTo>
                  <a:lnTo>
                    <a:pt x="46064" y="126327"/>
                  </a:lnTo>
                  <a:lnTo>
                    <a:pt x="59424" y="66905"/>
                  </a:lnTo>
                  <a:lnTo>
                    <a:pt x="61879" y="57166"/>
                  </a:lnTo>
                  <a:lnTo>
                    <a:pt x="72777" y="41591"/>
                  </a:lnTo>
                  <a:lnTo>
                    <a:pt x="78110" y="34474"/>
                  </a:lnTo>
                  <a:lnTo>
                    <a:pt x="81113" y="24034"/>
                  </a:lnTo>
                  <a:lnTo>
                    <a:pt x="81815" y="17136"/>
                  </a:lnTo>
                  <a:lnTo>
                    <a:pt x="85178" y="10257"/>
                  </a:lnTo>
                  <a:lnTo>
                    <a:pt x="92636" y="0"/>
                  </a:lnTo>
                  <a:lnTo>
                    <a:pt x="98129" y="5430"/>
                  </a:lnTo>
                  <a:lnTo>
                    <a:pt x="100820" y="11156"/>
                  </a:lnTo>
                  <a:lnTo>
                    <a:pt x="105967" y="49311"/>
                  </a:lnTo>
                  <a:lnTo>
                    <a:pt x="110024" y="58499"/>
                  </a:lnTo>
                  <a:lnTo>
                    <a:pt x="123672" y="120177"/>
                  </a:lnTo>
                  <a:lnTo>
                    <a:pt x="137762" y="177585"/>
                  </a:lnTo>
                  <a:lnTo>
                    <a:pt x="152061" y="236619"/>
                  </a:lnTo>
                  <a:lnTo>
                    <a:pt x="164057" y="300076"/>
                  </a:lnTo>
                  <a:lnTo>
                    <a:pt x="164618" y="320860"/>
                  </a:lnTo>
                  <a:lnTo>
                    <a:pt x="165808" y="323727"/>
                  </a:lnTo>
                  <a:lnTo>
                    <a:pt x="167745" y="325638"/>
                  </a:lnTo>
                  <a:lnTo>
                    <a:pt x="170181" y="326913"/>
                  </a:lnTo>
                  <a:lnTo>
                    <a:pt x="171805" y="328906"/>
                  </a:lnTo>
                  <a:lnTo>
                    <a:pt x="175015" y="339613"/>
                  </a:lnTo>
                  <a:lnTo>
                    <a:pt x="175042" y="334249"/>
                  </a:lnTo>
                  <a:lnTo>
                    <a:pt x="171997" y="328538"/>
                  </a:lnTo>
                  <a:lnTo>
                    <a:pt x="167974" y="322186"/>
                  </a:lnTo>
                  <a:lnTo>
                    <a:pt x="164755" y="308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47"/>
            <p:cNvSpPr/>
            <p:nvPr/>
          </p:nvSpPr>
          <p:spPr>
            <a:xfrm>
              <a:off x="1431324" y="2388973"/>
              <a:ext cx="144163" cy="1"/>
            </a:xfrm>
            <a:custGeom>
              <a:avLst/>
              <a:gdLst/>
              <a:ahLst/>
              <a:cxnLst/>
              <a:rect l="0" t="0" r="0" b="0"/>
              <a:pathLst>
                <a:path w="144163" h="1">
                  <a:moveTo>
                    <a:pt x="0" y="0"/>
                  </a:moveTo>
                  <a:lnTo>
                    <a:pt x="58996" y="0"/>
                  </a:lnTo>
                  <a:lnTo>
                    <a:pt x="119821" y="0"/>
                  </a:lnTo>
                  <a:lnTo>
                    <a:pt x="1441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48"/>
            <p:cNvSpPr/>
            <p:nvPr/>
          </p:nvSpPr>
          <p:spPr>
            <a:xfrm>
              <a:off x="2739223" y="2286003"/>
              <a:ext cx="123427" cy="174867"/>
            </a:xfrm>
            <a:custGeom>
              <a:avLst/>
              <a:gdLst/>
              <a:ahLst/>
              <a:cxnLst/>
              <a:rect l="0" t="0" r="0" b="0"/>
              <a:pathLst>
                <a:path w="123427" h="174867">
                  <a:moveTo>
                    <a:pt x="113128" y="10294"/>
                  </a:moveTo>
                  <a:lnTo>
                    <a:pt x="113128" y="421"/>
                  </a:lnTo>
                  <a:lnTo>
                    <a:pt x="78751" y="0"/>
                  </a:lnTo>
                  <a:lnTo>
                    <a:pt x="71915" y="3050"/>
                  </a:lnTo>
                  <a:lnTo>
                    <a:pt x="42445" y="29669"/>
                  </a:lnTo>
                  <a:lnTo>
                    <a:pt x="15015" y="67419"/>
                  </a:lnTo>
                  <a:lnTo>
                    <a:pt x="1479" y="104923"/>
                  </a:lnTo>
                  <a:lnTo>
                    <a:pt x="0" y="135733"/>
                  </a:lnTo>
                  <a:lnTo>
                    <a:pt x="2972" y="143465"/>
                  </a:lnTo>
                  <a:lnTo>
                    <a:pt x="6963" y="150716"/>
                  </a:lnTo>
                  <a:lnTo>
                    <a:pt x="8736" y="157752"/>
                  </a:lnTo>
                  <a:lnTo>
                    <a:pt x="10354" y="160086"/>
                  </a:lnTo>
                  <a:lnTo>
                    <a:pt x="12576" y="161642"/>
                  </a:lnTo>
                  <a:lnTo>
                    <a:pt x="19240" y="163371"/>
                  </a:lnTo>
                  <a:lnTo>
                    <a:pt x="29830" y="164139"/>
                  </a:lnTo>
                  <a:lnTo>
                    <a:pt x="39112" y="161430"/>
                  </a:lnTo>
                  <a:lnTo>
                    <a:pt x="47052" y="157556"/>
                  </a:lnTo>
                  <a:lnTo>
                    <a:pt x="57955" y="154231"/>
                  </a:lnTo>
                  <a:lnTo>
                    <a:pt x="75338" y="140245"/>
                  </a:lnTo>
                  <a:lnTo>
                    <a:pt x="79170" y="133648"/>
                  </a:lnTo>
                  <a:lnTo>
                    <a:pt x="82018" y="126901"/>
                  </a:lnTo>
                  <a:lnTo>
                    <a:pt x="90053" y="113239"/>
                  </a:lnTo>
                  <a:lnTo>
                    <a:pt x="115292" y="48997"/>
                  </a:lnTo>
                  <a:lnTo>
                    <a:pt x="119810" y="36649"/>
                  </a:lnTo>
                  <a:lnTo>
                    <a:pt x="122950" y="14217"/>
                  </a:lnTo>
                  <a:lnTo>
                    <a:pt x="121964" y="12909"/>
                  </a:lnTo>
                  <a:lnTo>
                    <a:pt x="114518" y="10639"/>
                  </a:lnTo>
                  <a:lnTo>
                    <a:pt x="113746" y="7396"/>
                  </a:lnTo>
                  <a:lnTo>
                    <a:pt x="113402" y="4430"/>
                  </a:lnTo>
                  <a:lnTo>
                    <a:pt x="111992" y="27661"/>
                  </a:lnTo>
                  <a:lnTo>
                    <a:pt x="106054" y="38958"/>
                  </a:lnTo>
                  <a:lnTo>
                    <a:pt x="102887" y="99999"/>
                  </a:lnTo>
                  <a:lnTo>
                    <a:pt x="102832" y="164354"/>
                  </a:lnTo>
                  <a:lnTo>
                    <a:pt x="102831" y="172938"/>
                  </a:lnTo>
                  <a:lnTo>
                    <a:pt x="103975" y="173642"/>
                  </a:lnTo>
                  <a:lnTo>
                    <a:pt x="111697" y="174866"/>
                  </a:lnTo>
                  <a:lnTo>
                    <a:pt x="121869" y="166169"/>
                  </a:lnTo>
                  <a:lnTo>
                    <a:pt x="123426" y="154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49"/>
            <p:cNvSpPr/>
            <p:nvPr/>
          </p:nvSpPr>
          <p:spPr>
            <a:xfrm>
              <a:off x="4098324" y="2636119"/>
              <a:ext cx="267601" cy="339477"/>
            </a:xfrm>
            <a:custGeom>
              <a:avLst/>
              <a:gdLst/>
              <a:ahLst/>
              <a:cxnLst/>
              <a:rect l="0" t="0" r="0" b="0"/>
              <a:pathLst>
                <a:path w="267601" h="339477">
                  <a:moveTo>
                    <a:pt x="216243" y="10287"/>
                  </a:moveTo>
                  <a:lnTo>
                    <a:pt x="216244" y="414"/>
                  </a:lnTo>
                  <a:lnTo>
                    <a:pt x="192038" y="0"/>
                  </a:lnTo>
                  <a:lnTo>
                    <a:pt x="176400" y="5459"/>
                  </a:lnTo>
                  <a:lnTo>
                    <a:pt x="130981" y="44240"/>
                  </a:lnTo>
                  <a:lnTo>
                    <a:pt x="126862" y="51311"/>
                  </a:lnTo>
                  <a:lnTo>
                    <a:pt x="124219" y="65173"/>
                  </a:lnTo>
                  <a:lnTo>
                    <a:pt x="123625" y="89196"/>
                  </a:lnTo>
                  <a:lnTo>
                    <a:pt x="126645" y="94174"/>
                  </a:lnTo>
                  <a:lnTo>
                    <a:pt x="129051" y="97104"/>
                  </a:lnTo>
                  <a:lnTo>
                    <a:pt x="134777" y="100358"/>
                  </a:lnTo>
                  <a:lnTo>
                    <a:pt x="147775" y="102448"/>
                  </a:lnTo>
                  <a:lnTo>
                    <a:pt x="175513" y="101716"/>
                  </a:lnTo>
                  <a:lnTo>
                    <a:pt x="225794" y="80139"/>
                  </a:lnTo>
                  <a:lnTo>
                    <a:pt x="250524" y="58210"/>
                  </a:lnTo>
                  <a:lnTo>
                    <a:pt x="254363" y="51417"/>
                  </a:lnTo>
                  <a:lnTo>
                    <a:pt x="258172" y="34306"/>
                  </a:lnTo>
                  <a:lnTo>
                    <a:pt x="266246" y="22617"/>
                  </a:lnTo>
                  <a:lnTo>
                    <a:pt x="267600" y="11896"/>
                  </a:lnTo>
                  <a:lnTo>
                    <a:pt x="266499" y="11360"/>
                  </a:lnTo>
                  <a:lnTo>
                    <a:pt x="257853" y="10328"/>
                  </a:lnTo>
                  <a:lnTo>
                    <a:pt x="254386" y="68760"/>
                  </a:lnTo>
                  <a:lnTo>
                    <a:pt x="244721" y="124170"/>
                  </a:lnTo>
                  <a:lnTo>
                    <a:pt x="234479" y="186397"/>
                  </a:lnTo>
                  <a:lnTo>
                    <a:pt x="220509" y="247772"/>
                  </a:lnTo>
                  <a:lnTo>
                    <a:pt x="211338" y="293230"/>
                  </a:lnTo>
                  <a:lnTo>
                    <a:pt x="202077" y="309729"/>
                  </a:lnTo>
                  <a:lnTo>
                    <a:pt x="181621" y="331487"/>
                  </a:lnTo>
                  <a:lnTo>
                    <a:pt x="173015" y="336105"/>
                  </a:lnTo>
                  <a:lnTo>
                    <a:pt x="161737" y="338705"/>
                  </a:lnTo>
                  <a:lnTo>
                    <a:pt x="145684" y="339476"/>
                  </a:lnTo>
                  <a:lnTo>
                    <a:pt x="89838" y="319972"/>
                  </a:lnTo>
                  <a:lnTo>
                    <a:pt x="27256" y="291528"/>
                  </a:lnTo>
                  <a:lnTo>
                    <a:pt x="21267" y="287454"/>
                  </a:lnTo>
                  <a:lnTo>
                    <a:pt x="0" y="267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50"/>
            <p:cNvSpPr/>
            <p:nvPr/>
          </p:nvSpPr>
          <p:spPr>
            <a:xfrm>
              <a:off x="4036545" y="2636108"/>
              <a:ext cx="123564" cy="133866"/>
            </a:xfrm>
            <a:custGeom>
              <a:avLst/>
              <a:gdLst/>
              <a:ahLst/>
              <a:cxnLst/>
              <a:rect l="0" t="0" r="0" b="0"/>
              <a:pathLst>
                <a:path w="123564" h="133866">
                  <a:moveTo>
                    <a:pt x="20590" y="0"/>
                  </a:moveTo>
                  <a:lnTo>
                    <a:pt x="19447" y="44869"/>
                  </a:lnTo>
                  <a:lnTo>
                    <a:pt x="13514" y="59696"/>
                  </a:lnTo>
                  <a:lnTo>
                    <a:pt x="10103" y="82523"/>
                  </a:lnTo>
                  <a:lnTo>
                    <a:pt x="1552" y="105520"/>
                  </a:lnTo>
                  <a:lnTo>
                    <a:pt x="0" y="123513"/>
                  </a:lnTo>
                  <a:lnTo>
                    <a:pt x="5463" y="123551"/>
                  </a:lnTo>
                  <a:lnTo>
                    <a:pt x="7072" y="122412"/>
                  </a:lnTo>
                  <a:lnTo>
                    <a:pt x="8146" y="120509"/>
                  </a:lnTo>
                  <a:lnTo>
                    <a:pt x="8862" y="118096"/>
                  </a:lnTo>
                  <a:lnTo>
                    <a:pt x="17087" y="104859"/>
                  </a:lnTo>
                  <a:lnTo>
                    <a:pt x="20696" y="88912"/>
                  </a:lnTo>
                  <a:lnTo>
                    <a:pt x="31586" y="72694"/>
                  </a:lnTo>
                  <a:lnTo>
                    <a:pt x="64307" y="28226"/>
                  </a:lnTo>
                  <a:lnTo>
                    <a:pt x="76519" y="7418"/>
                  </a:lnTo>
                  <a:lnTo>
                    <a:pt x="82823" y="3297"/>
                  </a:lnTo>
                  <a:lnTo>
                    <a:pt x="92518" y="434"/>
                  </a:lnTo>
                  <a:lnTo>
                    <a:pt x="101366" y="57"/>
                  </a:lnTo>
                  <a:lnTo>
                    <a:pt x="111694" y="64134"/>
                  </a:lnTo>
                  <a:lnTo>
                    <a:pt x="113253" y="125481"/>
                  </a:lnTo>
                  <a:lnTo>
                    <a:pt x="114402" y="128276"/>
                  </a:lnTo>
                  <a:lnTo>
                    <a:pt x="116311" y="130138"/>
                  </a:lnTo>
                  <a:lnTo>
                    <a:pt x="123563" y="133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51"/>
            <p:cNvSpPr/>
            <p:nvPr/>
          </p:nvSpPr>
          <p:spPr>
            <a:xfrm>
              <a:off x="3933567" y="2553730"/>
              <a:ext cx="10299" cy="10298"/>
            </a:xfrm>
            <a:custGeom>
              <a:avLst/>
              <a:gdLst/>
              <a:ahLst/>
              <a:cxnLst/>
              <a:rect l="0" t="0" r="0" b="0"/>
              <a:pathLst>
                <a:path w="10299" h="10298">
                  <a:moveTo>
                    <a:pt x="10298" y="1029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52"/>
            <p:cNvSpPr/>
            <p:nvPr/>
          </p:nvSpPr>
          <p:spPr>
            <a:xfrm>
              <a:off x="3923307" y="2646406"/>
              <a:ext cx="20559" cy="123568"/>
            </a:xfrm>
            <a:custGeom>
              <a:avLst/>
              <a:gdLst/>
              <a:ahLst/>
              <a:cxnLst/>
              <a:rect l="0" t="0" r="0" b="0"/>
              <a:pathLst>
                <a:path w="20559" h="123568">
                  <a:moveTo>
                    <a:pt x="20558" y="0"/>
                  </a:moveTo>
                  <a:lnTo>
                    <a:pt x="20558" y="15339"/>
                  </a:lnTo>
                  <a:lnTo>
                    <a:pt x="17507" y="21310"/>
                  </a:lnTo>
                  <a:lnTo>
                    <a:pt x="13481" y="27777"/>
                  </a:lnTo>
                  <a:lnTo>
                    <a:pt x="10897" y="41251"/>
                  </a:lnTo>
                  <a:lnTo>
                    <a:pt x="9201" y="66580"/>
                  </a:lnTo>
                  <a:lnTo>
                    <a:pt x="391" y="109255"/>
                  </a:lnTo>
                  <a:lnTo>
                    <a:pt x="0" y="121783"/>
                  </a:lnTo>
                  <a:lnTo>
                    <a:pt x="1133" y="122378"/>
                  </a:lnTo>
                  <a:lnTo>
                    <a:pt x="10260" y="123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53"/>
            <p:cNvSpPr/>
            <p:nvPr/>
          </p:nvSpPr>
          <p:spPr>
            <a:xfrm>
              <a:off x="3727622" y="2543432"/>
              <a:ext cx="123568" cy="226542"/>
            </a:xfrm>
            <a:custGeom>
              <a:avLst/>
              <a:gdLst/>
              <a:ahLst/>
              <a:cxnLst/>
              <a:rect l="0" t="0" r="0" b="0"/>
              <a:pathLst>
                <a:path w="123568" h="226542">
                  <a:moveTo>
                    <a:pt x="30891" y="0"/>
                  </a:moveTo>
                  <a:lnTo>
                    <a:pt x="25425" y="0"/>
                  </a:lnTo>
                  <a:lnTo>
                    <a:pt x="22741" y="12205"/>
                  </a:lnTo>
                  <a:lnTo>
                    <a:pt x="18180" y="38704"/>
                  </a:lnTo>
                  <a:lnTo>
                    <a:pt x="13800" y="57247"/>
                  </a:lnTo>
                  <a:lnTo>
                    <a:pt x="10759" y="115696"/>
                  </a:lnTo>
                  <a:lnTo>
                    <a:pt x="290" y="179364"/>
                  </a:lnTo>
                  <a:lnTo>
                    <a:pt x="0" y="226347"/>
                  </a:lnTo>
                  <a:lnTo>
                    <a:pt x="0" y="221017"/>
                  </a:lnTo>
                  <a:lnTo>
                    <a:pt x="1143" y="219426"/>
                  </a:lnTo>
                  <a:lnTo>
                    <a:pt x="14332" y="211196"/>
                  </a:lnTo>
                  <a:lnTo>
                    <a:pt x="17811" y="202177"/>
                  </a:lnTo>
                  <a:lnTo>
                    <a:pt x="21646" y="189398"/>
                  </a:lnTo>
                  <a:lnTo>
                    <a:pt x="61653" y="126142"/>
                  </a:lnTo>
                  <a:lnTo>
                    <a:pt x="90639" y="94755"/>
                  </a:lnTo>
                  <a:lnTo>
                    <a:pt x="94821" y="93600"/>
                  </a:lnTo>
                  <a:lnTo>
                    <a:pt x="111362" y="92730"/>
                  </a:lnTo>
                  <a:lnTo>
                    <a:pt x="118171" y="98159"/>
                  </a:lnTo>
                  <a:lnTo>
                    <a:pt x="121169" y="103884"/>
                  </a:lnTo>
                  <a:lnTo>
                    <a:pt x="123252" y="121400"/>
                  </a:lnTo>
                  <a:lnTo>
                    <a:pt x="123562" y="180871"/>
                  </a:lnTo>
                  <a:lnTo>
                    <a:pt x="123567" y="226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54"/>
            <p:cNvSpPr/>
            <p:nvPr/>
          </p:nvSpPr>
          <p:spPr>
            <a:xfrm>
              <a:off x="3542270" y="2646406"/>
              <a:ext cx="185353" cy="9874"/>
            </a:xfrm>
            <a:custGeom>
              <a:avLst/>
              <a:gdLst/>
              <a:ahLst/>
              <a:cxnLst/>
              <a:rect l="0" t="0" r="0" b="0"/>
              <a:pathLst>
                <a:path w="185353" h="9874">
                  <a:moveTo>
                    <a:pt x="0" y="0"/>
                  </a:moveTo>
                  <a:lnTo>
                    <a:pt x="58882" y="0"/>
                  </a:lnTo>
                  <a:lnTo>
                    <a:pt x="120149" y="9873"/>
                  </a:lnTo>
                  <a:lnTo>
                    <a:pt x="1853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55"/>
            <p:cNvSpPr/>
            <p:nvPr/>
          </p:nvSpPr>
          <p:spPr>
            <a:xfrm>
              <a:off x="3604092" y="2564027"/>
              <a:ext cx="30855" cy="205468"/>
            </a:xfrm>
            <a:custGeom>
              <a:avLst/>
              <a:gdLst/>
              <a:ahLst/>
              <a:cxnLst/>
              <a:rect l="0" t="0" r="0" b="0"/>
              <a:pathLst>
                <a:path w="30855" h="205468">
                  <a:moveTo>
                    <a:pt x="30854" y="0"/>
                  </a:moveTo>
                  <a:lnTo>
                    <a:pt x="29709" y="56303"/>
                  </a:lnTo>
                  <a:lnTo>
                    <a:pt x="13763" y="116739"/>
                  </a:lnTo>
                  <a:lnTo>
                    <a:pt x="7414" y="161708"/>
                  </a:lnTo>
                  <a:lnTo>
                    <a:pt x="3273" y="170267"/>
                  </a:lnTo>
                  <a:lnTo>
                    <a:pt x="91" y="193562"/>
                  </a:lnTo>
                  <a:lnTo>
                    <a:pt x="0" y="200497"/>
                  </a:lnTo>
                  <a:lnTo>
                    <a:pt x="1132" y="202313"/>
                  </a:lnTo>
                  <a:lnTo>
                    <a:pt x="3030" y="203524"/>
                  </a:lnTo>
                  <a:lnTo>
                    <a:pt x="8831" y="205467"/>
                  </a:lnTo>
                  <a:lnTo>
                    <a:pt x="9308" y="204483"/>
                  </a:lnTo>
                  <a:lnTo>
                    <a:pt x="10134" y="197038"/>
                  </a:lnTo>
                  <a:lnTo>
                    <a:pt x="20557" y="195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56"/>
            <p:cNvSpPr/>
            <p:nvPr/>
          </p:nvSpPr>
          <p:spPr>
            <a:xfrm>
              <a:off x="3357049" y="2800865"/>
              <a:ext cx="30763" cy="92677"/>
            </a:xfrm>
            <a:custGeom>
              <a:avLst/>
              <a:gdLst/>
              <a:ahLst/>
              <a:cxnLst/>
              <a:rect l="0" t="0" r="0" b="0"/>
              <a:pathLst>
                <a:path w="30763" h="92677">
                  <a:moveTo>
                    <a:pt x="30762" y="0"/>
                  </a:moveTo>
                  <a:lnTo>
                    <a:pt x="30762" y="24504"/>
                  </a:lnTo>
                  <a:lnTo>
                    <a:pt x="20275" y="57425"/>
                  </a:lnTo>
                  <a:lnTo>
                    <a:pt x="12503" y="71897"/>
                  </a:lnTo>
                  <a:lnTo>
                    <a:pt x="10629" y="85774"/>
                  </a:lnTo>
                  <a:lnTo>
                    <a:pt x="9331" y="88075"/>
                  </a:lnTo>
                  <a:lnTo>
                    <a:pt x="7321" y="89609"/>
                  </a:lnTo>
                  <a:lnTo>
                    <a:pt x="0" y="92623"/>
                  </a:lnTo>
                  <a:lnTo>
                    <a:pt x="10167" y="92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57"/>
            <p:cNvSpPr/>
            <p:nvPr/>
          </p:nvSpPr>
          <p:spPr>
            <a:xfrm>
              <a:off x="3161270" y="2636544"/>
              <a:ext cx="164758" cy="123091"/>
            </a:xfrm>
            <a:custGeom>
              <a:avLst/>
              <a:gdLst/>
              <a:ahLst/>
              <a:cxnLst/>
              <a:rect l="0" t="0" r="0" b="0"/>
              <a:pathLst>
                <a:path w="164758" h="123091">
                  <a:moveTo>
                    <a:pt x="0" y="40753"/>
                  </a:moveTo>
                  <a:lnTo>
                    <a:pt x="60398" y="40753"/>
                  </a:lnTo>
                  <a:lnTo>
                    <a:pt x="79139" y="39609"/>
                  </a:lnTo>
                  <a:lnTo>
                    <a:pt x="112579" y="28041"/>
                  </a:lnTo>
                  <a:lnTo>
                    <a:pt x="121397" y="21716"/>
                  </a:lnTo>
                  <a:lnTo>
                    <a:pt x="128391" y="20620"/>
                  </a:lnTo>
                  <a:lnTo>
                    <a:pt x="130216" y="19322"/>
                  </a:lnTo>
                  <a:lnTo>
                    <a:pt x="131432" y="17313"/>
                  </a:lnTo>
                  <a:lnTo>
                    <a:pt x="132243" y="14829"/>
                  </a:lnTo>
                  <a:lnTo>
                    <a:pt x="131639" y="13173"/>
                  </a:lnTo>
                  <a:lnTo>
                    <a:pt x="130093" y="12069"/>
                  </a:lnTo>
                  <a:lnTo>
                    <a:pt x="124857" y="10297"/>
                  </a:lnTo>
                  <a:lnTo>
                    <a:pt x="124141" y="7004"/>
                  </a:lnTo>
                  <a:lnTo>
                    <a:pt x="123950" y="4524"/>
                  </a:lnTo>
                  <a:lnTo>
                    <a:pt x="122678" y="2871"/>
                  </a:lnTo>
                  <a:lnTo>
                    <a:pt x="118215" y="1034"/>
                  </a:lnTo>
                  <a:lnTo>
                    <a:pt x="109269" y="0"/>
                  </a:lnTo>
                  <a:lnTo>
                    <a:pt x="102720" y="2809"/>
                  </a:lnTo>
                  <a:lnTo>
                    <a:pt x="78701" y="16009"/>
                  </a:lnTo>
                  <a:lnTo>
                    <a:pt x="66161" y="20073"/>
                  </a:lnTo>
                  <a:lnTo>
                    <a:pt x="48179" y="34329"/>
                  </a:lnTo>
                  <a:lnTo>
                    <a:pt x="44296" y="40949"/>
                  </a:lnTo>
                  <a:lnTo>
                    <a:pt x="41426" y="47705"/>
                  </a:lnTo>
                  <a:lnTo>
                    <a:pt x="34522" y="57941"/>
                  </a:lnTo>
                  <a:lnTo>
                    <a:pt x="32505" y="64792"/>
                  </a:lnTo>
                  <a:lnTo>
                    <a:pt x="33112" y="68221"/>
                  </a:lnTo>
                  <a:lnTo>
                    <a:pt x="39255" y="81944"/>
                  </a:lnTo>
                  <a:lnTo>
                    <a:pt x="39900" y="85376"/>
                  </a:lnTo>
                  <a:lnTo>
                    <a:pt x="51601" y="108258"/>
                  </a:lnTo>
                  <a:lnTo>
                    <a:pt x="53851" y="109784"/>
                  </a:lnTo>
                  <a:lnTo>
                    <a:pt x="59403" y="112622"/>
                  </a:lnTo>
                  <a:lnTo>
                    <a:pt x="68960" y="119509"/>
                  </a:lnTo>
                  <a:lnTo>
                    <a:pt x="79038" y="122058"/>
                  </a:lnTo>
                  <a:lnTo>
                    <a:pt x="115276" y="123090"/>
                  </a:lnTo>
                  <a:lnTo>
                    <a:pt x="122933" y="120062"/>
                  </a:lnTo>
                  <a:lnTo>
                    <a:pt x="130151" y="116047"/>
                  </a:lnTo>
                  <a:lnTo>
                    <a:pt x="137172" y="114262"/>
                  </a:lnTo>
                  <a:lnTo>
                    <a:pt x="144107" y="107367"/>
                  </a:lnTo>
                  <a:lnTo>
                    <a:pt x="152414" y="95228"/>
                  </a:lnTo>
                  <a:lnTo>
                    <a:pt x="154240" y="94232"/>
                  </a:lnTo>
                  <a:lnTo>
                    <a:pt x="164757" y="92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58"/>
            <p:cNvSpPr/>
            <p:nvPr/>
          </p:nvSpPr>
          <p:spPr>
            <a:xfrm>
              <a:off x="3048480" y="2636111"/>
              <a:ext cx="112791" cy="133863"/>
            </a:xfrm>
            <a:custGeom>
              <a:avLst/>
              <a:gdLst/>
              <a:ahLst/>
              <a:cxnLst/>
              <a:rect l="0" t="0" r="0" b="0"/>
              <a:pathLst>
                <a:path w="112791" h="133863">
                  <a:moveTo>
                    <a:pt x="112790" y="10295"/>
                  </a:moveTo>
                  <a:lnTo>
                    <a:pt x="112790" y="1429"/>
                  </a:lnTo>
                  <a:lnTo>
                    <a:pt x="111646" y="951"/>
                  </a:lnTo>
                  <a:lnTo>
                    <a:pt x="78324" y="0"/>
                  </a:lnTo>
                  <a:lnTo>
                    <a:pt x="71538" y="3050"/>
                  </a:lnTo>
                  <a:lnTo>
                    <a:pt x="28410" y="34374"/>
                  </a:lnTo>
                  <a:lnTo>
                    <a:pt x="17106" y="50101"/>
                  </a:lnTo>
                  <a:lnTo>
                    <a:pt x="1141" y="85682"/>
                  </a:lnTo>
                  <a:lnTo>
                    <a:pt x="0" y="96068"/>
                  </a:lnTo>
                  <a:lnTo>
                    <a:pt x="8428" y="120096"/>
                  </a:lnTo>
                  <a:lnTo>
                    <a:pt x="14872" y="128003"/>
                  </a:lnTo>
                  <a:lnTo>
                    <a:pt x="20836" y="131258"/>
                  </a:lnTo>
                  <a:lnTo>
                    <a:pt x="39454" y="133347"/>
                  </a:lnTo>
                  <a:lnTo>
                    <a:pt x="71601" y="1338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59"/>
            <p:cNvSpPr/>
            <p:nvPr/>
          </p:nvSpPr>
          <p:spPr>
            <a:xfrm>
              <a:off x="2811341" y="2625936"/>
              <a:ext cx="154282" cy="164125"/>
            </a:xfrm>
            <a:custGeom>
              <a:avLst/>
              <a:gdLst/>
              <a:ahLst/>
              <a:cxnLst/>
              <a:rect l="0" t="0" r="0" b="0"/>
              <a:pathLst>
                <a:path w="154282" h="164125">
                  <a:moveTo>
                    <a:pt x="123389" y="10172"/>
                  </a:moveTo>
                  <a:lnTo>
                    <a:pt x="117922" y="4706"/>
                  </a:lnTo>
                  <a:lnTo>
                    <a:pt x="112187" y="2022"/>
                  </a:lnTo>
                  <a:lnTo>
                    <a:pt x="89012" y="0"/>
                  </a:lnTo>
                  <a:lnTo>
                    <a:pt x="82176" y="2982"/>
                  </a:lnTo>
                  <a:lnTo>
                    <a:pt x="38001" y="34253"/>
                  </a:lnTo>
                  <a:lnTo>
                    <a:pt x="13576" y="69860"/>
                  </a:lnTo>
                  <a:lnTo>
                    <a:pt x="4405" y="93836"/>
                  </a:lnTo>
                  <a:lnTo>
                    <a:pt x="0" y="131019"/>
                  </a:lnTo>
                  <a:lnTo>
                    <a:pt x="5340" y="138400"/>
                  </a:lnTo>
                  <a:lnTo>
                    <a:pt x="14169" y="147833"/>
                  </a:lnTo>
                  <a:lnTo>
                    <a:pt x="20691" y="151445"/>
                  </a:lnTo>
                  <a:lnTo>
                    <a:pt x="24031" y="152408"/>
                  </a:lnTo>
                  <a:lnTo>
                    <a:pt x="27403" y="151906"/>
                  </a:lnTo>
                  <a:lnTo>
                    <a:pt x="41034" y="145930"/>
                  </a:lnTo>
                  <a:lnTo>
                    <a:pt x="54365" y="141547"/>
                  </a:lnTo>
                  <a:lnTo>
                    <a:pt x="69757" y="133002"/>
                  </a:lnTo>
                  <a:lnTo>
                    <a:pt x="78958" y="124259"/>
                  </a:lnTo>
                  <a:lnTo>
                    <a:pt x="127847" y="65458"/>
                  </a:lnTo>
                  <a:lnTo>
                    <a:pt x="135583" y="43509"/>
                  </a:lnTo>
                  <a:lnTo>
                    <a:pt x="140250" y="35286"/>
                  </a:lnTo>
                  <a:lnTo>
                    <a:pt x="143246" y="20684"/>
                  </a:lnTo>
                  <a:lnTo>
                    <a:pt x="143979" y="10226"/>
                  </a:lnTo>
                  <a:lnTo>
                    <a:pt x="143983" y="33375"/>
                  </a:lnTo>
                  <a:lnTo>
                    <a:pt x="133874" y="94767"/>
                  </a:lnTo>
                  <a:lnTo>
                    <a:pt x="133689" y="143505"/>
                  </a:lnTo>
                  <a:lnTo>
                    <a:pt x="134832" y="147115"/>
                  </a:lnTo>
                  <a:lnTo>
                    <a:pt x="136738" y="149522"/>
                  </a:lnTo>
                  <a:lnTo>
                    <a:pt x="139154" y="151126"/>
                  </a:lnTo>
                  <a:lnTo>
                    <a:pt x="140763" y="153339"/>
                  </a:lnTo>
                  <a:lnTo>
                    <a:pt x="142552" y="158850"/>
                  </a:lnTo>
                  <a:lnTo>
                    <a:pt x="144174" y="160777"/>
                  </a:lnTo>
                  <a:lnTo>
                    <a:pt x="152724" y="164124"/>
                  </a:lnTo>
                  <a:lnTo>
                    <a:pt x="153243" y="163149"/>
                  </a:lnTo>
                  <a:lnTo>
                    <a:pt x="154281" y="154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60"/>
            <p:cNvSpPr/>
            <p:nvPr/>
          </p:nvSpPr>
          <p:spPr>
            <a:xfrm>
              <a:off x="2512541" y="2646871"/>
              <a:ext cx="141623" cy="143679"/>
            </a:xfrm>
            <a:custGeom>
              <a:avLst/>
              <a:gdLst/>
              <a:ahLst/>
              <a:cxnLst/>
              <a:rect l="0" t="0" r="0" b="0"/>
              <a:pathLst>
                <a:path w="141623" h="143679">
                  <a:moveTo>
                    <a:pt x="10297" y="40723"/>
                  </a:moveTo>
                  <a:lnTo>
                    <a:pt x="10297" y="35257"/>
                  </a:lnTo>
                  <a:lnTo>
                    <a:pt x="13348" y="29522"/>
                  </a:lnTo>
                  <a:lnTo>
                    <a:pt x="15763" y="26391"/>
                  </a:lnTo>
                  <a:lnTo>
                    <a:pt x="21498" y="22912"/>
                  </a:lnTo>
                  <a:lnTo>
                    <a:pt x="27861" y="20222"/>
                  </a:lnTo>
                  <a:lnTo>
                    <a:pt x="37875" y="13419"/>
                  </a:lnTo>
                  <a:lnTo>
                    <a:pt x="48089" y="9751"/>
                  </a:lnTo>
                  <a:lnTo>
                    <a:pt x="54934" y="4837"/>
                  </a:lnTo>
                  <a:lnTo>
                    <a:pt x="76153" y="1106"/>
                  </a:lnTo>
                  <a:lnTo>
                    <a:pt x="98713" y="0"/>
                  </a:lnTo>
                  <a:lnTo>
                    <a:pt x="109851" y="2792"/>
                  </a:lnTo>
                  <a:lnTo>
                    <a:pt x="126324" y="13907"/>
                  </a:lnTo>
                  <a:lnTo>
                    <a:pt x="137097" y="23752"/>
                  </a:lnTo>
                  <a:lnTo>
                    <a:pt x="141021" y="36613"/>
                  </a:lnTo>
                  <a:lnTo>
                    <a:pt x="141622" y="51482"/>
                  </a:lnTo>
                  <a:lnTo>
                    <a:pt x="131368" y="89688"/>
                  </a:lnTo>
                  <a:lnTo>
                    <a:pt x="119642" y="105441"/>
                  </a:lnTo>
                  <a:lnTo>
                    <a:pt x="76298" y="135357"/>
                  </a:lnTo>
                  <a:lnTo>
                    <a:pt x="60617" y="141225"/>
                  </a:lnTo>
                  <a:lnTo>
                    <a:pt x="12772" y="143678"/>
                  </a:lnTo>
                  <a:lnTo>
                    <a:pt x="0" y="133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61"/>
            <p:cNvSpPr/>
            <p:nvPr/>
          </p:nvSpPr>
          <p:spPr>
            <a:xfrm>
              <a:off x="1577520" y="2656744"/>
              <a:ext cx="131832" cy="164525"/>
            </a:xfrm>
            <a:custGeom>
              <a:avLst/>
              <a:gdLst/>
              <a:ahLst/>
              <a:cxnLst/>
              <a:rect l="0" t="0" r="0" b="0"/>
              <a:pathLst>
                <a:path w="131832" h="164525">
                  <a:moveTo>
                    <a:pt x="8264" y="72040"/>
                  </a:moveTo>
                  <a:lnTo>
                    <a:pt x="28063" y="72040"/>
                  </a:lnTo>
                  <a:lnTo>
                    <a:pt x="37276" y="68989"/>
                  </a:lnTo>
                  <a:lnTo>
                    <a:pt x="45186" y="64963"/>
                  </a:lnTo>
                  <a:lnTo>
                    <a:pt x="76847" y="53002"/>
                  </a:lnTo>
                  <a:lnTo>
                    <a:pt x="97770" y="33850"/>
                  </a:lnTo>
                  <a:lnTo>
                    <a:pt x="99531" y="29133"/>
                  </a:lnTo>
                  <a:lnTo>
                    <a:pt x="100915" y="5363"/>
                  </a:lnTo>
                  <a:lnTo>
                    <a:pt x="99779" y="3561"/>
                  </a:lnTo>
                  <a:lnTo>
                    <a:pt x="97878" y="2360"/>
                  </a:lnTo>
                  <a:lnTo>
                    <a:pt x="90451" y="275"/>
                  </a:lnTo>
                  <a:lnTo>
                    <a:pt x="76435" y="0"/>
                  </a:lnTo>
                  <a:lnTo>
                    <a:pt x="69835" y="3028"/>
                  </a:lnTo>
                  <a:lnTo>
                    <a:pt x="63089" y="7043"/>
                  </a:lnTo>
                  <a:lnTo>
                    <a:pt x="52857" y="10448"/>
                  </a:lnTo>
                  <a:lnTo>
                    <a:pt x="46008" y="15299"/>
                  </a:lnTo>
                  <a:lnTo>
                    <a:pt x="21993" y="49441"/>
                  </a:lnTo>
                  <a:lnTo>
                    <a:pt x="1018" y="94363"/>
                  </a:lnTo>
                  <a:lnTo>
                    <a:pt x="0" y="100651"/>
                  </a:lnTo>
                  <a:lnTo>
                    <a:pt x="1922" y="110690"/>
                  </a:lnTo>
                  <a:lnTo>
                    <a:pt x="15857" y="141751"/>
                  </a:lnTo>
                  <a:lnTo>
                    <a:pt x="18504" y="149932"/>
                  </a:lnTo>
                  <a:lnTo>
                    <a:pt x="23493" y="157382"/>
                  </a:lnTo>
                  <a:lnTo>
                    <a:pt x="27570" y="159827"/>
                  </a:lnTo>
                  <a:lnTo>
                    <a:pt x="47503" y="163750"/>
                  </a:lnTo>
                  <a:lnTo>
                    <a:pt x="62798" y="164524"/>
                  </a:lnTo>
                  <a:lnTo>
                    <a:pt x="131831" y="144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62"/>
            <p:cNvSpPr/>
            <p:nvPr/>
          </p:nvSpPr>
          <p:spPr>
            <a:xfrm>
              <a:off x="1874574" y="2306594"/>
              <a:ext cx="102454" cy="174567"/>
            </a:xfrm>
            <a:custGeom>
              <a:avLst/>
              <a:gdLst/>
              <a:ahLst/>
              <a:cxnLst/>
              <a:rect l="0" t="0" r="0" b="0"/>
              <a:pathLst>
                <a:path w="102454" h="174567">
                  <a:moveTo>
                    <a:pt x="51020" y="0"/>
                  </a:moveTo>
                  <a:lnTo>
                    <a:pt x="26517" y="24504"/>
                  </a:lnTo>
                  <a:lnTo>
                    <a:pt x="22968" y="34155"/>
                  </a:lnTo>
                  <a:lnTo>
                    <a:pt x="7490" y="94272"/>
                  </a:lnTo>
                  <a:lnTo>
                    <a:pt x="1106" y="114985"/>
                  </a:lnTo>
                  <a:lnTo>
                    <a:pt x="0" y="126491"/>
                  </a:lnTo>
                  <a:lnTo>
                    <a:pt x="5139" y="142613"/>
                  </a:lnTo>
                  <a:lnTo>
                    <a:pt x="13907" y="156416"/>
                  </a:lnTo>
                  <a:lnTo>
                    <a:pt x="20415" y="161050"/>
                  </a:lnTo>
                  <a:lnTo>
                    <a:pt x="23752" y="162286"/>
                  </a:lnTo>
                  <a:lnTo>
                    <a:pt x="25976" y="164254"/>
                  </a:lnTo>
                  <a:lnTo>
                    <a:pt x="28448" y="169491"/>
                  </a:lnTo>
                  <a:lnTo>
                    <a:pt x="30252" y="171346"/>
                  </a:lnTo>
                  <a:lnTo>
                    <a:pt x="35307" y="173407"/>
                  </a:lnTo>
                  <a:lnTo>
                    <a:pt x="44585" y="174566"/>
                  </a:lnTo>
                  <a:lnTo>
                    <a:pt x="60046" y="169443"/>
                  </a:lnTo>
                  <a:lnTo>
                    <a:pt x="77551" y="157462"/>
                  </a:lnTo>
                  <a:lnTo>
                    <a:pt x="95520" y="140674"/>
                  </a:lnTo>
                  <a:lnTo>
                    <a:pt x="99402" y="133841"/>
                  </a:lnTo>
                  <a:lnTo>
                    <a:pt x="101587" y="120510"/>
                  </a:lnTo>
                  <a:lnTo>
                    <a:pt x="102453" y="75335"/>
                  </a:lnTo>
                  <a:lnTo>
                    <a:pt x="99432" y="64756"/>
                  </a:lnTo>
                  <a:lnTo>
                    <a:pt x="95420" y="56240"/>
                  </a:lnTo>
                  <a:lnTo>
                    <a:pt x="92017" y="45013"/>
                  </a:lnTo>
                  <a:lnTo>
                    <a:pt x="87166" y="37931"/>
                  </a:lnTo>
                  <a:lnTo>
                    <a:pt x="53437" y="12337"/>
                  </a:lnTo>
                  <a:lnTo>
                    <a:pt x="49043" y="11204"/>
                  </a:lnTo>
                  <a:lnTo>
                    <a:pt x="20129" y="102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63"/>
            <p:cNvSpPr/>
            <p:nvPr/>
          </p:nvSpPr>
          <p:spPr>
            <a:xfrm>
              <a:off x="2739081" y="2543432"/>
              <a:ext cx="30893" cy="216245"/>
            </a:xfrm>
            <a:custGeom>
              <a:avLst/>
              <a:gdLst/>
              <a:ahLst/>
              <a:cxnLst/>
              <a:rect l="0" t="0" r="0" b="0"/>
              <a:pathLst>
                <a:path w="30893" h="216245">
                  <a:moveTo>
                    <a:pt x="30892" y="0"/>
                  </a:moveTo>
                  <a:lnTo>
                    <a:pt x="30892" y="14333"/>
                  </a:lnTo>
                  <a:lnTo>
                    <a:pt x="21231" y="62076"/>
                  </a:lnTo>
                  <a:lnTo>
                    <a:pt x="19733" y="75643"/>
                  </a:lnTo>
                  <a:lnTo>
                    <a:pt x="11276" y="116715"/>
                  </a:lnTo>
                  <a:lnTo>
                    <a:pt x="9239" y="157894"/>
                  </a:lnTo>
                  <a:lnTo>
                    <a:pt x="641" y="197796"/>
                  </a:lnTo>
                  <a:lnTo>
                    <a:pt x="0" y="216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64"/>
            <p:cNvSpPr/>
            <p:nvPr/>
          </p:nvSpPr>
          <p:spPr>
            <a:xfrm>
              <a:off x="2193324" y="2657381"/>
              <a:ext cx="108507" cy="143343"/>
            </a:xfrm>
            <a:custGeom>
              <a:avLst/>
              <a:gdLst/>
              <a:ahLst/>
              <a:cxnLst/>
              <a:rect l="0" t="0" r="0" b="0"/>
              <a:pathLst>
                <a:path w="108507" h="143343">
                  <a:moveTo>
                    <a:pt x="10298" y="9619"/>
                  </a:moveTo>
                  <a:lnTo>
                    <a:pt x="10298" y="24959"/>
                  </a:lnTo>
                  <a:lnTo>
                    <a:pt x="637" y="68682"/>
                  </a:lnTo>
                  <a:lnTo>
                    <a:pt x="1" y="132947"/>
                  </a:lnTo>
                  <a:lnTo>
                    <a:pt x="0" y="143342"/>
                  </a:lnTo>
                  <a:lnTo>
                    <a:pt x="0" y="134606"/>
                  </a:lnTo>
                  <a:lnTo>
                    <a:pt x="18260" y="73864"/>
                  </a:lnTo>
                  <a:lnTo>
                    <a:pt x="20701" y="65632"/>
                  </a:lnTo>
                  <a:lnTo>
                    <a:pt x="58159" y="10910"/>
                  </a:lnTo>
                  <a:lnTo>
                    <a:pt x="59367" y="7047"/>
                  </a:lnTo>
                  <a:lnTo>
                    <a:pt x="61317" y="4472"/>
                  </a:lnTo>
                  <a:lnTo>
                    <a:pt x="66534" y="1611"/>
                  </a:lnTo>
                  <a:lnTo>
                    <a:pt x="75904" y="0"/>
                  </a:lnTo>
                  <a:lnTo>
                    <a:pt x="82552" y="2674"/>
                  </a:lnTo>
                  <a:lnTo>
                    <a:pt x="89321" y="6533"/>
                  </a:lnTo>
                  <a:lnTo>
                    <a:pt x="96142" y="8247"/>
                  </a:lnTo>
                  <a:lnTo>
                    <a:pt x="98419" y="9848"/>
                  </a:lnTo>
                  <a:lnTo>
                    <a:pt x="99937" y="12060"/>
                  </a:lnTo>
                  <a:lnTo>
                    <a:pt x="102768" y="17569"/>
                  </a:lnTo>
                  <a:lnTo>
                    <a:pt x="107840" y="23831"/>
                  </a:lnTo>
                  <a:lnTo>
                    <a:pt x="108506" y="27103"/>
                  </a:lnTo>
                  <a:lnTo>
                    <a:pt x="107806" y="30428"/>
                  </a:lnTo>
                  <a:lnTo>
                    <a:pt x="106195" y="33789"/>
                  </a:lnTo>
                  <a:lnTo>
                    <a:pt x="102998" y="95180"/>
                  </a:lnTo>
                  <a:lnTo>
                    <a:pt x="102973" y="122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65"/>
            <p:cNvSpPr/>
            <p:nvPr/>
          </p:nvSpPr>
          <p:spPr>
            <a:xfrm>
              <a:off x="1410730" y="2697892"/>
              <a:ext cx="10298" cy="296874"/>
            </a:xfrm>
            <a:custGeom>
              <a:avLst/>
              <a:gdLst/>
              <a:ahLst/>
              <a:cxnLst/>
              <a:rect l="0" t="0" r="0" b="0"/>
              <a:pathLst>
                <a:path w="10298" h="296874">
                  <a:moveTo>
                    <a:pt x="10297" y="0"/>
                  </a:moveTo>
                  <a:lnTo>
                    <a:pt x="1431" y="8866"/>
                  </a:lnTo>
                  <a:lnTo>
                    <a:pt x="424" y="15339"/>
                  </a:lnTo>
                  <a:lnTo>
                    <a:pt x="1169" y="48360"/>
                  </a:lnTo>
                  <a:lnTo>
                    <a:pt x="9874" y="110477"/>
                  </a:lnTo>
                  <a:lnTo>
                    <a:pt x="10273" y="168417"/>
                  </a:lnTo>
                  <a:lnTo>
                    <a:pt x="9146" y="195589"/>
                  </a:lnTo>
                  <a:lnTo>
                    <a:pt x="125" y="259215"/>
                  </a:lnTo>
                  <a:lnTo>
                    <a:pt x="1" y="296873"/>
                  </a:lnTo>
                  <a:lnTo>
                    <a:pt x="0" y="279837"/>
                  </a:lnTo>
                  <a:lnTo>
                    <a:pt x="10297" y="267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66"/>
            <p:cNvSpPr/>
            <p:nvPr/>
          </p:nvSpPr>
          <p:spPr>
            <a:xfrm>
              <a:off x="3449594" y="2265419"/>
              <a:ext cx="102834" cy="175026"/>
            </a:xfrm>
            <a:custGeom>
              <a:avLst/>
              <a:gdLst/>
              <a:ahLst/>
              <a:cxnLst/>
              <a:rect l="0" t="0" r="0" b="0"/>
              <a:pathLst>
                <a:path w="102834" h="175026">
                  <a:moveTo>
                    <a:pt x="82379" y="20581"/>
                  </a:moveTo>
                  <a:lnTo>
                    <a:pt x="82379" y="15115"/>
                  </a:lnTo>
                  <a:lnTo>
                    <a:pt x="79328" y="9380"/>
                  </a:lnTo>
                  <a:lnTo>
                    <a:pt x="73513" y="1842"/>
                  </a:lnTo>
                  <a:lnTo>
                    <a:pt x="69666" y="811"/>
                  </a:lnTo>
                  <a:lnTo>
                    <a:pt x="38723" y="0"/>
                  </a:lnTo>
                  <a:lnTo>
                    <a:pt x="31322" y="3044"/>
                  </a:lnTo>
                  <a:lnTo>
                    <a:pt x="15756" y="15326"/>
                  </a:lnTo>
                  <a:lnTo>
                    <a:pt x="1911" y="37852"/>
                  </a:lnTo>
                  <a:lnTo>
                    <a:pt x="566" y="45657"/>
                  </a:lnTo>
                  <a:lnTo>
                    <a:pt x="3303" y="51939"/>
                  </a:lnTo>
                  <a:lnTo>
                    <a:pt x="8915" y="59828"/>
                  </a:lnTo>
                  <a:lnTo>
                    <a:pt x="40767" y="79506"/>
                  </a:lnTo>
                  <a:lnTo>
                    <a:pt x="47867" y="82238"/>
                  </a:lnTo>
                  <a:lnTo>
                    <a:pt x="82376" y="110263"/>
                  </a:lnTo>
                  <a:lnTo>
                    <a:pt x="85810" y="111261"/>
                  </a:lnTo>
                  <a:lnTo>
                    <a:pt x="88099" y="113070"/>
                  </a:lnTo>
                  <a:lnTo>
                    <a:pt x="99351" y="130704"/>
                  </a:lnTo>
                  <a:lnTo>
                    <a:pt x="102496" y="142152"/>
                  </a:lnTo>
                  <a:lnTo>
                    <a:pt x="102833" y="149023"/>
                  </a:lnTo>
                  <a:lnTo>
                    <a:pt x="100590" y="151975"/>
                  </a:lnTo>
                  <a:lnTo>
                    <a:pt x="76058" y="170548"/>
                  </a:lnTo>
                  <a:lnTo>
                    <a:pt x="68890" y="173044"/>
                  </a:lnTo>
                  <a:lnTo>
                    <a:pt x="11824" y="175025"/>
                  </a:lnTo>
                  <a:lnTo>
                    <a:pt x="7883" y="173886"/>
                  </a:lnTo>
                  <a:lnTo>
                    <a:pt x="5256" y="171982"/>
                  </a:lnTo>
                  <a:lnTo>
                    <a:pt x="1038" y="166173"/>
                  </a:lnTo>
                  <a:lnTo>
                    <a:pt x="0" y="144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67"/>
            <p:cNvSpPr/>
            <p:nvPr/>
          </p:nvSpPr>
          <p:spPr>
            <a:xfrm>
              <a:off x="2018274" y="2296297"/>
              <a:ext cx="113268" cy="175055"/>
            </a:xfrm>
            <a:custGeom>
              <a:avLst/>
              <a:gdLst/>
              <a:ahLst/>
              <a:cxnLst/>
              <a:rect l="0" t="0" r="0" b="0"/>
              <a:pathLst>
                <a:path w="113268" h="175055">
                  <a:moveTo>
                    <a:pt x="20591" y="0"/>
                  </a:moveTo>
                  <a:lnTo>
                    <a:pt x="15124" y="0"/>
                  </a:lnTo>
                  <a:lnTo>
                    <a:pt x="13514" y="1144"/>
                  </a:lnTo>
                  <a:lnTo>
                    <a:pt x="12441" y="3051"/>
                  </a:lnTo>
                  <a:lnTo>
                    <a:pt x="649" y="50874"/>
                  </a:lnTo>
                  <a:lnTo>
                    <a:pt x="4" y="113405"/>
                  </a:lnTo>
                  <a:lnTo>
                    <a:pt x="0" y="124009"/>
                  </a:lnTo>
                  <a:lnTo>
                    <a:pt x="3049" y="132536"/>
                  </a:lnTo>
                  <a:lnTo>
                    <a:pt x="7074" y="140139"/>
                  </a:lnTo>
                  <a:lnTo>
                    <a:pt x="8862" y="147332"/>
                  </a:lnTo>
                  <a:lnTo>
                    <a:pt x="10484" y="149708"/>
                  </a:lnTo>
                  <a:lnTo>
                    <a:pt x="12709" y="151292"/>
                  </a:lnTo>
                  <a:lnTo>
                    <a:pt x="18232" y="153052"/>
                  </a:lnTo>
                  <a:lnTo>
                    <a:pt x="45054" y="154443"/>
                  </a:lnTo>
                  <a:lnTo>
                    <a:pt x="48342" y="152160"/>
                  </a:lnTo>
                  <a:lnTo>
                    <a:pt x="77806" y="116866"/>
                  </a:lnTo>
                  <a:lnTo>
                    <a:pt x="84523" y="103006"/>
                  </a:lnTo>
                  <a:lnTo>
                    <a:pt x="87239" y="99562"/>
                  </a:lnTo>
                  <a:lnTo>
                    <a:pt x="90258" y="89634"/>
                  </a:lnTo>
                  <a:lnTo>
                    <a:pt x="95511" y="59370"/>
                  </a:lnTo>
                  <a:lnTo>
                    <a:pt x="101496" y="39314"/>
                  </a:lnTo>
                  <a:lnTo>
                    <a:pt x="102969" y="142"/>
                  </a:lnTo>
                  <a:lnTo>
                    <a:pt x="102969" y="60092"/>
                  </a:lnTo>
                  <a:lnTo>
                    <a:pt x="102969" y="121173"/>
                  </a:lnTo>
                  <a:lnTo>
                    <a:pt x="102969" y="169617"/>
                  </a:lnTo>
                  <a:lnTo>
                    <a:pt x="104113" y="171429"/>
                  </a:lnTo>
                  <a:lnTo>
                    <a:pt x="106020" y="172638"/>
                  </a:lnTo>
                  <a:lnTo>
                    <a:pt x="113267" y="175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68"/>
            <p:cNvSpPr/>
            <p:nvPr/>
          </p:nvSpPr>
          <p:spPr>
            <a:xfrm>
              <a:off x="2183027" y="2277191"/>
              <a:ext cx="113271" cy="194146"/>
            </a:xfrm>
            <a:custGeom>
              <a:avLst/>
              <a:gdLst/>
              <a:ahLst/>
              <a:cxnLst/>
              <a:rect l="0" t="0" r="0" b="0"/>
              <a:pathLst>
                <a:path w="113271" h="194146">
                  <a:moveTo>
                    <a:pt x="10297" y="19106"/>
                  </a:moveTo>
                  <a:lnTo>
                    <a:pt x="10297" y="83312"/>
                  </a:lnTo>
                  <a:lnTo>
                    <a:pt x="9153" y="108457"/>
                  </a:lnTo>
                  <a:lnTo>
                    <a:pt x="1432" y="139707"/>
                  </a:lnTo>
                  <a:lnTo>
                    <a:pt x="0" y="194118"/>
                  </a:lnTo>
                  <a:lnTo>
                    <a:pt x="0" y="179824"/>
                  </a:lnTo>
                  <a:lnTo>
                    <a:pt x="3051" y="173296"/>
                  </a:lnTo>
                  <a:lnTo>
                    <a:pt x="7077" y="166581"/>
                  </a:lnTo>
                  <a:lnTo>
                    <a:pt x="22953" y="114563"/>
                  </a:lnTo>
                  <a:lnTo>
                    <a:pt x="36923" y="86765"/>
                  </a:lnTo>
                  <a:lnTo>
                    <a:pt x="41069" y="68011"/>
                  </a:lnTo>
                  <a:lnTo>
                    <a:pt x="58927" y="31802"/>
                  </a:lnTo>
                  <a:lnTo>
                    <a:pt x="61658" y="23604"/>
                  </a:lnTo>
                  <a:lnTo>
                    <a:pt x="70483" y="10983"/>
                  </a:lnTo>
                  <a:lnTo>
                    <a:pt x="74422" y="9776"/>
                  </a:lnTo>
                  <a:lnTo>
                    <a:pt x="77074" y="9453"/>
                  </a:lnTo>
                  <a:lnTo>
                    <a:pt x="78842" y="8095"/>
                  </a:lnTo>
                  <a:lnTo>
                    <a:pt x="80807" y="3534"/>
                  </a:lnTo>
                  <a:lnTo>
                    <a:pt x="82475" y="1860"/>
                  </a:lnTo>
                  <a:lnTo>
                    <a:pt x="87379" y="0"/>
                  </a:lnTo>
                  <a:lnTo>
                    <a:pt x="89145" y="648"/>
                  </a:lnTo>
                  <a:lnTo>
                    <a:pt x="90322" y="2224"/>
                  </a:lnTo>
                  <a:lnTo>
                    <a:pt x="92211" y="7508"/>
                  </a:lnTo>
                  <a:lnTo>
                    <a:pt x="99661" y="16773"/>
                  </a:lnTo>
                  <a:lnTo>
                    <a:pt x="101501" y="23027"/>
                  </a:lnTo>
                  <a:lnTo>
                    <a:pt x="105967" y="62729"/>
                  </a:lnTo>
                  <a:lnTo>
                    <a:pt x="111106" y="81611"/>
                  </a:lnTo>
                  <a:lnTo>
                    <a:pt x="113253" y="145015"/>
                  </a:lnTo>
                  <a:lnTo>
                    <a:pt x="113269" y="171066"/>
                  </a:lnTo>
                  <a:lnTo>
                    <a:pt x="105120" y="184438"/>
                  </a:lnTo>
                  <a:lnTo>
                    <a:pt x="103010" y="193992"/>
                  </a:lnTo>
                  <a:lnTo>
                    <a:pt x="111842" y="194145"/>
                  </a:lnTo>
                  <a:lnTo>
                    <a:pt x="112318" y="193006"/>
                  </a:lnTo>
                  <a:lnTo>
                    <a:pt x="113270" y="183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69"/>
            <p:cNvSpPr/>
            <p:nvPr/>
          </p:nvSpPr>
          <p:spPr>
            <a:xfrm>
              <a:off x="2378676" y="2790568"/>
              <a:ext cx="41190" cy="92676"/>
            </a:xfrm>
            <a:custGeom>
              <a:avLst/>
              <a:gdLst/>
              <a:ahLst/>
              <a:cxnLst/>
              <a:rect l="0" t="0" r="0" b="0"/>
              <a:pathLst>
                <a:path w="41190" h="92676">
                  <a:moveTo>
                    <a:pt x="41189" y="0"/>
                  </a:moveTo>
                  <a:lnTo>
                    <a:pt x="41189" y="5466"/>
                  </a:lnTo>
                  <a:lnTo>
                    <a:pt x="12821" y="51321"/>
                  </a:lnTo>
                  <a:lnTo>
                    <a:pt x="10341" y="90214"/>
                  </a:lnTo>
                  <a:lnTo>
                    <a:pt x="9182" y="91035"/>
                  </a:lnTo>
                  <a:lnTo>
                    <a:pt x="0" y="92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70"/>
            <p:cNvSpPr/>
            <p:nvPr/>
          </p:nvSpPr>
          <p:spPr>
            <a:xfrm>
              <a:off x="1400432" y="2650861"/>
              <a:ext cx="133650" cy="170421"/>
            </a:xfrm>
            <a:custGeom>
              <a:avLst/>
              <a:gdLst/>
              <a:ahLst/>
              <a:cxnLst/>
              <a:rect l="0" t="0" r="0" b="0"/>
              <a:pathLst>
                <a:path w="133650" h="170421">
                  <a:moveTo>
                    <a:pt x="20595" y="26436"/>
                  </a:moveTo>
                  <a:lnTo>
                    <a:pt x="20595" y="20970"/>
                  </a:lnTo>
                  <a:lnTo>
                    <a:pt x="21739" y="19360"/>
                  </a:lnTo>
                  <a:lnTo>
                    <a:pt x="23646" y="18286"/>
                  </a:lnTo>
                  <a:lnTo>
                    <a:pt x="26062" y="17570"/>
                  </a:lnTo>
                  <a:lnTo>
                    <a:pt x="27672" y="15949"/>
                  </a:lnTo>
                  <a:lnTo>
                    <a:pt x="29461" y="11097"/>
                  </a:lnTo>
                  <a:lnTo>
                    <a:pt x="31082" y="9345"/>
                  </a:lnTo>
                  <a:lnTo>
                    <a:pt x="35934" y="7399"/>
                  </a:lnTo>
                  <a:lnTo>
                    <a:pt x="48372" y="5005"/>
                  </a:lnTo>
                  <a:lnTo>
                    <a:pt x="55061" y="512"/>
                  </a:lnTo>
                  <a:lnTo>
                    <a:pt x="59590" y="0"/>
                  </a:lnTo>
                  <a:lnTo>
                    <a:pt x="88298" y="6323"/>
                  </a:lnTo>
                  <a:lnTo>
                    <a:pt x="105838" y="19963"/>
                  </a:lnTo>
                  <a:lnTo>
                    <a:pt x="128310" y="42746"/>
                  </a:lnTo>
                  <a:lnTo>
                    <a:pt x="131396" y="50084"/>
                  </a:lnTo>
                  <a:lnTo>
                    <a:pt x="133649" y="90823"/>
                  </a:lnTo>
                  <a:lnTo>
                    <a:pt x="130718" y="103869"/>
                  </a:lnTo>
                  <a:lnTo>
                    <a:pt x="122636" y="117647"/>
                  </a:lnTo>
                  <a:lnTo>
                    <a:pt x="117433" y="125325"/>
                  </a:lnTo>
                  <a:lnTo>
                    <a:pt x="115120" y="132552"/>
                  </a:lnTo>
                  <a:lnTo>
                    <a:pt x="107991" y="139578"/>
                  </a:lnTo>
                  <a:lnTo>
                    <a:pt x="62551" y="167544"/>
                  </a:lnTo>
                  <a:lnTo>
                    <a:pt x="42740" y="169995"/>
                  </a:lnTo>
                  <a:lnTo>
                    <a:pt x="28936" y="170420"/>
                  </a:lnTo>
                  <a:lnTo>
                    <a:pt x="21251" y="167468"/>
                  </a:lnTo>
                  <a:lnTo>
                    <a:pt x="14022" y="163486"/>
                  </a:lnTo>
                  <a:lnTo>
                    <a:pt x="0" y="160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71"/>
            <p:cNvSpPr/>
            <p:nvPr/>
          </p:nvSpPr>
          <p:spPr>
            <a:xfrm>
              <a:off x="3799808" y="2249176"/>
              <a:ext cx="185247" cy="160213"/>
            </a:xfrm>
            <a:custGeom>
              <a:avLst/>
              <a:gdLst/>
              <a:ahLst/>
              <a:cxnLst/>
              <a:rect l="0" t="0" r="0" b="0"/>
              <a:pathLst>
                <a:path w="185247" h="160213">
                  <a:moveTo>
                    <a:pt x="144057" y="5932"/>
                  </a:moveTo>
                  <a:lnTo>
                    <a:pt x="138590" y="5932"/>
                  </a:lnTo>
                  <a:lnTo>
                    <a:pt x="136980" y="4788"/>
                  </a:lnTo>
                  <a:lnTo>
                    <a:pt x="135907" y="2881"/>
                  </a:lnTo>
                  <a:lnTo>
                    <a:pt x="135190" y="466"/>
                  </a:lnTo>
                  <a:lnTo>
                    <a:pt x="133570" y="0"/>
                  </a:lnTo>
                  <a:lnTo>
                    <a:pt x="93601" y="13635"/>
                  </a:lnTo>
                  <a:lnTo>
                    <a:pt x="86393" y="14500"/>
                  </a:lnTo>
                  <a:lnTo>
                    <a:pt x="80443" y="17365"/>
                  </a:lnTo>
                  <a:lnTo>
                    <a:pt x="20308" y="63392"/>
                  </a:lnTo>
                  <a:lnTo>
                    <a:pt x="8968" y="79524"/>
                  </a:lnTo>
                  <a:lnTo>
                    <a:pt x="1687" y="105474"/>
                  </a:lnTo>
                  <a:lnTo>
                    <a:pt x="0" y="132731"/>
                  </a:lnTo>
                  <a:lnTo>
                    <a:pt x="2254" y="136231"/>
                  </a:lnTo>
                  <a:lnTo>
                    <a:pt x="26808" y="155803"/>
                  </a:lnTo>
                  <a:lnTo>
                    <a:pt x="37490" y="159032"/>
                  </a:lnTo>
                  <a:lnTo>
                    <a:pt x="60259" y="160212"/>
                  </a:lnTo>
                  <a:lnTo>
                    <a:pt x="72870" y="154210"/>
                  </a:lnTo>
                  <a:lnTo>
                    <a:pt x="126309" y="115841"/>
                  </a:lnTo>
                  <a:lnTo>
                    <a:pt x="164645" y="56704"/>
                  </a:lnTo>
                  <a:lnTo>
                    <a:pt x="171896" y="39664"/>
                  </a:lnTo>
                  <a:lnTo>
                    <a:pt x="174947" y="16246"/>
                  </a:lnTo>
                  <a:lnTo>
                    <a:pt x="166798" y="35583"/>
                  </a:lnTo>
                  <a:lnTo>
                    <a:pt x="164689" y="99739"/>
                  </a:lnTo>
                  <a:lnTo>
                    <a:pt x="164654" y="131299"/>
                  </a:lnTo>
                  <a:lnTo>
                    <a:pt x="167704" y="139071"/>
                  </a:lnTo>
                  <a:lnTo>
                    <a:pt x="173518" y="147917"/>
                  </a:lnTo>
                  <a:lnTo>
                    <a:pt x="185246" y="150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72"/>
            <p:cNvSpPr/>
            <p:nvPr/>
          </p:nvSpPr>
          <p:spPr>
            <a:xfrm>
              <a:off x="2934730" y="2265406"/>
              <a:ext cx="226366" cy="195649"/>
            </a:xfrm>
            <a:custGeom>
              <a:avLst/>
              <a:gdLst/>
              <a:ahLst/>
              <a:cxnLst/>
              <a:rect l="0" t="0" r="0" b="0"/>
              <a:pathLst>
                <a:path w="226366" h="195649">
                  <a:moveTo>
                    <a:pt x="10297" y="0"/>
                  </a:moveTo>
                  <a:lnTo>
                    <a:pt x="10297" y="63077"/>
                  </a:lnTo>
                  <a:lnTo>
                    <a:pt x="9153" y="99605"/>
                  </a:lnTo>
                  <a:lnTo>
                    <a:pt x="2147" y="127309"/>
                  </a:lnTo>
                  <a:lnTo>
                    <a:pt x="0" y="175036"/>
                  </a:lnTo>
                  <a:lnTo>
                    <a:pt x="0" y="160720"/>
                  </a:lnTo>
                  <a:lnTo>
                    <a:pt x="27105" y="96473"/>
                  </a:lnTo>
                  <a:lnTo>
                    <a:pt x="30914" y="79181"/>
                  </a:lnTo>
                  <a:lnTo>
                    <a:pt x="58441" y="26030"/>
                  </a:lnTo>
                  <a:lnTo>
                    <a:pt x="71481" y="10978"/>
                  </a:lnTo>
                  <a:lnTo>
                    <a:pt x="80894" y="10357"/>
                  </a:lnTo>
                  <a:lnTo>
                    <a:pt x="87405" y="15781"/>
                  </a:lnTo>
                  <a:lnTo>
                    <a:pt x="90333" y="21506"/>
                  </a:lnTo>
                  <a:lnTo>
                    <a:pt x="92368" y="40165"/>
                  </a:lnTo>
                  <a:lnTo>
                    <a:pt x="92664" y="99299"/>
                  </a:lnTo>
                  <a:lnTo>
                    <a:pt x="91529" y="121019"/>
                  </a:lnTo>
                  <a:lnTo>
                    <a:pt x="82415" y="173364"/>
                  </a:lnTo>
                  <a:lnTo>
                    <a:pt x="82389" y="180019"/>
                  </a:lnTo>
                  <a:lnTo>
                    <a:pt x="83529" y="180652"/>
                  </a:lnTo>
                  <a:lnTo>
                    <a:pt x="85434" y="179930"/>
                  </a:lnTo>
                  <a:lnTo>
                    <a:pt x="91245" y="176017"/>
                  </a:lnTo>
                  <a:lnTo>
                    <a:pt x="92040" y="172430"/>
                  </a:lnTo>
                  <a:lnTo>
                    <a:pt x="92251" y="169872"/>
                  </a:lnTo>
                  <a:lnTo>
                    <a:pt x="110215" y="131072"/>
                  </a:lnTo>
                  <a:lnTo>
                    <a:pt x="119102" y="116765"/>
                  </a:lnTo>
                  <a:lnTo>
                    <a:pt x="128446" y="85366"/>
                  </a:lnTo>
                  <a:lnTo>
                    <a:pt x="184991" y="21046"/>
                  </a:lnTo>
                  <a:lnTo>
                    <a:pt x="190912" y="13930"/>
                  </a:lnTo>
                  <a:lnTo>
                    <a:pt x="193543" y="6953"/>
                  </a:lnTo>
                  <a:lnTo>
                    <a:pt x="195389" y="4635"/>
                  </a:lnTo>
                  <a:lnTo>
                    <a:pt x="200491" y="2060"/>
                  </a:lnTo>
                  <a:lnTo>
                    <a:pt x="209796" y="610"/>
                  </a:lnTo>
                  <a:lnTo>
                    <a:pt x="216429" y="3322"/>
                  </a:lnTo>
                  <a:lnTo>
                    <a:pt x="224543" y="8919"/>
                  </a:lnTo>
                  <a:lnTo>
                    <a:pt x="226365" y="33374"/>
                  </a:lnTo>
                  <a:lnTo>
                    <a:pt x="225386" y="94545"/>
                  </a:lnTo>
                  <a:lnTo>
                    <a:pt x="216666" y="142100"/>
                  </a:lnTo>
                  <a:lnTo>
                    <a:pt x="216243" y="195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73"/>
            <p:cNvSpPr/>
            <p:nvPr/>
          </p:nvSpPr>
          <p:spPr>
            <a:xfrm>
              <a:off x="1709351" y="2321668"/>
              <a:ext cx="123569" cy="180560"/>
            </a:xfrm>
            <a:custGeom>
              <a:avLst/>
              <a:gdLst/>
              <a:ahLst/>
              <a:cxnLst/>
              <a:rect l="0" t="0" r="0" b="0"/>
              <a:pathLst>
                <a:path w="123569" h="180560">
                  <a:moveTo>
                    <a:pt x="0" y="5521"/>
                  </a:moveTo>
                  <a:lnTo>
                    <a:pt x="0" y="63117"/>
                  </a:lnTo>
                  <a:lnTo>
                    <a:pt x="0" y="124534"/>
                  </a:lnTo>
                  <a:lnTo>
                    <a:pt x="0" y="180559"/>
                  </a:lnTo>
                  <a:lnTo>
                    <a:pt x="0" y="166242"/>
                  </a:lnTo>
                  <a:lnTo>
                    <a:pt x="3051" y="159712"/>
                  </a:lnTo>
                  <a:lnTo>
                    <a:pt x="5467" y="156369"/>
                  </a:lnTo>
                  <a:lnTo>
                    <a:pt x="19557" y="95115"/>
                  </a:lnTo>
                  <a:lnTo>
                    <a:pt x="21432" y="81011"/>
                  </a:lnTo>
                  <a:lnTo>
                    <a:pt x="38132" y="44119"/>
                  </a:lnTo>
                  <a:lnTo>
                    <a:pt x="58755" y="16069"/>
                  </a:lnTo>
                  <a:lnTo>
                    <a:pt x="59765" y="12553"/>
                  </a:lnTo>
                  <a:lnTo>
                    <a:pt x="61582" y="10209"/>
                  </a:lnTo>
                  <a:lnTo>
                    <a:pt x="75939" y="672"/>
                  </a:lnTo>
                  <a:lnTo>
                    <a:pt x="79230" y="0"/>
                  </a:lnTo>
                  <a:lnTo>
                    <a:pt x="82568" y="696"/>
                  </a:lnTo>
                  <a:lnTo>
                    <a:pt x="89327" y="3377"/>
                  </a:lnTo>
                  <a:lnTo>
                    <a:pt x="96146" y="4568"/>
                  </a:lnTo>
                  <a:lnTo>
                    <a:pt x="98421" y="6030"/>
                  </a:lnTo>
                  <a:lnTo>
                    <a:pt x="99939" y="8149"/>
                  </a:lnTo>
                  <a:lnTo>
                    <a:pt x="102769" y="13554"/>
                  </a:lnTo>
                  <a:lnTo>
                    <a:pt x="117128" y="35168"/>
                  </a:lnTo>
                  <a:lnTo>
                    <a:pt x="122296" y="59728"/>
                  </a:lnTo>
                  <a:lnTo>
                    <a:pt x="123553" y="122387"/>
                  </a:lnTo>
                  <a:lnTo>
                    <a:pt x="123568" y="180522"/>
                  </a:lnTo>
                  <a:lnTo>
                    <a:pt x="123568" y="170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74"/>
            <p:cNvSpPr/>
            <p:nvPr/>
          </p:nvSpPr>
          <p:spPr>
            <a:xfrm>
              <a:off x="2512541" y="2667000"/>
              <a:ext cx="10298" cy="287716"/>
            </a:xfrm>
            <a:custGeom>
              <a:avLst/>
              <a:gdLst/>
              <a:ahLst/>
              <a:cxnLst/>
              <a:rect l="0" t="0" r="0" b="0"/>
              <a:pathLst>
                <a:path w="10298" h="287716">
                  <a:moveTo>
                    <a:pt x="10297" y="0"/>
                  </a:moveTo>
                  <a:lnTo>
                    <a:pt x="10297" y="62710"/>
                  </a:lnTo>
                  <a:lnTo>
                    <a:pt x="10297" y="120825"/>
                  </a:lnTo>
                  <a:lnTo>
                    <a:pt x="9153" y="177924"/>
                  </a:lnTo>
                  <a:lnTo>
                    <a:pt x="636" y="221409"/>
                  </a:lnTo>
                  <a:lnTo>
                    <a:pt x="1" y="285238"/>
                  </a:lnTo>
                  <a:lnTo>
                    <a:pt x="0" y="287715"/>
                  </a:lnTo>
                  <a:lnTo>
                    <a:pt x="0" y="279405"/>
                  </a:lnTo>
                  <a:lnTo>
                    <a:pt x="10297" y="278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75"/>
            <p:cNvSpPr/>
            <p:nvPr/>
          </p:nvSpPr>
          <p:spPr>
            <a:xfrm>
              <a:off x="2553730" y="2277362"/>
              <a:ext cx="123568" cy="203810"/>
            </a:xfrm>
            <a:custGeom>
              <a:avLst/>
              <a:gdLst/>
              <a:ahLst/>
              <a:cxnLst/>
              <a:rect l="0" t="0" r="0" b="0"/>
              <a:pathLst>
                <a:path w="123568" h="203810">
                  <a:moveTo>
                    <a:pt x="10297" y="8638"/>
                  </a:moveTo>
                  <a:lnTo>
                    <a:pt x="10297" y="67634"/>
                  </a:lnTo>
                  <a:lnTo>
                    <a:pt x="9153" y="124490"/>
                  </a:lnTo>
                  <a:lnTo>
                    <a:pt x="2147" y="144708"/>
                  </a:lnTo>
                  <a:lnTo>
                    <a:pt x="0" y="203809"/>
                  </a:lnTo>
                  <a:lnTo>
                    <a:pt x="0" y="180068"/>
                  </a:lnTo>
                  <a:lnTo>
                    <a:pt x="3051" y="173310"/>
                  </a:lnTo>
                  <a:lnTo>
                    <a:pt x="5467" y="169906"/>
                  </a:lnTo>
                  <a:lnTo>
                    <a:pt x="12712" y="144642"/>
                  </a:lnTo>
                  <a:lnTo>
                    <a:pt x="15340" y="140497"/>
                  </a:lnTo>
                  <a:lnTo>
                    <a:pt x="36923" y="78336"/>
                  </a:lnTo>
                  <a:lnTo>
                    <a:pt x="55355" y="32237"/>
                  </a:lnTo>
                  <a:lnTo>
                    <a:pt x="65345" y="17410"/>
                  </a:lnTo>
                  <a:lnTo>
                    <a:pt x="72138" y="12537"/>
                  </a:lnTo>
                  <a:lnTo>
                    <a:pt x="75552" y="11237"/>
                  </a:lnTo>
                  <a:lnTo>
                    <a:pt x="77827" y="9227"/>
                  </a:lnTo>
                  <a:lnTo>
                    <a:pt x="80355" y="3942"/>
                  </a:lnTo>
                  <a:lnTo>
                    <a:pt x="82174" y="2075"/>
                  </a:lnTo>
                  <a:lnTo>
                    <a:pt x="87246" y="0"/>
                  </a:lnTo>
                  <a:lnTo>
                    <a:pt x="90199" y="591"/>
                  </a:lnTo>
                  <a:lnTo>
                    <a:pt x="96533" y="4299"/>
                  </a:lnTo>
                  <a:lnTo>
                    <a:pt x="98679" y="6889"/>
                  </a:lnTo>
                  <a:lnTo>
                    <a:pt x="101065" y="12819"/>
                  </a:lnTo>
                  <a:lnTo>
                    <a:pt x="112612" y="68650"/>
                  </a:lnTo>
                  <a:lnTo>
                    <a:pt x="113232" y="128067"/>
                  </a:lnTo>
                  <a:lnTo>
                    <a:pt x="113270" y="190545"/>
                  </a:lnTo>
                  <a:lnTo>
                    <a:pt x="113270" y="197417"/>
                  </a:lnTo>
                  <a:lnTo>
                    <a:pt x="114414" y="199707"/>
                  </a:lnTo>
                  <a:lnTo>
                    <a:pt x="116321" y="201233"/>
                  </a:lnTo>
                  <a:lnTo>
                    <a:pt x="122136" y="203683"/>
                  </a:lnTo>
                  <a:lnTo>
                    <a:pt x="122613" y="202740"/>
                  </a:lnTo>
                  <a:lnTo>
                    <a:pt x="123567" y="193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76"/>
            <p:cNvSpPr/>
            <p:nvPr/>
          </p:nvSpPr>
          <p:spPr>
            <a:xfrm>
              <a:off x="2028582" y="2661271"/>
              <a:ext cx="123401" cy="148245"/>
            </a:xfrm>
            <a:custGeom>
              <a:avLst/>
              <a:gdLst/>
              <a:ahLst/>
              <a:cxnLst/>
              <a:rect l="0" t="0" r="0" b="0"/>
              <a:pathLst>
                <a:path w="123401" h="148245">
                  <a:moveTo>
                    <a:pt x="30877" y="16026"/>
                  </a:moveTo>
                  <a:lnTo>
                    <a:pt x="25411" y="16026"/>
                  </a:lnTo>
                  <a:lnTo>
                    <a:pt x="23801" y="17170"/>
                  </a:lnTo>
                  <a:lnTo>
                    <a:pt x="22727" y="19077"/>
                  </a:lnTo>
                  <a:lnTo>
                    <a:pt x="21004" y="30359"/>
                  </a:lnTo>
                  <a:lnTo>
                    <a:pt x="19719" y="32446"/>
                  </a:lnTo>
                  <a:lnTo>
                    <a:pt x="17718" y="33838"/>
                  </a:lnTo>
                  <a:lnTo>
                    <a:pt x="15239" y="34766"/>
                  </a:lnTo>
                  <a:lnTo>
                    <a:pt x="6285" y="52471"/>
                  </a:lnTo>
                  <a:lnTo>
                    <a:pt x="1230" y="72763"/>
                  </a:lnTo>
                  <a:lnTo>
                    <a:pt x="0" y="117582"/>
                  </a:lnTo>
                  <a:lnTo>
                    <a:pt x="3043" y="127141"/>
                  </a:lnTo>
                  <a:lnTo>
                    <a:pt x="5456" y="131292"/>
                  </a:lnTo>
                  <a:lnTo>
                    <a:pt x="8209" y="134059"/>
                  </a:lnTo>
                  <a:lnTo>
                    <a:pt x="30957" y="147420"/>
                  </a:lnTo>
                  <a:lnTo>
                    <a:pt x="34363" y="148244"/>
                  </a:lnTo>
                  <a:lnTo>
                    <a:pt x="55556" y="143937"/>
                  </a:lnTo>
                  <a:lnTo>
                    <a:pt x="101309" y="124367"/>
                  </a:lnTo>
                  <a:lnTo>
                    <a:pt x="105291" y="121434"/>
                  </a:lnTo>
                  <a:lnTo>
                    <a:pt x="109716" y="115123"/>
                  </a:lnTo>
                  <a:lnTo>
                    <a:pt x="120940" y="78995"/>
                  </a:lnTo>
                  <a:lnTo>
                    <a:pt x="123400" y="44158"/>
                  </a:lnTo>
                  <a:lnTo>
                    <a:pt x="120434" y="36920"/>
                  </a:lnTo>
                  <a:lnTo>
                    <a:pt x="118041" y="33387"/>
                  </a:lnTo>
                  <a:lnTo>
                    <a:pt x="91827" y="13565"/>
                  </a:lnTo>
                  <a:lnTo>
                    <a:pt x="77286" y="8051"/>
                  </a:lnTo>
                  <a:lnTo>
                    <a:pt x="65731" y="5273"/>
                  </a:lnTo>
                  <a:lnTo>
                    <a:pt x="58572" y="568"/>
                  </a:lnTo>
                  <a:lnTo>
                    <a:pt x="55062" y="0"/>
                  </a:lnTo>
                  <a:lnTo>
                    <a:pt x="51577" y="766"/>
                  </a:lnTo>
                  <a:lnTo>
                    <a:pt x="44653" y="3523"/>
                  </a:lnTo>
                  <a:lnTo>
                    <a:pt x="34323" y="6219"/>
                  </a:lnTo>
                  <a:lnTo>
                    <a:pt x="24016" y="12612"/>
                  </a:lnTo>
                  <a:lnTo>
                    <a:pt x="10283" y="26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77"/>
            <p:cNvSpPr/>
            <p:nvPr/>
          </p:nvSpPr>
          <p:spPr>
            <a:xfrm>
              <a:off x="1750540" y="2646406"/>
              <a:ext cx="102975" cy="180860"/>
            </a:xfrm>
            <a:custGeom>
              <a:avLst/>
              <a:gdLst/>
              <a:ahLst/>
              <a:cxnLst/>
              <a:rect l="0" t="0" r="0" b="0"/>
              <a:pathLst>
                <a:path w="102975" h="180860">
                  <a:moveTo>
                    <a:pt x="0" y="20594"/>
                  </a:moveTo>
                  <a:lnTo>
                    <a:pt x="0" y="78170"/>
                  </a:lnTo>
                  <a:lnTo>
                    <a:pt x="0" y="136639"/>
                  </a:lnTo>
                  <a:lnTo>
                    <a:pt x="0" y="180859"/>
                  </a:lnTo>
                  <a:lnTo>
                    <a:pt x="0" y="169880"/>
                  </a:lnTo>
                  <a:lnTo>
                    <a:pt x="3051" y="163983"/>
                  </a:lnTo>
                  <a:lnTo>
                    <a:pt x="5467" y="160808"/>
                  </a:lnTo>
                  <a:lnTo>
                    <a:pt x="8150" y="151179"/>
                  </a:lnTo>
                  <a:lnTo>
                    <a:pt x="10273" y="89394"/>
                  </a:lnTo>
                  <a:lnTo>
                    <a:pt x="10297" y="40758"/>
                  </a:lnTo>
                  <a:lnTo>
                    <a:pt x="11441" y="37470"/>
                  </a:lnTo>
                  <a:lnTo>
                    <a:pt x="13348" y="35277"/>
                  </a:lnTo>
                  <a:lnTo>
                    <a:pt x="15764" y="33815"/>
                  </a:lnTo>
                  <a:lnTo>
                    <a:pt x="17374" y="31696"/>
                  </a:lnTo>
                  <a:lnTo>
                    <a:pt x="19163" y="26291"/>
                  </a:lnTo>
                  <a:lnTo>
                    <a:pt x="20171" y="16815"/>
                  </a:lnTo>
                  <a:lnTo>
                    <a:pt x="22601" y="13498"/>
                  </a:lnTo>
                  <a:lnTo>
                    <a:pt x="38290" y="2003"/>
                  </a:lnTo>
                  <a:lnTo>
                    <a:pt x="45797" y="593"/>
                  </a:lnTo>
                  <a:lnTo>
                    <a:pt x="1029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78"/>
            <p:cNvSpPr/>
            <p:nvPr/>
          </p:nvSpPr>
          <p:spPr>
            <a:xfrm>
              <a:off x="1884405" y="2636108"/>
              <a:ext cx="92499" cy="183876"/>
            </a:xfrm>
            <a:custGeom>
              <a:avLst/>
              <a:gdLst/>
              <a:ahLst/>
              <a:cxnLst/>
              <a:rect l="0" t="0" r="0" b="0"/>
              <a:pathLst>
                <a:path w="92499" h="183876">
                  <a:moveTo>
                    <a:pt x="72081" y="0"/>
                  </a:moveTo>
                  <a:lnTo>
                    <a:pt x="72081" y="8866"/>
                  </a:lnTo>
                  <a:lnTo>
                    <a:pt x="37406" y="10286"/>
                  </a:lnTo>
                  <a:lnTo>
                    <a:pt x="35235" y="11434"/>
                  </a:lnTo>
                  <a:lnTo>
                    <a:pt x="33787" y="13343"/>
                  </a:lnTo>
                  <a:lnTo>
                    <a:pt x="31035" y="18516"/>
                  </a:lnTo>
                  <a:lnTo>
                    <a:pt x="22195" y="29036"/>
                  </a:lnTo>
                  <a:lnTo>
                    <a:pt x="20735" y="39595"/>
                  </a:lnTo>
                  <a:lnTo>
                    <a:pt x="20636" y="46183"/>
                  </a:lnTo>
                  <a:lnTo>
                    <a:pt x="23664" y="52181"/>
                  </a:lnTo>
                  <a:lnTo>
                    <a:pt x="35936" y="66688"/>
                  </a:lnTo>
                  <a:lnTo>
                    <a:pt x="41906" y="69684"/>
                  </a:lnTo>
                  <a:lnTo>
                    <a:pt x="45099" y="70483"/>
                  </a:lnTo>
                  <a:lnTo>
                    <a:pt x="55061" y="77074"/>
                  </a:lnTo>
                  <a:lnTo>
                    <a:pt x="78954" y="100776"/>
                  </a:lnTo>
                  <a:lnTo>
                    <a:pt x="90643" y="120114"/>
                  </a:lnTo>
                  <a:lnTo>
                    <a:pt x="92274" y="131106"/>
                  </a:lnTo>
                  <a:lnTo>
                    <a:pt x="92498" y="137597"/>
                  </a:lnTo>
                  <a:lnTo>
                    <a:pt x="87157" y="153150"/>
                  </a:lnTo>
                  <a:lnTo>
                    <a:pt x="84420" y="157019"/>
                  </a:lnTo>
                  <a:lnTo>
                    <a:pt x="65094" y="171154"/>
                  </a:lnTo>
                  <a:lnTo>
                    <a:pt x="54883" y="173899"/>
                  </a:lnTo>
                  <a:lnTo>
                    <a:pt x="48038" y="174540"/>
                  </a:lnTo>
                  <a:lnTo>
                    <a:pt x="41183" y="177877"/>
                  </a:lnTo>
                  <a:lnTo>
                    <a:pt x="34321" y="182029"/>
                  </a:lnTo>
                  <a:lnTo>
                    <a:pt x="27458" y="183875"/>
                  </a:lnTo>
                  <a:lnTo>
                    <a:pt x="24027" y="183223"/>
                  </a:lnTo>
                  <a:lnTo>
                    <a:pt x="12332" y="176356"/>
                  </a:lnTo>
                  <a:lnTo>
                    <a:pt x="5434" y="169974"/>
                  </a:lnTo>
                  <a:lnTo>
                    <a:pt x="2415" y="164024"/>
                  </a:lnTo>
                  <a:lnTo>
                    <a:pt x="95" y="144346"/>
                  </a:lnTo>
                  <a:lnTo>
                    <a:pt x="0" y="133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79"/>
            <p:cNvSpPr/>
            <p:nvPr/>
          </p:nvSpPr>
          <p:spPr>
            <a:xfrm>
              <a:off x="3181865" y="2265447"/>
              <a:ext cx="164758" cy="183697"/>
            </a:xfrm>
            <a:custGeom>
              <a:avLst/>
              <a:gdLst/>
              <a:ahLst/>
              <a:cxnLst/>
              <a:rect l="0" t="0" r="0" b="0"/>
              <a:pathLst>
                <a:path w="164758" h="183697">
                  <a:moveTo>
                    <a:pt x="0" y="51445"/>
                  </a:moveTo>
                  <a:lnTo>
                    <a:pt x="63701" y="51445"/>
                  </a:lnTo>
                  <a:lnTo>
                    <a:pt x="94544" y="51445"/>
                  </a:lnTo>
                  <a:lnTo>
                    <a:pt x="102278" y="48394"/>
                  </a:lnTo>
                  <a:lnTo>
                    <a:pt x="109529" y="44368"/>
                  </a:lnTo>
                  <a:lnTo>
                    <a:pt x="123507" y="41784"/>
                  </a:lnTo>
                  <a:lnTo>
                    <a:pt x="126960" y="41571"/>
                  </a:lnTo>
                  <a:lnTo>
                    <a:pt x="133847" y="38285"/>
                  </a:lnTo>
                  <a:lnTo>
                    <a:pt x="142125" y="32319"/>
                  </a:lnTo>
                  <a:lnTo>
                    <a:pt x="149025" y="31285"/>
                  </a:lnTo>
                  <a:lnTo>
                    <a:pt x="150836" y="29996"/>
                  </a:lnTo>
                  <a:lnTo>
                    <a:pt x="152044" y="27992"/>
                  </a:lnTo>
                  <a:lnTo>
                    <a:pt x="153744" y="19706"/>
                  </a:lnTo>
                  <a:lnTo>
                    <a:pt x="153983" y="16556"/>
                  </a:lnTo>
                  <a:lnTo>
                    <a:pt x="152997" y="14456"/>
                  </a:lnTo>
                  <a:lnTo>
                    <a:pt x="151197" y="13056"/>
                  </a:lnTo>
                  <a:lnTo>
                    <a:pt x="148852" y="12123"/>
                  </a:lnTo>
                  <a:lnTo>
                    <a:pt x="147288" y="10356"/>
                  </a:lnTo>
                  <a:lnTo>
                    <a:pt x="145552" y="5342"/>
                  </a:lnTo>
                  <a:lnTo>
                    <a:pt x="143944" y="3548"/>
                  </a:lnTo>
                  <a:lnTo>
                    <a:pt x="139107" y="1554"/>
                  </a:lnTo>
                  <a:lnTo>
                    <a:pt x="109796" y="0"/>
                  </a:lnTo>
                  <a:lnTo>
                    <a:pt x="81946" y="15264"/>
                  </a:lnTo>
                  <a:lnTo>
                    <a:pt x="59198" y="34038"/>
                  </a:lnTo>
                  <a:lnTo>
                    <a:pt x="48305" y="49974"/>
                  </a:lnTo>
                  <a:lnTo>
                    <a:pt x="34529" y="92771"/>
                  </a:lnTo>
                  <a:lnTo>
                    <a:pt x="31033" y="132162"/>
                  </a:lnTo>
                  <a:lnTo>
                    <a:pt x="34006" y="141857"/>
                  </a:lnTo>
                  <a:lnTo>
                    <a:pt x="48464" y="160985"/>
                  </a:lnTo>
                  <a:lnTo>
                    <a:pt x="58473" y="170348"/>
                  </a:lnTo>
                  <a:lnTo>
                    <a:pt x="90535" y="182890"/>
                  </a:lnTo>
                  <a:lnTo>
                    <a:pt x="94682" y="183696"/>
                  </a:lnTo>
                  <a:lnTo>
                    <a:pt x="105390" y="181542"/>
                  </a:lnTo>
                  <a:lnTo>
                    <a:pt x="150858" y="166260"/>
                  </a:lnTo>
                  <a:lnTo>
                    <a:pt x="164757" y="154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29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identify and use nouns properly in my writing.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068" y="1600199"/>
            <a:ext cx="3840532" cy="489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10726</TotalTime>
  <Words>666</Words>
  <Application>Microsoft Office PowerPoint</Application>
  <PresentationFormat>On-screen Show (4:3)</PresentationFormat>
  <Paragraphs>151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SchoolScriptDashed</vt:lpstr>
      <vt:lpstr>Apothecary</vt:lpstr>
      <vt:lpstr>Reader’s Workshop</vt:lpstr>
      <vt:lpstr>Word Study Mini Lesson</vt:lpstr>
      <vt:lpstr>I can ask and answer questions about what I have read. </vt:lpstr>
      <vt:lpstr>Word Study Mini Lesson</vt:lpstr>
      <vt:lpstr>Word Study Mini Lesson</vt:lpstr>
      <vt:lpstr>Word Work</vt:lpstr>
      <vt:lpstr>Word Work</vt:lpstr>
      <vt:lpstr>I can identify and use nouns properly in my writing.</vt:lpstr>
      <vt:lpstr>I can identify and use nouns properly in my writing.</vt:lpstr>
      <vt:lpstr>Writer’s Workshop</vt:lpstr>
      <vt:lpstr>What third-grade notebook writers…</vt:lpstr>
      <vt:lpstr>I can use mentor texts to improve my writing.</vt:lpstr>
      <vt:lpstr>I can use mentor texts to improve my writing.</vt:lpstr>
      <vt:lpstr>I can use mentor texts to improve my writing.</vt:lpstr>
      <vt:lpstr>Writing Prompt</vt:lpstr>
      <vt:lpstr>Handwriting Practice:</vt:lpstr>
    </vt:vector>
  </TitlesOfParts>
  <Company>Gwinnett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Reader’s Workshop</dc:title>
  <dc:creator>Brooks nelson, Tarra</dc:creator>
  <cp:lastModifiedBy>Brooks nelson, Tarra</cp:lastModifiedBy>
  <cp:revision>262</cp:revision>
  <cp:lastPrinted>2015-11-05T00:26:08Z</cp:lastPrinted>
  <dcterms:created xsi:type="dcterms:W3CDTF">2015-09-13T21:11:29Z</dcterms:created>
  <dcterms:modified xsi:type="dcterms:W3CDTF">2016-09-16T04:09:01Z</dcterms:modified>
</cp:coreProperties>
</file>