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6" r:id="rId3"/>
    <p:sldId id="265" r:id="rId4"/>
    <p:sldId id="305" r:id="rId5"/>
    <p:sldId id="306" r:id="rId6"/>
    <p:sldId id="304" r:id="rId7"/>
    <p:sldId id="311" r:id="rId8"/>
    <p:sldId id="312" r:id="rId9"/>
    <p:sldId id="310" r:id="rId10"/>
    <p:sldId id="259" r:id="rId11"/>
    <p:sldId id="301" r:id="rId12"/>
    <p:sldId id="302" r:id="rId13"/>
    <p:sldId id="308" r:id="rId14"/>
    <p:sldId id="307" r:id="rId1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30" autoAdjust="0"/>
    <p:restoredTop sz="95349" autoAdjust="0"/>
  </p:normalViewPr>
  <p:slideViewPr>
    <p:cSldViewPr>
      <p:cViewPr varScale="1">
        <p:scale>
          <a:sx n="95" d="100"/>
          <a:sy n="95" d="100"/>
        </p:scale>
        <p:origin x="1378" y="58"/>
      </p:cViewPr>
      <p:guideLst>
        <p:guide orient="horz" pos="2160"/>
        <p:guide pos="2880"/>
      </p:guideLst>
    </p:cSldViewPr>
  </p:slideViewPr>
  <p:outlineViewPr>
    <p:cViewPr>
      <p:scale>
        <a:sx n="33" d="100"/>
        <a:sy n="33" d="100"/>
      </p:scale>
      <p:origin x="0" y="-3586"/>
    </p:cViewPr>
  </p:outlineViewPr>
  <p:notesTextViewPr>
    <p:cViewPr>
      <p:scale>
        <a:sx n="3" d="2"/>
        <a:sy n="3" d="2"/>
      </p:scale>
      <p:origin x="0" y="0"/>
    </p:cViewPr>
  </p:notesTextViewPr>
  <p:sorterViewPr>
    <p:cViewPr>
      <p:scale>
        <a:sx n="100" d="100"/>
        <a:sy n="100" d="100"/>
      </p:scale>
      <p:origin x="0" y="-157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8226043-7F64-472D-A6E3-42AC78428F80}" type="datetimeFigureOut">
              <a:rPr lang="en-US" smtClean="0"/>
              <a:t>9/15/2016</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1BE95DCE-1955-4AF5-AF45-EFDAEA351EC6}" type="slidenum">
              <a:rPr lang="en-US" smtClean="0"/>
              <a:t>‹#›</a:t>
            </a:fld>
            <a:endParaRPr lang="en-US" dirty="0"/>
          </a:p>
        </p:txBody>
      </p:sp>
    </p:spTree>
    <p:extLst>
      <p:ext uri="{BB962C8B-B14F-4D97-AF65-F5344CB8AC3E}">
        <p14:creationId xmlns:p14="http://schemas.microsoft.com/office/powerpoint/2010/main" val="126589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BE95DCE-1955-4AF5-AF45-EFDAEA351EC6}" type="slidenum">
              <a:rPr lang="en-US" smtClean="0"/>
              <a:t>2</a:t>
            </a:fld>
            <a:endParaRPr lang="en-US" dirty="0"/>
          </a:p>
        </p:txBody>
      </p:sp>
    </p:spTree>
    <p:extLst>
      <p:ext uri="{BB962C8B-B14F-4D97-AF65-F5344CB8AC3E}">
        <p14:creationId xmlns:p14="http://schemas.microsoft.com/office/powerpoint/2010/main" val="298295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BE95DCE-1955-4AF5-AF45-EFDAEA351EC6}" type="slidenum">
              <a:rPr lang="en-US" smtClean="0"/>
              <a:t>4</a:t>
            </a:fld>
            <a:endParaRPr lang="en-US" dirty="0"/>
          </a:p>
        </p:txBody>
      </p:sp>
    </p:spTree>
    <p:extLst>
      <p:ext uri="{BB962C8B-B14F-4D97-AF65-F5344CB8AC3E}">
        <p14:creationId xmlns:p14="http://schemas.microsoft.com/office/powerpoint/2010/main" val="288922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BE95DCE-1955-4AF5-AF45-EFDAEA351EC6}" type="slidenum">
              <a:rPr lang="en-US" smtClean="0"/>
              <a:t>5</a:t>
            </a:fld>
            <a:endParaRPr lang="en-US" dirty="0"/>
          </a:p>
        </p:txBody>
      </p:sp>
    </p:spTree>
    <p:extLst>
      <p:ext uri="{BB962C8B-B14F-4D97-AF65-F5344CB8AC3E}">
        <p14:creationId xmlns:p14="http://schemas.microsoft.com/office/powerpoint/2010/main" val="3472677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E95DCE-1955-4AF5-AF45-EFDAEA351EC6}" type="slidenum">
              <a:rPr lang="en-US" smtClean="0"/>
              <a:t>6</a:t>
            </a:fld>
            <a:endParaRPr lang="en-US" dirty="0"/>
          </a:p>
        </p:txBody>
      </p:sp>
    </p:spTree>
    <p:extLst>
      <p:ext uri="{BB962C8B-B14F-4D97-AF65-F5344CB8AC3E}">
        <p14:creationId xmlns:p14="http://schemas.microsoft.com/office/powerpoint/2010/main" val="342606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75C0C8-2E77-4DF9-A57F-71BDA3F4CA5B}"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5C0C8-2E77-4DF9-A57F-71BDA3F4CA5B}"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75C0C8-2E77-4DF9-A57F-71BDA3F4CA5B}"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7" name="Slide Number Placeholder 6"/>
          <p:cNvSpPr>
            <a:spLocks noGrp="1"/>
          </p:cNvSpPr>
          <p:nvPr>
            <p:ph type="sldNum" sz="quarter" idx="12"/>
          </p:nvPr>
        </p:nvSpPr>
        <p:spPr/>
        <p:txBody>
          <a:bodyPr/>
          <a:lstStyle/>
          <a:p>
            <a:fld id="{FA75C0C8-2E77-4DF9-A57F-71BDA3F4CA5B}"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918F65C-3CC2-471A-A773-CE01BCB801D8}" type="datetimeFigureOut">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75C0C8-2E77-4DF9-A57F-71BDA3F4CA5B}"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ACRR- third Grade</a:t>
            </a:r>
            <a:endParaRPr lang="en-US" dirty="0"/>
          </a:p>
        </p:txBody>
      </p:sp>
      <p:sp>
        <p:nvSpPr>
          <p:cNvPr id="2" name="Title 1"/>
          <p:cNvSpPr>
            <a:spLocks noGrp="1"/>
          </p:cNvSpPr>
          <p:nvPr>
            <p:ph type="ctrTitle"/>
          </p:nvPr>
        </p:nvSpPr>
        <p:spPr/>
        <p:txBody>
          <a:bodyPr/>
          <a:lstStyle/>
          <a:p>
            <a:r>
              <a:rPr lang="en-US" dirty="0" smtClean="0"/>
              <a:t>Reader’s Workshop</a:t>
            </a:r>
            <a:endParaRPr lang="en-US" dirty="0"/>
          </a:p>
        </p:txBody>
      </p:sp>
    </p:spTree>
    <p:extLst>
      <p:ext uri="{BB962C8B-B14F-4D97-AF65-F5344CB8AC3E}">
        <p14:creationId xmlns:p14="http://schemas.microsoft.com/office/powerpoint/2010/main" val="2711050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ACRR- third Grade</a:t>
            </a:r>
          </a:p>
          <a:p>
            <a:endParaRPr lang="en-US" dirty="0"/>
          </a:p>
        </p:txBody>
      </p:sp>
      <p:sp>
        <p:nvSpPr>
          <p:cNvPr id="2" name="Title 1"/>
          <p:cNvSpPr>
            <a:spLocks noGrp="1"/>
          </p:cNvSpPr>
          <p:nvPr>
            <p:ph type="ctrTitle"/>
          </p:nvPr>
        </p:nvSpPr>
        <p:spPr/>
        <p:txBody>
          <a:bodyPr/>
          <a:lstStyle/>
          <a:p>
            <a:r>
              <a:rPr lang="en-US" dirty="0" smtClean="0"/>
              <a:t>Writer’s Workshop</a:t>
            </a:r>
            <a:endParaRPr lang="en-US" dirty="0"/>
          </a:p>
        </p:txBody>
      </p:sp>
      <p:sp>
        <p:nvSpPr>
          <p:cNvPr id="4" name="SMARTInkShape-383"/>
          <p:cNvSpPr/>
          <p:nvPr/>
        </p:nvSpPr>
        <p:spPr>
          <a:xfrm>
            <a:off x="223242" y="5652492"/>
            <a:ext cx="1" cy="35720"/>
          </a:xfrm>
          <a:custGeom>
            <a:avLst/>
            <a:gdLst/>
            <a:ahLst/>
            <a:cxnLst/>
            <a:rect l="0" t="0" r="0" b="0"/>
            <a:pathLst>
              <a:path w="1" h="35720">
                <a:moveTo>
                  <a:pt x="0" y="0"/>
                </a:moveTo>
                <a:lnTo>
                  <a:pt x="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38930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third-grade notebook writers…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3696886"/>
              </p:ext>
            </p:extLst>
          </p:nvPr>
        </p:nvGraphicFramePr>
        <p:xfrm>
          <a:off x="457200" y="1752600"/>
          <a:ext cx="8229600" cy="45770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263123294"/>
                    </a:ext>
                  </a:extLst>
                </a:gridCol>
                <a:gridCol w="4114800">
                  <a:extLst>
                    <a:ext uri="{9D8B030D-6E8A-4147-A177-3AD203B41FA5}">
                      <a16:colId xmlns:a16="http://schemas.microsoft.com/office/drawing/2014/main" val="2180677553"/>
                    </a:ext>
                  </a:extLst>
                </a:gridCol>
              </a:tblGrid>
              <a:tr h="370840">
                <a:tc>
                  <a:txBody>
                    <a:bodyPr/>
                    <a:lstStyle/>
                    <a:p>
                      <a:r>
                        <a:rPr lang="en-US" dirty="0" smtClean="0"/>
                        <a:t>Do…</a:t>
                      </a:r>
                      <a:endParaRPr lang="en-US" dirty="0"/>
                    </a:p>
                  </a:txBody>
                  <a:tcPr/>
                </a:tc>
                <a:tc>
                  <a:txBody>
                    <a:bodyPr/>
                    <a:lstStyle/>
                    <a:p>
                      <a:r>
                        <a:rPr lang="en-US" dirty="0" smtClean="0"/>
                        <a:t>Don’t…</a:t>
                      </a:r>
                      <a:endParaRPr lang="en-US" dirty="0"/>
                    </a:p>
                  </a:txBody>
                  <a:tcPr/>
                </a:tc>
                <a:extLst>
                  <a:ext uri="{0D108BD9-81ED-4DB2-BD59-A6C34878D82A}">
                    <a16:rowId xmlns:a16="http://schemas.microsoft.com/office/drawing/2014/main" val="2925908160"/>
                  </a:ext>
                </a:extLst>
              </a:tr>
              <a:tr h="370840">
                <a:tc>
                  <a:txBody>
                    <a:bodyPr/>
                    <a:lstStyle/>
                    <a:p>
                      <a:pPr marL="285750" indent="-285750">
                        <a:buFont typeface="Arial" panose="020B0604020202020204" pitchFamily="34" charset="0"/>
                        <a:buChar char="•"/>
                      </a:pPr>
                      <a:r>
                        <a:rPr lang="en-US" dirty="0" smtClean="0"/>
                        <a:t>Neat</a:t>
                      </a:r>
                      <a:r>
                        <a:rPr lang="en-US" baseline="0" dirty="0" smtClean="0"/>
                        <a:t> and organized</a:t>
                      </a:r>
                    </a:p>
                    <a:p>
                      <a:pPr marL="285750" indent="-285750">
                        <a:buFont typeface="Arial" panose="020B0604020202020204" pitchFamily="34" charset="0"/>
                        <a:buChar char="•"/>
                      </a:pPr>
                      <a:r>
                        <a:rPr lang="en-US" baseline="0" dirty="0" smtClean="0"/>
                        <a:t>Appropriate punctuation marks</a:t>
                      </a:r>
                    </a:p>
                    <a:p>
                      <a:pPr marL="285750" indent="-285750">
                        <a:buFont typeface="Arial" panose="020B0604020202020204" pitchFamily="34" charset="0"/>
                        <a:buChar char="•"/>
                      </a:pPr>
                      <a:r>
                        <a:rPr lang="en-US" baseline="0" dirty="0" smtClean="0"/>
                        <a:t>Take your time</a:t>
                      </a:r>
                    </a:p>
                    <a:p>
                      <a:pPr marL="285750" indent="-285750">
                        <a:buFont typeface="Arial" panose="020B0604020202020204" pitchFamily="34" charset="0"/>
                        <a:buChar char="•"/>
                      </a:pPr>
                      <a:r>
                        <a:rPr lang="en-US" baseline="0" dirty="0" smtClean="0"/>
                        <a:t>Words are spaced out legibly</a:t>
                      </a:r>
                    </a:p>
                    <a:p>
                      <a:pPr marL="285750" indent="-285750">
                        <a:buFont typeface="Arial" panose="020B0604020202020204" pitchFamily="34" charset="0"/>
                        <a:buChar char="•"/>
                      </a:pPr>
                      <a:r>
                        <a:rPr lang="en-US" baseline="0" dirty="0" smtClean="0"/>
                        <a:t>Proper grammar and word choice</a:t>
                      </a:r>
                    </a:p>
                    <a:p>
                      <a:pPr marL="285750" indent="-285750">
                        <a:buFont typeface="Arial" panose="020B0604020202020204" pitchFamily="34" charset="0"/>
                        <a:buChar char="•"/>
                      </a:pPr>
                      <a:r>
                        <a:rPr lang="en-US" dirty="0" smtClean="0"/>
                        <a:t>Descriptive</a:t>
                      </a:r>
                      <a:r>
                        <a:rPr lang="en-US" baseline="0" dirty="0" smtClean="0"/>
                        <a:t>, colorful words</a:t>
                      </a:r>
                    </a:p>
                    <a:p>
                      <a:pPr marL="285750" indent="-285750">
                        <a:buFont typeface="Arial" panose="020B0604020202020204" pitchFamily="34" charset="0"/>
                        <a:buChar char="•"/>
                      </a:pPr>
                      <a:r>
                        <a:rPr lang="en-US" baseline="0" dirty="0" smtClean="0"/>
                        <a:t>Lots of sentences</a:t>
                      </a:r>
                    </a:p>
                    <a:p>
                      <a:pPr marL="285750" indent="-285750">
                        <a:buFont typeface="Arial" panose="020B0604020202020204" pitchFamily="34" charset="0"/>
                        <a:buChar char="•"/>
                      </a:pPr>
                      <a:r>
                        <a:rPr lang="en-US" baseline="0" dirty="0" smtClean="0"/>
                        <a:t>Name, date &amp; target goal</a:t>
                      </a:r>
                    </a:p>
                    <a:p>
                      <a:pPr marL="285750" indent="-285750">
                        <a:buFont typeface="Arial" panose="020B0604020202020204" pitchFamily="34" charset="0"/>
                        <a:buChar char="•"/>
                      </a:pPr>
                      <a:r>
                        <a:rPr lang="en-US" baseline="0" dirty="0" smtClean="0"/>
                        <a:t>In sequence or in order. </a:t>
                      </a:r>
                    </a:p>
                    <a:p>
                      <a:pPr marL="285750" indent="-285750">
                        <a:buFont typeface="Arial" panose="020B0604020202020204" pitchFamily="34" charset="0"/>
                        <a:buChar char="•"/>
                      </a:pPr>
                      <a:r>
                        <a:rPr lang="en-US" baseline="0" dirty="0" smtClean="0"/>
                        <a:t>Transition words- after, eventually, all of a sudden…</a:t>
                      </a:r>
                    </a:p>
                    <a:p>
                      <a:pPr marL="285750" indent="-285750">
                        <a:buFont typeface="Arial" panose="020B0604020202020204" pitchFamily="34" charset="0"/>
                        <a:buChar char="•"/>
                      </a:pPr>
                      <a:r>
                        <a:rPr lang="en-US" baseline="0" dirty="0" smtClean="0"/>
                        <a:t>Capital letters of beginning of sentence and proper nouns</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smtClean="0"/>
                        <a:t>Sloppy</a:t>
                      </a:r>
                    </a:p>
                    <a:p>
                      <a:pPr marL="285750" indent="-285750">
                        <a:buFont typeface="Arial" panose="020B0604020202020204" pitchFamily="34" charset="0"/>
                        <a:buChar char="•"/>
                      </a:pPr>
                      <a:r>
                        <a:rPr lang="en-US" dirty="0" smtClean="0"/>
                        <a:t>No loose papers</a:t>
                      </a:r>
                    </a:p>
                    <a:p>
                      <a:pPr marL="285750" indent="-285750">
                        <a:buFont typeface="Arial" panose="020B0604020202020204" pitchFamily="34" charset="0"/>
                        <a:buChar char="•"/>
                      </a:pPr>
                      <a:r>
                        <a:rPr lang="en-US" dirty="0" smtClean="0"/>
                        <a:t>More than one type</a:t>
                      </a:r>
                      <a:r>
                        <a:rPr lang="en-US" baseline="0" dirty="0" smtClean="0"/>
                        <a:t> of story</a:t>
                      </a:r>
                    </a:p>
                    <a:p>
                      <a:pPr marL="285750" indent="-285750">
                        <a:buFont typeface="Arial" panose="020B0604020202020204" pitchFamily="34" charset="0"/>
                        <a:buChar char="•"/>
                      </a:pPr>
                      <a:r>
                        <a:rPr lang="en-US" baseline="0" dirty="0" smtClean="0"/>
                        <a:t>No bad words</a:t>
                      </a:r>
                    </a:p>
                    <a:p>
                      <a:pPr marL="285750" indent="-285750">
                        <a:buFont typeface="Arial" panose="020B0604020202020204" pitchFamily="34" charset="0"/>
                        <a:buChar char="•"/>
                      </a:pPr>
                      <a:r>
                        <a:rPr lang="en-US" baseline="0" dirty="0" smtClean="0"/>
                        <a:t>No boring words</a:t>
                      </a:r>
                    </a:p>
                    <a:p>
                      <a:pPr marL="285750" indent="-285750">
                        <a:buFont typeface="Arial" panose="020B0604020202020204" pitchFamily="34" charset="0"/>
                        <a:buChar char="•"/>
                      </a:pPr>
                      <a:r>
                        <a:rPr lang="en-US" baseline="0" dirty="0" smtClean="0"/>
                        <a:t>Doodling/drawing</a:t>
                      </a:r>
                    </a:p>
                    <a:p>
                      <a:pPr marL="285750" indent="-285750">
                        <a:buFont typeface="Arial" panose="020B0604020202020204" pitchFamily="34" charset="0"/>
                        <a:buChar char="•"/>
                      </a:pPr>
                      <a:r>
                        <a:rPr lang="en-US" baseline="0" dirty="0" smtClean="0"/>
                        <a:t>Skip pages, jumping all over the pages </a:t>
                      </a:r>
                      <a:endParaRPr lang="en-US" dirty="0" smtClean="0"/>
                    </a:p>
                    <a:p>
                      <a:pPr marL="285750" indent="-285750">
                        <a:buFont typeface="Arial" panose="020B0604020202020204" pitchFamily="34" charset="0"/>
                        <a:buChar char="•"/>
                      </a:pPr>
                      <a:endParaRPr lang="en-US" dirty="0" smtClean="0"/>
                    </a:p>
                    <a:p>
                      <a:endParaRPr lang="en-US" dirty="0"/>
                    </a:p>
                  </a:txBody>
                  <a:tcPr/>
                </a:tc>
                <a:extLst>
                  <a:ext uri="{0D108BD9-81ED-4DB2-BD59-A6C34878D82A}">
                    <a16:rowId xmlns:a16="http://schemas.microsoft.com/office/drawing/2014/main" val="374390375"/>
                  </a:ext>
                </a:extLst>
              </a:tr>
            </a:tbl>
          </a:graphicData>
        </a:graphic>
      </p:graphicFrame>
    </p:spTree>
    <p:extLst>
      <p:ext uri="{BB962C8B-B14F-4D97-AF65-F5344CB8AC3E}">
        <p14:creationId xmlns:p14="http://schemas.microsoft.com/office/powerpoint/2010/main" val="1417249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 use mentor texts to improve my writing.</a:t>
            </a:r>
            <a:endParaRPr lang="en-US" dirty="0"/>
          </a:p>
        </p:txBody>
      </p:sp>
      <p:sp>
        <p:nvSpPr>
          <p:cNvPr id="4" name="TextBox 3"/>
          <p:cNvSpPr txBox="1"/>
          <p:nvPr/>
        </p:nvSpPr>
        <p:spPr>
          <a:xfrm>
            <a:off x="2895600" y="1334869"/>
            <a:ext cx="5181600" cy="923330"/>
          </a:xfrm>
          <a:prstGeom prst="rect">
            <a:avLst/>
          </a:prstGeom>
          <a:noFill/>
        </p:spPr>
        <p:txBody>
          <a:bodyPr wrap="square" rtlCol="0">
            <a:spAutoFit/>
          </a:bodyPr>
          <a:lstStyle/>
          <a:p>
            <a:endParaRPr lang="en-US" dirty="0"/>
          </a:p>
          <a:p>
            <a:r>
              <a:rPr lang="en-US" dirty="0" smtClean="0">
                <a:solidFill>
                  <a:srgbClr val="FF0000"/>
                </a:solidFill>
              </a:rPr>
              <a:t>Record this into you Mentor Sentence Journal</a:t>
            </a:r>
            <a:r>
              <a:rPr lang="en-US" dirty="0" smtClean="0"/>
              <a:t>.</a:t>
            </a:r>
            <a:endParaRPr lang="en-US" dirty="0"/>
          </a:p>
        </p:txBody>
      </p:sp>
      <p:sp>
        <p:nvSpPr>
          <p:cNvPr id="3" name="TextBox 2"/>
          <p:cNvSpPr txBox="1"/>
          <p:nvPr/>
        </p:nvSpPr>
        <p:spPr>
          <a:xfrm>
            <a:off x="1066800" y="1614054"/>
            <a:ext cx="1552028" cy="369332"/>
          </a:xfrm>
          <a:prstGeom prst="rect">
            <a:avLst/>
          </a:prstGeom>
          <a:noFill/>
        </p:spPr>
        <p:txBody>
          <a:bodyPr wrap="none" rtlCol="0">
            <a:spAutoFit/>
          </a:bodyPr>
          <a:lstStyle/>
          <a:p>
            <a:r>
              <a:rPr lang="en-US" dirty="0" smtClean="0"/>
              <a:t>Mentor Text:</a:t>
            </a:r>
            <a:endParaRPr lang="en-US" dirty="0"/>
          </a:p>
        </p:txBody>
      </p:sp>
      <p:sp>
        <p:nvSpPr>
          <p:cNvPr id="6" name="TextBox 5"/>
          <p:cNvSpPr txBox="1"/>
          <p:nvPr/>
        </p:nvSpPr>
        <p:spPr>
          <a:xfrm>
            <a:off x="578528" y="2236428"/>
            <a:ext cx="4755472" cy="3416320"/>
          </a:xfrm>
          <a:prstGeom prst="rect">
            <a:avLst/>
          </a:prstGeom>
          <a:noFill/>
          <a:ln>
            <a:solidFill>
              <a:srgbClr val="002060"/>
            </a:solidFill>
          </a:ln>
        </p:spPr>
        <p:txBody>
          <a:bodyPr wrap="square" rtlCol="0">
            <a:spAutoFit/>
          </a:bodyPr>
          <a:lstStyle/>
          <a:p>
            <a:pPr>
              <a:lnSpc>
                <a:spcPct val="200000"/>
              </a:lnSpc>
            </a:pPr>
            <a:r>
              <a:rPr lang="en-US" dirty="0" smtClean="0"/>
              <a:t>One </a:t>
            </a:r>
            <a:r>
              <a:rPr lang="en-US" dirty="0"/>
              <a:t>of them made a whistle out of </a:t>
            </a:r>
            <a:r>
              <a:rPr lang="en-US" dirty="0" smtClean="0"/>
              <a:t> stone. When </a:t>
            </a:r>
            <a:r>
              <a:rPr lang="en-US" dirty="0"/>
              <a:t>you blew it again, the door would shut. They took turns being in charge of the whistle and they worked hard to keep the spring clean and </a:t>
            </a:r>
            <a:r>
              <a:rPr lang="en-US" dirty="0" smtClean="0"/>
              <a:t>beautiful.</a:t>
            </a:r>
            <a:endParaRPr lang="en-US" dirty="0"/>
          </a:p>
        </p:txBody>
      </p:sp>
      <p:sp>
        <p:nvSpPr>
          <p:cNvPr id="7" name="TextBox 6"/>
          <p:cNvSpPr txBox="1"/>
          <p:nvPr/>
        </p:nvSpPr>
        <p:spPr>
          <a:xfrm>
            <a:off x="5334000" y="2258199"/>
            <a:ext cx="3352800" cy="646331"/>
          </a:xfrm>
          <a:prstGeom prst="rect">
            <a:avLst/>
          </a:prstGeom>
          <a:noFill/>
        </p:spPr>
        <p:txBody>
          <a:bodyPr wrap="square" rtlCol="0">
            <a:spAutoFit/>
          </a:bodyPr>
          <a:lstStyle/>
          <a:p>
            <a:r>
              <a:rPr lang="en-US" dirty="0" smtClean="0"/>
              <a:t>What observations have you made?</a:t>
            </a:r>
            <a:endParaRPr lang="en-US" dirty="0"/>
          </a:p>
        </p:txBody>
      </p:sp>
      <p:grpSp>
        <p:nvGrpSpPr>
          <p:cNvPr id="25" name="SMARTInkShape-Group87"/>
          <p:cNvGrpSpPr/>
          <p:nvPr/>
        </p:nvGrpSpPr>
        <p:grpSpPr>
          <a:xfrm>
            <a:off x="5560540" y="3048477"/>
            <a:ext cx="2768364" cy="555536"/>
            <a:chOff x="5560540" y="3048477"/>
            <a:chExt cx="2768364" cy="555536"/>
          </a:xfrm>
        </p:grpSpPr>
        <p:sp>
          <p:nvSpPr>
            <p:cNvPr id="5" name="SMARTInkShape-195"/>
            <p:cNvSpPr/>
            <p:nvPr/>
          </p:nvSpPr>
          <p:spPr>
            <a:xfrm>
              <a:off x="5725297" y="3120081"/>
              <a:ext cx="10298" cy="327889"/>
            </a:xfrm>
            <a:custGeom>
              <a:avLst/>
              <a:gdLst/>
              <a:ahLst/>
              <a:cxnLst/>
              <a:rect l="0" t="0" r="0" b="0"/>
              <a:pathLst>
                <a:path w="10298" h="327889">
                  <a:moveTo>
                    <a:pt x="0" y="0"/>
                  </a:moveTo>
                  <a:lnTo>
                    <a:pt x="9342" y="63157"/>
                  </a:lnTo>
                  <a:lnTo>
                    <a:pt x="10260" y="120055"/>
                  </a:lnTo>
                  <a:lnTo>
                    <a:pt x="10294" y="175650"/>
                  </a:lnTo>
                  <a:lnTo>
                    <a:pt x="10297" y="236594"/>
                  </a:lnTo>
                  <a:lnTo>
                    <a:pt x="10297" y="300015"/>
                  </a:lnTo>
                  <a:lnTo>
                    <a:pt x="10297" y="327888"/>
                  </a:lnTo>
                  <a:lnTo>
                    <a:pt x="10297" y="323565"/>
                  </a:lnTo>
                  <a:lnTo>
                    <a:pt x="9154" y="322116"/>
                  </a:lnTo>
                  <a:lnTo>
                    <a:pt x="1431" y="319598"/>
                  </a:lnTo>
                  <a:lnTo>
                    <a:pt x="637" y="316335"/>
                  </a:lnTo>
                  <a:lnTo>
                    <a:pt x="0" y="3089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96"/>
            <p:cNvSpPr/>
            <p:nvPr/>
          </p:nvSpPr>
          <p:spPr>
            <a:xfrm>
              <a:off x="5694406" y="3048477"/>
              <a:ext cx="174871" cy="195157"/>
            </a:xfrm>
            <a:custGeom>
              <a:avLst/>
              <a:gdLst/>
              <a:ahLst/>
              <a:cxnLst/>
              <a:rect l="0" t="0" r="0" b="0"/>
              <a:pathLst>
                <a:path w="174871" h="195157">
                  <a:moveTo>
                    <a:pt x="0" y="61307"/>
                  </a:moveTo>
                  <a:lnTo>
                    <a:pt x="0" y="55840"/>
                  </a:lnTo>
                  <a:lnTo>
                    <a:pt x="1143" y="54230"/>
                  </a:lnTo>
                  <a:lnTo>
                    <a:pt x="3050" y="53157"/>
                  </a:lnTo>
                  <a:lnTo>
                    <a:pt x="5465" y="52441"/>
                  </a:lnTo>
                  <a:lnTo>
                    <a:pt x="7075" y="50820"/>
                  </a:lnTo>
                  <a:lnTo>
                    <a:pt x="12711" y="39997"/>
                  </a:lnTo>
                  <a:lnTo>
                    <a:pt x="24504" y="26841"/>
                  </a:lnTo>
                  <a:lnTo>
                    <a:pt x="39931" y="16643"/>
                  </a:lnTo>
                  <a:lnTo>
                    <a:pt x="94129" y="1132"/>
                  </a:lnTo>
                  <a:lnTo>
                    <a:pt x="111285" y="0"/>
                  </a:lnTo>
                  <a:lnTo>
                    <a:pt x="130861" y="5131"/>
                  </a:lnTo>
                  <a:lnTo>
                    <a:pt x="149754" y="17115"/>
                  </a:lnTo>
                  <a:lnTo>
                    <a:pt x="168021" y="33904"/>
                  </a:lnTo>
                  <a:lnTo>
                    <a:pt x="171927" y="43789"/>
                  </a:lnTo>
                  <a:lnTo>
                    <a:pt x="174870" y="88946"/>
                  </a:lnTo>
                  <a:lnTo>
                    <a:pt x="169533" y="109414"/>
                  </a:lnTo>
                  <a:lnTo>
                    <a:pt x="160704" y="124505"/>
                  </a:lnTo>
                  <a:lnTo>
                    <a:pt x="126774" y="159775"/>
                  </a:lnTo>
                  <a:lnTo>
                    <a:pt x="79040" y="190567"/>
                  </a:lnTo>
                  <a:lnTo>
                    <a:pt x="62479" y="194262"/>
                  </a:lnTo>
                  <a:lnTo>
                    <a:pt x="41803" y="195156"/>
                  </a:lnTo>
                  <a:lnTo>
                    <a:pt x="41188" y="1848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97"/>
            <p:cNvSpPr/>
            <p:nvPr/>
          </p:nvSpPr>
          <p:spPr>
            <a:xfrm>
              <a:off x="5915415" y="3255559"/>
              <a:ext cx="139397" cy="194036"/>
            </a:xfrm>
            <a:custGeom>
              <a:avLst/>
              <a:gdLst/>
              <a:ahLst/>
              <a:cxnLst/>
              <a:rect l="0" t="0" r="0" b="0"/>
              <a:pathLst>
                <a:path w="139397" h="194036">
                  <a:moveTo>
                    <a:pt x="87909" y="91063"/>
                  </a:moveTo>
                  <a:lnTo>
                    <a:pt x="87909" y="29908"/>
                  </a:lnTo>
                  <a:lnTo>
                    <a:pt x="87909" y="15673"/>
                  </a:lnTo>
                  <a:lnTo>
                    <a:pt x="86764" y="13344"/>
                  </a:lnTo>
                  <a:lnTo>
                    <a:pt x="84858" y="11791"/>
                  </a:lnTo>
                  <a:lnTo>
                    <a:pt x="79688" y="8920"/>
                  </a:lnTo>
                  <a:lnTo>
                    <a:pt x="69170" y="0"/>
                  </a:lnTo>
                  <a:lnTo>
                    <a:pt x="67408" y="607"/>
                  </a:lnTo>
                  <a:lnTo>
                    <a:pt x="59460" y="5783"/>
                  </a:lnTo>
                  <a:lnTo>
                    <a:pt x="49858" y="8968"/>
                  </a:lnTo>
                  <a:lnTo>
                    <a:pt x="43157" y="13769"/>
                  </a:lnTo>
                  <a:lnTo>
                    <a:pt x="12393" y="58391"/>
                  </a:lnTo>
                  <a:lnTo>
                    <a:pt x="0" y="97812"/>
                  </a:lnTo>
                  <a:lnTo>
                    <a:pt x="6487" y="145878"/>
                  </a:lnTo>
                  <a:lnTo>
                    <a:pt x="13696" y="158664"/>
                  </a:lnTo>
                  <a:lnTo>
                    <a:pt x="19839" y="166110"/>
                  </a:lnTo>
                  <a:lnTo>
                    <a:pt x="26381" y="170183"/>
                  </a:lnTo>
                  <a:lnTo>
                    <a:pt x="33104" y="173138"/>
                  </a:lnTo>
                  <a:lnTo>
                    <a:pt x="43321" y="180089"/>
                  </a:lnTo>
                  <a:lnTo>
                    <a:pt x="53595" y="182657"/>
                  </a:lnTo>
                  <a:lnTo>
                    <a:pt x="60455" y="183258"/>
                  </a:lnTo>
                  <a:lnTo>
                    <a:pt x="67317" y="180474"/>
                  </a:lnTo>
                  <a:lnTo>
                    <a:pt x="82475" y="168386"/>
                  </a:lnTo>
                  <a:lnTo>
                    <a:pt x="104011" y="135400"/>
                  </a:lnTo>
                  <a:lnTo>
                    <a:pt x="118088" y="73454"/>
                  </a:lnTo>
                  <a:lnTo>
                    <a:pt x="118802" y="20504"/>
                  </a:lnTo>
                  <a:lnTo>
                    <a:pt x="118802" y="81545"/>
                  </a:lnTo>
                  <a:lnTo>
                    <a:pt x="119946" y="145801"/>
                  </a:lnTo>
                  <a:lnTo>
                    <a:pt x="126951" y="165481"/>
                  </a:lnTo>
                  <a:lnTo>
                    <a:pt x="128973" y="191536"/>
                  </a:lnTo>
                  <a:lnTo>
                    <a:pt x="130159" y="192369"/>
                  </a:lnTo>
                  <a:lnTo>
                    <a:pt x="139396" y="1940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98"/>
            <p:cNvSpPr/>
            <p:nvPr/>
          </p:nvSpPr>
          <p:spPr>
            <a:xfrm>
              <a:off x="6126892" y="3284838"/>
              <a:ext cx="72082" cy="185185"/>
            </a:xfrm>
            <a:custGeom>
              <a:avLst/>
              <a:gdLst/>
              <a:ahLst/>
              <a:cxnLst/>
              <a:rect l="0" t="0" r="0" b="0"/>
              <a:pathLst>
                <a:path w="72082" h="185185">
                  <a:moveTo>
                    <a:pt x="72081" y="0"/>
                  </a:moveTo>
                  <a:lnTo>
                    <a:pt x="27444" y="0"/>
                  </a:lnTo>
                  <a:lnTo>
                    <a:pt x="25160" y="1144"/>
                  </a:lnTo>
                  <a:lnTo>
                    <a:pt x="23640" y="3051"/>
                  </a:lnTo>
                  <a:lnTo>
                    <a:pt x="22624" y="5466"/>
                  </a:lnTo>
                  <a:lnTo>
                    <a:pt x="20803" y="7077"/>
                  </a:lnTo>
                  <a:lnTo>
                    <a:pt x="15729" y="8866"/>
                  </a:lnTo>
                  <a:lnTo>
                    <a:pt x="13919" y="10487"/>
                  </a:lnTo>
                  <a:lnTo>
                    <a:pt x="1573" y="28999"/>
                  </a:lnTo>
                  <a:lnTo>
                    <a:pt x="2193" y="30774"/>
                  </a:lnTo>
                  <a:lnTo>
                    <a:pt x="7387" y="38739"/>
                  </a:lnTo>
                  <a:lnTo>
                    <a:pt x="10579" y="48345"/>
                  </a:lnTo>
                  <a:lnTo>
                    <a:pt x="54931" y="111747"/>
                  </a:lnTo>
                  <a:lnTo>
                    <a:pt x="69033" y="133212"/>
                  </a:lnTo>
                  <a:lnTo>
                    <a:pt x="71680" y="150941"/>
                  </a:lnTo>
                  <a:lnTo>
                    <a:pt x="72027" y="162711"/>
                  </a:lnTo>
                  <a:lnTo>
                    <a:pt x="57744" y="178909"/>
                  </a:lnTo>
                  <a:lnTo>
                    <a:pt x="51217" y="182488"/>
                  </a:lnTo>
                  <a:lnTo>
                    <a:pt x="34289" y="184974"/>
                  </a:lnTo>
                  <a:lnTo>
                    <a:pt x="27444" y="185184"/>
                  </a:lnTo>
                  <a:lnTo>
                    <a:pt x="20587" y="182226"/>
                  </a:lnTo>
                  <a:lnTo>
                    <a:pt x="12329" y="176470"/>
                  </a:lnTo>
                  <a:lnTo>
                    <a:pt x="3623" y="160036"/>
                  </a:lnTo>
                  <a:lnTo>
                    <a:pt x="318" y="144562"/>
                  </a:lnTo>
                  <a:lnTo>
                    <a:pt x="0"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99"/>
            <p:cNvSpPr/>
            <p:nvPr/>
          </p:nvSpPr>
          <p:spPr>
            <a:xfrm>
              <a:off x="6271054" y="3202459"/>
              <a:ext cx="72082" cy="277971"/>
            </a:xfrm>
            <a:custGeom>
              <a:avLst/>
              <a:gdLst/>
              <a:ahLst/>
              <a:cxnLst/>
              <a:rect l="0" t="0" r="0" b="0"/>
              <a:pathLst>
                <a:path w="72082" h="277971">
                  <a:moveTo>
                    <a:pt x="0" y="0"/>
                  </a:moveTo>
                  <a:lnTo>
                    <a:pt x="8867" y="0"/>
                  </a:lnTo>
                  <a:lnTo>
                    <a:pt x="9344" y="1144"/>
                  </a:lnTo>
                  <a:lnTo>
                    <a:pt x="10297" y="64206"/>
                  </a:lnTo>
                  <a:lnTo>
                    <a:pt x="7247" y="86148"/>
                  </a:lnTo>
                  <a:lnTo>
                    <a:pt x="636" y="133292"/>
                  </a:lnTo>
                  <a:lnTo>
                    <a:pt x="24" y="194694"/>
                  </a:lnTo>
                  <a:lnTo>
                    <a:pt x="1146" y="230643"/>
                  </a:lnTo>
                  <a:lnTo>
                    <a:pt x="8222" y="249622"/>
                  </a:lnTo>
                  <a:lnTo>
                    <a:pt x="17811" y="266865"/>
                  </a:lnTo>
                  <a:lnTo>
                    <a:pt x="18739" y="270586"/>
                  </a:lnTo>
                  <a:lnTo>
                    <a:pt x="20502" y="273066"/>
                  </a:lnTo>
                  <a:lnTo>
                    <a:pt x="22820" y="274720"/>
                  </a:lnTo>
                  <a:lnTo>
                    <a:pt x="28449" y="276558"/>
                  </a:lnTo>
                  <a:lnTo>
                    <a:pt x="54958" y="277970"/>
                  </a:lnTo>
                  <a:lnTo>
                    <a:pt x="57235" y="276845"/>
                  </a:lnTo>
                  <a:lnTo>
                    <a:pt x="58750" y="274952"/>
                  </a:lnTo>
                  <a:lnTo>
                    <a:pt x="59762" y="272544"/>
                  </a:lnTo>
                  <a:lnTo>
                    <a:pt x="61580" y="270939"/>
                  </a:lnTo>
                  <a:lnTo>
                    <a:pt x="66651" y="269157"/>
                  </a:lnTo>
                  <a:lnTo>
                    <a:pt x="68462" y="266393"/>
                  </a:lnTo>
                  <a:lnTo>
                    <a:pt x="71941" y="239155"/>
                  </a:lnTo>
                  <a:lnTo>
                    <a:pt x="72081" y="2265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00"/>
            <p:cNvSpPr/>
            <p:nvPr/>
          </p:nvSpPr>
          <p:spPr>
            <a:xfrm>
              <a:off x="6260793" y="3336324"/>
              <a:ext cx="113235" cy="20596"/>
            </a:xfrm>
            <a:custGeom>
              <a:avLst/>
              <a:gdLst/>
              <a:ahLst/>
              <a:cxnLst/>
              <a:rect l="0" t="0" r="0" b="0"/>
              <a:pathLst>
                <a:path w="113235" h="20596">
                  <a:moveTo>
                    <a:pt x="10261" y="20595"/>
                  </a:moveTo>
                  <a:lnTo>
                    <a:pt x="0" y="20595"/>
                  </a:lnTo>
                  <a:lnTo>
                    <a:pt x="5441" y="15128"/>
                  </a:lnTo>
                  <a:lnTo>
                    <a:pt x="11170" y="12444"/>
                  </a:lnTo>
                  <a:lnTo>
                    <a:pt x="72768" y="7263"/>
                  </a:lnTo>
                  <a:lnTo>
                    <a:pt x="92310" y="956"/>
                  </a:lnTo>
                  <a:lnTo>
                    <a:pt x="11323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01"/>
            <p:cNvSpPr/>
            <p:nvPr/>
          </p:nvSpPr>
          <p:spPr>
            <a:xfrm>
              <a:off x="6559440" y="3253946"/>
              <a:ext cx="113210" cy="257377"/>
            </a:xfrm>
            <a:custGeom>
              <a:avLst/>
              <a:gdLst/>
              <a:ahLst/>
              <a:cxnLst/>
              <a:rect l="0" t="0" r="0" b="0"/>
              <a:pathLst>
                <a:path w="113210" h="257377">
                  <a:moveTo>
                    <a:pt x="30830" y="0"/>
                  </a:moveTo>
                  <a:lnTo>
                    <a:pt x="25363" y="0"/>
                  </a:lnTo>
                  <a:lnTo>
                    <a:pt x="23753" y="1144"/>
                  </a:lnTo>
                  <a:lnTo>
                    <a:pt x="22680" y="3051"/>
                  </a:lnTo>
                  <a:lnTo>
                    <a:pt x="20957" y="14332"/>
                  </a:lnTo>
                  <a:lnTo>
                    <a:pt x="19413" y="48279"/>
                  </a:lnTo>
                  <a:lnTo>
                    <a:pt x="12386" y="75855"/>
                  </a:lnTo>
                  <a:lnTo>
                    <a:pt x="7822" y="101040"/>
                  </a:lnTo>
                  <a:lnTo>
                    <a:pt x="2273" y="122994"/>
                  </a:lnTo>
                  <a:lnTo>
                    <a:pt x="0" y="185336"/>
                  </a:lnTo>
                  <a:lnTo>
                    <a:pt x="1090" y="212597"/>
                  </a:lnTo>
                  <a:lnTo>
                    <a:pt x="8161" y="229782"/>
                  </a:lnTo>
                  <a:lnTo>
                    <a:pt x="14272" y="238660"/>
                  </a:lnTo>
                  <a:lnTo>
                    <a:pt x="29611" y="250091"/>
                  </a:lnTo>
                  <a:lnTo>
                    <a:pt x="43181" y="255256"/>
                  </a:lnTo>
                  <a:lnTo>
                    <a:pt x="80883" y="257376"/>
                  </a:lnTo>
                  <a:lnTo>
                    <a:pt x="90451" y="254356"/>
                  </a:lnTo>
                  <a:lnTo>
                    <a:pt x="98519" y="250344"/>
                  </a:lnTo>
                  <a:lnTo>
                    <a:pt x="105917" y="248562"/>
                  </a:lnTo>
                  <a:lnTo>
                    <a:pt x="108347" y="246942"/>
                  </a:lnTo>
                  <a:lnTo>
                    <a:pt x="109968" y="244718"/>
                  </a:lnTo>
                  <a:lnTo>
                    <a:pt x="112568" y="238394"/>
                  </a:lnTo>
                  <a:lnTo>
                    <a:pt x="113209" y="2265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02"/>
            <p:cNvSpPr/>
            <p:nvPr/>
          </p:nvSpPr>
          <p:spPr>
            <a:xfrm>
              <a:off x="6549081" y="3387811"/>
              <a:ext cx="113271" cy="19164"/>
            </a:xfrm>
            <a:custGeom>
              <a:avLst/>
              <a:gdLst/>
              <a:ahLst/>
              <a:cxnLst/>
              <a:rect l="0" t="0" r="0" b="0"/>
              <a:pathLst>
                <a:path w="113271" h="19164">
                  <a:moveTo>
                    <a:pt x="0" y="10297"/>
                  </a:moveTo>
                  <a:lnTo>
                    <a:pt x="0" y="15763"/>
                  </a:lnTo>
                  <a:lnTo>
                    <a:pt x="1145" y="17373"/>
                  </a:lnTo>
                  <a:lnTo>
                    <a:pt x="3052" y="18447"/>
                  </a:lnTo>
                  <a:lnTo>
                    <a:pt x="5467" y="19163"/>
                  </a:lnTo>
                  <a:lnTo>
                    <a:pt x="69141" y="10412"/>
                  </a:lnTo>
                  <a:lnTo>
                    <a:pt x="78456" y="10331"/>
                  </a:lnTo>
                  <a:lnTo>
                    <a:pt x="11327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03"/>
            <p:cNvSpPr/>
            <p:nvPr/>
          </p:nvSpPr>
          <p:spPr>
            <a:xfrm>
              <a:off x="6682946" y="3367258"/>
              <a:ext cx="113271" cy="153804"/>
            </a:xfrm>
            <a:custGeom>
              <a:avLst/>
              <a:gdLst/>
              <a:ahLst/>
              <a:cxnLst/>
              <a:rect l="0" t="0" r="0" b="0"/>
              <a:pathLst>
                <a:path w="113271" h="153804">
                  <a:moveTo>
                    <a:pt x="0" y="82336"/>
                  </a:moveTo>
                  <a:lnTo>
                    <a:pt x="15340" y="82336"/>
                  </a:lnTo>
                  <a:lnTo>
                    <a:pt x="21311" y="79286"/>
                  </a:lnTo>
                  <a:lnTo>
                    <a:pt x="39932" y="68004"/>
                  </a:lnTo>
                  <a:lnTo>
                    <a:pt x="53529" y="63597"/>
                  </a:lnTo>
                  <a:lnTo>
                    <a:pt x="61166" y="56464"/>
                  </a:lnTo>
                  <a:lnTo>
                    <a:pt x="79273" y="31291"/>
                  </a:lnTo>
                  <a:lnTo>
                    <a:pt x="82142" y="24181"/>
                  </a:lnTo>
                  <a:lnTo>
                    <a:pt x="91062" y="12315"/>
                  </a:lnTo>
                  <a:lnTo>
                    <a:pt x="90456" y="10484"/>
                  </a:lnTo>
                  <a:lnTo>
                    <a:pt x="83667" y="1570"/>
                  </a:lnTo>
                  <a:lnTo>
                    <a:pt x="79900" y="675"/>
                  </a:lnTo>
                  <a:lnTo>
                    <a:pt x="67072" y="0"/>
                  </a:lnTo>
                  <a:lnTo>
                    <a:pt x="61082" y="3028"/>
                  </a:lnTo>
                  <a:lnTo>
                    <a:pt x="54607" y="7043"/>
                  </a:lnTo>
                  <a:lnTo>
                    <a:pt x="47915" y="8828"/>
                  </a:lnTo>
                  <a:lnTo>
                    <a:pt x="41127" y="15723"/>
                  </a:lnTo>
                  <a:lnTo>
                    <a:pt x="25163" y="38223"/>
                  </a:lnTo>
                  <a:lnTo>
                    <a:pt x="18445" y="59469"/>
                  </a:lnTo>
                  <a:lnTo>
                    <a:pt x="15730" y="63659"/>
                  </a:lnTo>
                  <a:lnTo>
                    <a:pt x="11906" y="80489"/>
                  </a:lnTo>
                  <a:lnTo>
                    <a:pt x="10774" y="94502"/>
                  </a:lnTo>
                  <a:lnTo>
                    <a:pt x="15905" y="111366"/>
                  </a:lnTo>
                  <a:lnTo>
                    <a:pt x="27889" y="129345"/>
                  </a:lnTo>
                  <a:lnTo>
                    <a:pt x="44677" y="147415"/>
                  </a:lnTo>
                  <a:lnTo>
                    <a:pt x="51512" y="151306"/>
                  </a:lnTo>
                  <a:lnTo>
                    <a:pt x="64842" y="153495"/>
                  </a:lnTo>
                  <a:lnTo>
                    <a:pt x="70688" y="153803"/>
                  </a:lnTo>
                  <a:lnTo>
                    <a:pt x="80233" y="151094"/>
                  </a:lnTo>
                  <a:lnTo>
                    <a:pt x="88289" y="147219"/>
                  </a:lnTo>
                  <a:lnTo>
                    <a:pt x="100813" y="144528"/>
                  </a:lnTo>
                  <a:lnTo>
                    <a:pt x="113270" y="1338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04"/>
            <p:cNvSpPr/>
            <p:nvPr/>
          </p:nvSpPr>
          <p:spPr>
            <a:xfrm>
              <a:off x="6837405" y="3367216"/>
              <a:ext cx="113272" cy="175055"/>
            </a:xfrm>
            <a:custGeom>
              <a:avLst/>
              <a:gdLst/>
              <a:ahLst/>
              <a:cxnLst/>
              <a:rect l="0" t="0" r="0" b="0"/>
              <a:pathLst>
                <a:path w="113272" h="175055">
                  <a:moveTo>
                    <a:pt x="0" y="0"/>
                  </a:moveTo>
                  <a:lnTo>
                    <a:pt x="0" y="64217"/>
                  </a:lnTo>
                  <a:lnTo>
                    <a:pt x="0" y="125009"/>
                  </a:lnTo>
                  <a:lnTo>
                    <a:pt x="0" y="174910"/>
                  </a:lnTo>
                  <a:lnTo>
                    <a:pt x="5467" y="175012"/>
                  </a:lnTo>
                  <a:lnTo>
                    <a:pt x="7078" y="173881"/>
                  </a:lnTo>
                  <a:lnTo>
                    <a:pt x="8151" y="171984"/>
                  </a:lnTo>
                  <a:lnTo>
                    <a:pt x="18435" y="140398"/>
                  </a:lnTo>
                  <a:lnTo>
                    <a:pt x="26693" y="126775"/>
                  </a:lnTo>
                  <a:lnTo>
                    <a:pt x="38744" y="82990"/>
                  </a:lnTo>
                  <a:lnTo>
                    <a:pt x="71877" y="25512"/>
                  </a:lnTo>
                  <a:lnTo>
                    <a:pt x="74234" y="23873"/>
                  </a:lnTo>
                  <a:lnTo>
                    <a:pt x="76949" y="22780"/>
                  </a:lnTo>
                  <a:lnTo>
                    <a:pt x="78758" y="20908"/>
                  </a:lnTo>
                  <a:lnTo>
                    <a:pt x="80770" y="15776"/>
                  </a:lnTo>
                  <a:lnTo>
                    <a:pt x="82450" y="15093"/>
                  </a:lnTo>
                  <a:lnTo>
                    <a:pt x="84714" y="15783"/>
                  </a:lnTo>
                  <a:lnTo>
                    <a:pt x="91103" y="19644"/>
                  </a:lnTo>
                  <a:lnTo>
                    <a:pt x="91976" y="23223"/>
                  </a:lnTo>
                  <a:lnTo>
                    <a:pt x="93509" y="29772"/>
                  </a:lnTo>
                  <a:lnTo>
                    <a:pt x="101500" y="53641"/>
                  </a:lnTo>
                  <a:lnTo>
                    <a:pt x="102947" y="115656"/>
                  </a:lnTo>
                  <a:lnTo>
                    <a:pt x="102973" y="174410"/>
                  </a:lnTo>
                  <a:lnTo>
                    <a:pt x="113271" y="175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05"/>
            <p:cNvSpPr/>
            <p:nvPr/>
          </p:nvSpPr>
          <p:spPr>
            <a:xfrm>
              <a:off x="7022756" y="3377517"/>
              <a:ext cx="71913" cy="174612"/>
            </a:xfrm>
            <a:custGeom>
              <a:avLst/>
              <a:gdLst/>
              <a:ahLst/>
              <a:cxnLst/>
              <a:rect l="0" t="0" r="0" b="0"/>
              <a:pathLst>
                <a:path w="71913" h="174612">
                  <a:moveTo>
                    <a:pt x="61784" y="20591"/>
                  </a:moveTo>
                  <a:lnTo>
                    <a:pt x="61784" y="11725"/>
                  </a:lnTo>
                  <a:lnTo>
                    <a:pt x="52918" y="1553"/>
                  </a:lnTo>
                  <a:lnTo>
                    <a:pt x="46444" y="457"/>
                  </a:lnTo>
                  <a:lnTo>
                    <a:pt x="15720" y="0"/>
                  </a:lnTo>
                  <a:lnTo>
                    <a:pt x="13911" y="1143"/>
                  </a:lnTo>
                  <a:lnTo>
                    <a:pt x="12707" y="3048"/>
                  </a:lnTo>
                  <a:lnTo>
                    <a:pt x="10614" y="10484"/>
                  </a:lnTo>
                  <a:lnTo>
                    <a:pt x="10310" y="34462"/>
                  </a:lnTo>
                  <a:lnTo>
                    <a:pt x="13354" y="41249"/>
                  </a:lnTo>
                  <a:lnTo>
                    <a:pt x="26719" y="59500"/>
                  </a:lnTo>
                  <a:lnTo>
                    <a:pt x="29038" y="70683"/>
                  </a:lnTo>
                  <a:lnTo>
                    <a:pt x="31944" y="75724"/>
                  </a:lnTo>
                  <a:lnTo>
                    <a:pt x="44682" y="89431"/>
                  </a:lnTo>
                  <a:lnTo>
                    <a:pt x="56057" y="115143"/>
                  </a:lnTo>
                  <a:lnTo>
                    <a:pt x="67729" y="130120"/>
                  </a:lnTo>
                  <a:lnTo>
                    <a:pt x="70792" y="140635"/>
                  </a:lnTo>
                  <a:lnTo>
                    <a:pt x="71912" y="157877"/>
                  </a:lnTo>
                  <a:lnTo>
                    <a:pt x="70826" y="160169"/>
                  </a:lnTo>
                  <a:lnTo>
                    <a:pt x="68956" y="161697"/>
                  </a:lnTo>
                  <a:lnTo>
                    <a:pt x="63201" y="164150"/>
                  </a:lnTo>
                  <a:lnTo>
                    <a:pt x="53845" y="171711"/>
                  </a:lnTo>
                  <a:lnTo>
                    <a:pt x="44305" y="174061"/>
                  </a:lnTo>
                  <a:lnTo>
                    <a:pt x="37616" y="174611"/>
                  </a:lnTo>
                  <a:lnTo>
                    <a:pt x="30831" y="171804"/>
                  </a:lnTo>
                  <a:lnTo>
                    <a:pt x="10292" y="157222"/>
                  </a:lnTo>
                  <a:lnTo>
                    <a:pt x="2033" y="155002"/>
                  </a:lnTo>
                  <a:lnTo>
                    <a:pt x="1356" y="153676"/>
                  </a:lnTo>
                  <a:lnTo>
                    <a:pt x="0" y="1441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206"/>
            <p:cNvSpPr/>
            <p:nvPr/>
          </p:nvSpPr>
          <p:spPr>
            <a:xfrm>
              <a:off x="7115432" y="3398250"/>
              <a:ext cx="154461" cy="133708"/>
            </a:xfrm>
            <a:custGeom>
              <a:avLst/>
              <a:gdLst/>
              <a:ahLst/>
              <a:cxnLst/>
              <a:rect l="0" t="0" r="0" b="0"/>
              <a:pathLst>
                <a:path w="154461" h="133708">
                  <a:moveTo>
                    <a:pt x="0" y="82236"/>
                  </a:moveTo>
                  <a:lnTo>
                    <a:pt x="20805" y="82236"/>
                  </a:lnTo>
                  <a:lnTo>
                    <a:pt x="29461" y="79185"/>
                  </a:lnTo>
                  <a:lnTo>
                    <a:pt x="37122" y="75160"/>
                  </a:lnTo>
                  <a:lnTo>
                    <a:pt x="49010" y="72894"/>
                  </a:lnTo>
                  <a:lnTo>
                    <a:pt x="65373" y="71078"/>
                  </a:lnTo>
                  <a:lnTo>
                    <a:pt x="87811" y="61477"/>
                  </a:lnTo>
                  <a:lnTo>
                    <a:pt x="89434" y="59243"/>
                  </a:lnTo>
                  <a:lnTo>
                    <a:pt x="92377" y="53711"/>
                  </a:lnTo>
                  <a:lnTo>
                    <a:pt x="108970" y="34089"/>
                  </a:lnTo>
                  <a:lnTo>
                    <a:pt x="111997" y="23857"/>
                  </a:lnTo>
                  <a:lnTo>
                    <a:pt x="113221" y="5290"/>
                  </a:lnTo>
                  <a:lnTo>
                    <a:pt x="112093" y="3479"/>
                  </a:lnTo>
                  <a:lnTo>
                    <a:pt x="110197" y="2272"/>
                  </a:lnTo>
                  <a:lnTo>
                    <a:pt x="102062" y="574"/>
                  </a:lnTo>
                  <a:lnTo>
                    <a:pt x="94530" y="0"/>
                  </a:lnTo>
                  <a:lnTo>
                    <a:pt x="84822" y="6962"/>
                  </a:lnTo>
                  <a:lnTo>
                    <a:pt x="75221" y="10354"/>
                  </a:lnTo>
                  <a:lnTo>
                    <a:pt x="68518" y="15201"/>
                  </a:lnTo>
                  <a:lnTo>
                    <a:pt x="64778" y="21170"/>
                  </a:lnTo>
                  <a:lnTo>
                    <a:pt x="50845" y="57411"/>
                  </a:lnTo>
                  <a:lnTo>
                    <a:pt x="45481" y="67770"/>
                  </a:lnTo>
                  <a:lnTo>
                    <a:pt x="43097" y="80002"/>
                  </a:lnTo>
                  <a:lnTo>
                    <a:pt x="45088" y="90015"/>
                  </a:lnTo>
                  <a:lnTo>
                    <a:pt x="49591" y="102084"/>
                  </a:lnTo>
                  <a:lnTo>
                    <a:pt x="50224" y="105766"/>
                  </a:lnTo>
                  <a:lnTo>
                    <a:pt x="53976" y="112907"/>
                  </a:lnTo>
                  <a:lnTo>
                    <a:pt x="65707" y="126814"/>
                  </a:lnTo>
                  <a:lnTo>
                    <a:pt x="75351" y="130652"/>
                  </a:lnTo>
                  <a:lnTo>
                    <a:pt x="138274" y="133699"/>
                  </a:lnTo>
                  <a:lnTo>
                    <a:pt x="140236" y="133707"/>
                  </a:lnTo>
                  <a:lnTo>
                    <a:pt x="154460" y="1234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07"/>
            <p:cNvSpPr/>
            <p:nvPr/>
          </p:nvSpPr>
          <p:spPr>
            <a:xfrm>
              <a:off x="7444946" y="3377513"/>
              <a:ext cx="123569" cy="164290"/>
            </a:xfrm>
            <a:custGeom>
              <a:avLst/>
              <a:gdLst/>
              <a:ahLst/>
              <a:cxnLst/>
              <a:rect l="0" t="0" r="0" b="0"/>
              <a:pathLst>
                <a:path w="123569" h="164290">
                  <a:moveTo>
                    <a:pt x="0" y="51487"/>
                  </a:moveTo>
                  <a:lnTo>
                    <a:pt x="8866" y="60353"/>
                  </a:lnTo>
                  <a:lnTo>
                    <a:pt x="11159" y="69722"/>
                  </a:lnTo>
                  <a:lnTo>
                    <a:pt x="28093" y="92739"/>
                  </a:lnTo>
                  <a:lnTo>
                    <a:pt x="51019" y="148691"/>
                  </a:lnTo>
                  <a:lnTo>
                    <a:pt x="52320" y="150614"/>
                  </a:lnTo>
                  <a:lnTo>
                    <a:pt x="54330" y="151896"/>
                  </a:lnTo>
                  <a:lnTo>
                    <a:pt x="56815" y="152751"/>
                  </a:lnTo>
                  <a:lnTo>
                    <a:pt x="58470" y="154464"/>
                  </a:lnTo>
                  <a:lnTo>
                    <a:pt x="61654" y="164289"/>
                  </a:lnTo>
                  <a:lnTo>
                    <a:pt x="61780" y="149405"/>
                  </a:lnTo>
                  <a:lnTo>
                    <a:pt x="64834" y="143442"/>
                  </a:lnTo>
                  <a:lnTo>
                    <a:pt x="68860" y="136977"/>
                  </a:lnTo>
                  <a:lnTo>
                    <a:pt x="72271" y="126905"/>
                  </a:lnTo>
                  <a:lnTo>
                    <a:pt x="78875" y="116675"/>
                  </a:lnTo>
                  <a:lnTo>
                    <a:pt x="100618" y="53822"/>
                  </a:lnTo>
                  <a:lnTo>
                    <a:pt x="103070" y="45660"/>
                  </a:lnTo>
                  <a:lnTo>
                    <a:pt x="110918" y="31097"/>
                  </a:lnTo>
                  <a:lnTo>
                    <a:pt x="111701" y="27597"/>
                  </a:lnTo>
                  <a:lnTo>
                    <a:pt x="122522" y="10517"/>
                  </a:lnTo>
                  <a:lnTo>
                    <a:pt x="12356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08"/>
            <p:cNvSpPr/>
            <p:nvPr/>
          </p:nvSpPr>
          <p:spPr>
            <a:xfrm>
              <a:off x="7599405" y="3408971"/>
              <a:ext cx="82380" cy="133156"/>
            </a:xfrm>
            <a:custGeom>
              <a:avLst/>
              <a:gdLst/>
              <a:ahLst/>
              <a:cxnLst/>
              <a:rect l="0" t="0" r="0" b="0"/>
              <a:pathLst>
                <a:path w="82380" h="133156">
                  <a:moveTo>
                    <a:pt x="0" y="92110"/>
                  </a:moveTo>
                  <a:lnTo>
                    <a:pt x="15340" y="92110"/>
                  </a:lnTo>
                  <a:lnTo>
                    <a:pt x="21311" y="89059"/>
                  </a:lnTo>
                  <a:lnTo>
                    <a:pt x="65220" y="47473"/>
                  </a:lnTo>
                  <a:lnTo>
                    <a:pt x="69032" y="40617"/>
                  </a:lnTo>
                  <a:lnTo>
                    <a:pt x="71903" y="22062"/>
                  </a:lnTo>
                  <a:lnTo>
                    <a:pt x="72028" y="15165"/>
                  </a:lnTo>
                  <a:lnTo>
                    <a:pt x="69007" y="9096"/>
                  </a:lnTo>
                  <a:lnTo>
                    <a:pt x="63210" y="1343"/>
                  </a:lnTo>
                  <a:lnTo>
                    <a:pt x="59366" y="283"/>
                  </a:lnTo>
                  <a:lnTo>
                    <a:pt x="56740" y="0"/>
                  </a:lnTo>
                  <a:lnTo>
                    <a:pt x="50771" y="2737"/>
                  </a:lnTo>
                  <a:lnTo>
                    <a:pt x="44304" y="6623"/>
                  </a:lnTo>
                  <a:lnTo>
                    <a:pt x="34231" y="9955"/>
                  </a:lnTo>
                  <a:lnTo>
                    <a:pt x="6862" y="33901"/>
                  </a:lnTo>
                  <a:lnTo>
                    <a:pt x="3049" y="43738"/>
                  </a:lnTo>
                  <a:lnTo>
                    <a:pt x="15" y="100973"/>
                  </a:lnTo>
                  <a:lnTo>
                    <a:pt x="3058" y="110542"/>
                  </a:lnTo>
                  <a:lnTo>
                    <a:pt x="5472" y="114695"/>
                  </a:lnTo>
                  <a:lnTo>
                    <a:pt x="8225" y="117463"/>
                  </a:lnTo>
                  <a:lnTo>
                    <a:pt x="30973" y="130828"/>
                  </a:lnTo>
                  <a:lnTo>
                    <a:pt x="54544" y="133082"/>
                  </a:lnTo>
                  <a:lnTo>
                    <a:pt x="60390" y="133155"/>
                  </a:lnTo>
                  <a:lnTo>
                    <a:pt x="69937" y="130184"/>
                  </a:lnTo>
                  <a:lnTo>
                    <a:pt x="79920" y="124420"/>
                  </a:lnTo>
                  <a:lnTo>
                    <a:pt x="80741" y="122803"/>
                  </a:lnTo>
                  <a:lnTo>
                    <a:pt x="82379" y="1127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09"/>
            <p:cNvSpPr/>
            <p:nvPr/>
          </p:nvSpPr>
          <p:spPr>
            <a:xfrm>
              <a:off x="7743567" y="3398108"/>
              <a:ext cx="144163" cy="164715"/>
            </a:xfrm>
            <a:custGeom>
              <a:avLst/>
              <a:gdLst/>
              <a:ahLst/>
              <a:cxnLst/>
              <a:rect l="0" t="0" r="0" b="0"/>
              <a:pathLst>
                <a:path w="144163" h="164715">
                  <a:moveTo>
                    <a:pt x="0" y="0"/>
                  </a:moveTo>
                  <a:lnTo>
                    <a:pt x="0" y="60003"/>
                  </a:lnTo>
                  <a:lnTo>
                    <a:pt x="0" y="121704"/>
                  </a:lnTo>
                  <a:lnTo>
                    <a:pt x="3052" y="131511"/>
                  </a:lnTo>
                  <a:lnTo>
                    <a:pt x="7077" y="139684"/>
                  </a:lnTo>
                  <a:lnTo>
                    <a:pt x="10015" y="154155"/>
                  </a:lnTo>
                  <a:lnTo>
                    <a:pt x="10294" y="164614"/>
                  </a:lnTo>
                  <a:lnTo>
                    <a:pt x="15763" y="164714"/>
                  </a:lnTo>
                  <a:lnTo>
                    <a:pt x="17374" y="163585"/>
                  </a:lnTo>
                  <a:lnTo>
                    <a:pt x="18447" y="161687"/>
                  </a:lnTo>
                  <a:lnTo>
                    <a:pt x="20173" y="150421"/>
                  </a:lnTo>
                  <a:lnTo>
                    <a:pt x="21732" y="109615"/>
                  </a:lnTo>
                  <a:lnTo>
                    <a:pt x="28745" y="90259"/>
                  </a:lnTo>
                  <a:lnTo>
                    <a:pt x="31954" y="49294"/>
                  </a:lnTo>
                  <a:lnTo>
                    <a:pt x="33888" y="46592"/>
                  </a:lnTo>
                  <a:lnTo>
                    <a:pt x="36322" y="44791"/>
                  </a:lnTo>
                  <a:lnTo>
                    <a:pt x="37945" y="42446"/>
                  </a:lnTo>
                  <a:lnTo>
                    <a:pt x="39747" y="36790"/>
                  </a:lnTo>
                  <a:lnTo>
                    <a:pt x="41373" y="34824"/>
                  </a:lnTo>
                  <a:lnTo>
                    <a:pt x="62481" y="22810"/>
                  </a:lnTo>
                  <a:lnTo>
                    <a:pt x="105993" y="20633"/>
                  </a:lnTo>
                  <a:lnTo>
                    <a:pt x="130364" y="20599"/>
                  </a:lnTo>
                  <a:lnTo>
                    <a:pt x="144162" y="102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210"/>
            <p:cNvSpPr/>
            <p:nvPr/>
          </p:nvSpPr>
          <p:spPr>
            <a:xfrm>
              <a:off x="7928974" y="3253946"/>
              <a:ext cx="163094" cy="329464"/>
            </a:xfrm>
            <a:custGeom>
              <a:avLst/>
              <a:gdLst/>
              <a:ahLst/>
              <a:cxnLst/>
              <a:rect l="0" t="0" r="0" b="0"/>
              <a:pathLst>
                <a:path w="163094" h="329464">
                  <a:moveTo>
                    <a:pt x="10241" y="0"/>
                  </a:moveTo>
                  <a:lnTo>
                    <a:pt x="9099" y="35799"/>
                  </a:lnTo>
                  <a:lnTo>
                    <a:pt x="899" y="75643"/>
                  </a:lnTo>
                  <a:lnTo>
                    <a:pt x="0" y="134776"/>
                  </a:lnTo>
                  <a:lnTo>
                    <a:pt x="1112" y="153720"/>
                  </a:lnTo>
                  <a:lnTo>
                    <a:pt x="9819" y="212648"/>
                  </a:lnTo>
                  <a:lnTo>
                    <a:pt x="10241" y="276741"/>
                  </a:lnTo>
                  <a:lnTo>
                    <a:pt x="10241" y="288279"/>
                  </a:lnTo>
                  <a:lnTo>
                    <a:pt x="15709" y="288311"/>
                  </a:lnTo>
                  <a:lnTo>
                    <a:pt x="17319" y="287171"/>
                  </a:lnTo>
                  <a:lnTo>
                    <a:pt x="18394" y="285267"/>
                  </a:lnTo>
                  <a:lnTo>
                    <a:pt x="29280" y="255252"/>
                  </a:lnTo>
                  <a:lnTo>
                    <a:pt x="49984" y="228853"/>
                  </a:lnTo>
                  <a:lnTo>
                    <a:pt x="99480" y="169425"/>
                  </a:lnTo>
                  <a:lnTo>
                    <a:pt x="106348" y="166832"/>
                  </a:lnTo>
                  <a:lnTo>
                    <a:pt x="137242" y="164811"/>
                  </a:lnTo>
                  <a:lnTo>
                    <a:pt x="140674" y="167081"/>
                  </a:lnTo>
                  <a:lnTo>
                    <a:pt x="154192" y="185734"/>
                  </a:lnTo>
                  <a:lnTo>
                    <a:pt x="162288" y="204327"/>
                  </a:lnTo>
                  <a:lnTo>
                    <a:pt x="163093" y="208299"/>
                  </a:lnTo>
                  <a:lnTo>
                    <a:pt x="160936" y="218815"/>
                  </a:lnTo>
                  <a:lnTo>
                    <a:pt x="146439" y="260775"/>
                  </a:lnTo>
                  <a:lnTo>
                    <a:pt x="120038" y="300485"/>
                  </a:lnTo>
                  <a:lnTo>
                    <a:pt x="113197" y="305171"/>
                  </a:lnTo>
                  <a:lnTo>
                    <a:pt x="106343" y="308397"/>
                  </a:lnTo>
                  <a:lnTo>
                    <a:pt x="78678" y="325192"/>
                  </a:lnTo>
                  <a:lnTo>
                    <a:pt x="64970" y="328233"/>
                  </a:lnTo>
                  <a:lnTo>
                    <a:pt x="27865" y="329463"/>
                  </a:lnTo>
                  <a:lnTo>
                    <a:pt x="20745" y="326440"/>
                  </a:lnTo>
                  <a:lnTo>
                    <a:pt x="17244" y="324032"/>
                  </a:lnTo>
                  <a:lnTo>
                    <a:pt x="13353" y="318306"/>
                  </a:lnTo>
                  <a:lnTo>
                    <a:pt x="10481" y="311946"/>
                  </a:lnTo>
                  <a:lnTo>
                    <a:pt x="3577" y="301935"/>
                  </a:lnTo>
                  <a:lnTo>
                    <a:pt x="1558" y="295136"/>
                  </a:lnTo>
                  <a:lnTo>
                    <a:pt x="2164" y="291721"/>
                  </a:lnTo>
                  <a:lnTo>
                    <a:pt x="9383" y="278235"/>
                  </a:lnTo>
                  <a:lnTo>
                    <a:pt x="10241" y="2677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211"/>
            <p:cNvSpPr/>
            <p:nvPr/>
          </p:nvSpPr>
          <p:spPr>
            <a:xfrm>
              <a:off x="8155940" y="3412770"/>
              <a:ext cx="172964" cy="191243"/>
            </a:xfrm>
            <a:custGeom>
              <a:avLst/>
              <a:gdLst/>
              <a:ahLst/>
              <a:cxnLst/>
              <a:rect l="0" t="0" r="0" b="0"/>
              <a:pathLst>
                <a:path w="172964" h="191243">
                  <a:moveTo>
                    <a:pt x="102493" y="5933"/>
                  </a:moveTo>
                  <a:lnTo>
                    <a:pt x="87153" y="5933"/>
                  </a:lnTo>
                  <a:lnTo>
                    <a:pt x="81183" y="2882"/>
                  </a:lnTo>
                  <a:lnTo>
                    <a:pt x="77988" y="466"/>
                  </a:lnTo>
                  <a:lnTo>
                    <a:pt x="74715" y="0"/>
                  </a:lnTo>
                  <a:lnTo>
                    <a:pt x="32553" y="8851"/>
                  </a:lnTo>
                  <a:lnTo>
                    <a:pt x="24499" y="12950"/>
                  </a:lnTo>
                  <a:lnTo>
                    <a:pt x="17105" y="14772"/>
                  </a:lnTo>
                  <a:lnTo>
                    <a:pt x="14674" y="16402"/>
                  </a:lnTo>
                  <a:lnTo>
                    <a:pt x="13054" y="18633"/>
                  </a:lnTo>
                  <a:lnTo>
                    <a:pt x="10112" y="24163"/>
                  </a:lnTo>
                  <a:lnTo>
                    <a:pt x="3167" y="33708"/>
                  </a:lnTo>
                  <a:lnTo>
                    <a:pt x="0" y="45129"/>
                  </a:lnTo>
                  <a:lnTo>
                    <a:pt x="7732" y="58062"/>
                  </a:lnTo>
                  <a:lnTo>
                    <a:pt x="8428" y="61280"/>
                  </a:lnTo>
                  <a:lnTo>
                    <a:pt x="14871" y="71276"/>
                  </a:lnTo>
                  <a:lnTo>
                    <a:pt x="20835" y="75019"/>
                  </a:lnTo>
                  <a:lnTo>
                    <a:pt x="27299" y="77827"/>
                  </a:lnTo>
                  <a:lnTo>
                    <a:pt x="37371" y="84696"/>
                  </a:lnTo>
                  <a:lnTo>
                    <a:pt x="47602" y="87239"/>
                  </a:lnTo>
                  <a:lnTo>
                    <a:pt x="54451" y="87835"/>
                  </a:lnTo>
                  <a:lnTo>
                    <a:pt x="61308" y="91151"/>
                  </a:lnTo>
                  <a:lnTo>
                    <a:pt x="68170" y="95294"/>
                  </a:lnTo>
                  <a:lnTo>
                    <a:pt x="81898" y="97954"/>
                  </a:lnTo>
                  <a:lnTo>
                    <a:pt x="106137" y="99666"/>
                  </a:lnTo>
                  <a:lnTo>
                    <a:pt x="133197" y="111315"/>
                  </a:lnTo>
                  <a:lnTo>
                    <a:pt x="140164" y="115697"/>
                  </a:lnTo>
                  <a:lnTo>
                    <a:pt x="150522" y="119307"/>
                  </a:lnTo>
                  <a:lnTo>
                    <a:pt x="157399" y="124208"/>
                  </a:lnTo>
                  <a:lnTo>
                    <a:pt x="161219" y="130199"/>
                  </a:lnTo>
                  <a:lnTo>
                    <a:pt x="164061" y="136676"/>
                  </a:lnTo>
                  <a:lnTo>
                    <a:pt x="170949" y="146755"/>
                  </a:lnTo>
                  <a:lnTo>
                    <a:pt x="172963" y="153569"/>
                  </a:lnTo>
                  <a:lnTo>
                    <a:pt x="172356" y="155843"/>
                  </a:lnTo>
                  <a:lnTo>
                    <a:pt x="170807" y="157359"/>
                  </a:lnTo>
                  <a:lnTo>
                    <a:pt x="168629" y="158371"/>
                  </a:lnTo>
                  <a:lnTo>
                    <a:pt x="167178" y="160189"/>
                  </a:lnTo>
                  <a:lnTo>
                    <a:pt x="163991" y="168214"/>
                  </a:lnTo>
                  <a:lnTo>
                    <a:pt x="159192" y="174547"/>
                  </a:lnTo>
                  <a:lnTo>
                    <a:pt x="153245" y="178124"/>
                  </a:lnTo>
                  <a:lnTo>
                    <a:pt x="146787" y="180859"/>
                  </a:lnTo>
                  <a:lnTo>
                    <a:pt x="136719" y="187687"/>
                  </a:lnTo>
                  <a:lnTo>
                    <a:pt x="125348" y="190218"/>
                  </a:lnTo>
                  <a:lnTo>
                    <a:pt x="74853" y="191242"/>
                  </a:lnTo>
                  <a:lnTo>
                    <a:pt x="64275" y="188214"/>
                  </a:lnTo>
                  <a:lnTo>
                    <a:pt x="54615" y="184199"/>
                  </a:lnTo>
                  <a:lnTo>
                    <a:pt x="34050" y="181409"/>
                  </a:lnTo>
                  <a:lnTo>
                    <a:pt x="20114" y="1706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12"/>
            <p:cNvSpPr/>
            <p:nvPr/>
          </p:nvSpPr>
          <p:spPr>
            <a:xfrm>
              <a:off x="5560540" y="3377513"/>
              <a:ext cx="10298" cy="1"/>
            </a:xfrm>
            <a:custGeom>
              <a:avLst/>
              <a:gdLst/>
              <a:ahLst/>
              <a:cxnLst/>
              <a:rect l="0" t="0" r="0" b="0"/>
              <a:pathLst>
                <a:path w="10298" h="1">
                  <a:moveTo>
                    <a:pt x="0" y="0"/>
                  </a:moveTo>
                  <a:lnTo>
                    <a:pt x="1029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 name="SMARTInkShape-213"/>
          <p:cNvSpPr/>
          <p:nvPr/>
        </p:nvSpPr>
        <p:spPr>
          <a:xfrm>
            <a:off x="5581272" y="3748641"/>
            <a:ext cx="30745" cy="40766"/>
          </a:xfrm>
          <a:custGeom>
            <a:avLst/>
            <a:gdLst/>
            <a:ahLst/>
            <a:cxnLst/>
            <a:rect l="0" t="0" r="0" b="0"/>
            <a:pathLst>
              <a:path w="30745" h="40766">
                <a:moveTo>
                  <a:pt x="10160" y="9872"/>
                </a:moveTo>
                <a:lnTo>
                  <a:pt x="20420" y="9872"/>
                </a:lnTo>
                <a:lnTo>
                  <a:pt x="20456" y="0"/>
                </a:lnTo>
                <a:lnTo>
                  <a:pt x="20457" y="8478"/>
                </a:lnTo>
                <a:lnTo>
                  <a:pt x="19313" y="8943"/>
                </a:lnTo>
                <a:lnTo>
                  <a:pt x="11591" y="9750"/>
                </a:lnTo>
                <a:lnTo>
                  <a:pt x="10796" y="12869"/>
                </a:lnTo>
                <a:lnTo>
                  <a:pt x="10286" y="18727"/>
                </a:lnTo>
                <a:lnTo>
                  <a:pt x="4730" y="25210"/>
                </a:lnTo>
                <a:lnTo>
                  <a:pt x="4253" y="26961"/>
                </a:lnTo>
                <a:lnTo>
                  <a:pt x="5078" y="28130"/>
                </a:lnTo>
                <a:lnTo>
                  <a:pt x="10072" y="30427"/>
                </a:lnTo>
                <a:lnTo>
                  <a:pt x="20031" y="30467"/>
                </a:lnTo>
                <a:lnTo>
                  <a:pt x="30321" y="20594"/>
                </a:lnTo>
                <a:lnTo>
                  <a:pt x="30744" y="10307"/>
                </a:lnTo>
                <a:lnTo>
                  <a:pt x="15116" y="9876"/>
                </a:lnTo>
                <a:lnTo>
                  <a:pt x="13464" y="11019"/>
                </a:lnTo>
                <a:lnTo>
                  <a:pt x="12363" y="12925"/>
                </a:lnTo>
                <a:lnTo>
                  <a:pt x="11628" y="15340"/>
                </a:lnTo>
                <a:lnTo>
                  <a:pt x="9995" y="16950"/>
                </a:lnTo>
                <a:lnTo>
                  <a:pt x="5129" y="18739"/>
                </a:lnTo>
                <a:lnTo>
                  <a:pt x="3374" y="20360"/>
                </a:lnTo>
                <a:lnTo>
                  <a:pt x="0" y="30006"/>
                </a:lnTo>
                <a:lnTo>
                  <a:pt x="10160" y="407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2" name="SMARTInkShape-Group89"/>
          <p:cNvGrpSpPr/>
          <p:nvPr/>
        </p:nvGrpSpPr>
        <p:grpSpPr>
          <a:xfrm>
            <a:off x="5746365" y="3717378"/>
            <a:ext cx="2048690" cy="452409"/>
            <a:chOff x="5746365" y="3717378"/>
            <a:chExt cx="2048690" cy="452409"/>
          </a:xfrm>
        </p:grpSpPr>
        <p:sp>
          <p:nvSpPr>
            <p:cNvPr id="27" name="SMARTInkShape-214"/>
            <p:cNvSpPr/>
            <p:nvPr/>
          </p:nvSpPr>
          <p:spPr>
            <a:xfrm>
              <a:off x="5746365" y="3717378"/>
              <a:ext cx="112799" cy="246891"/>
            </a:xfrm>
            <a:custGeom>
              <a:avLst/>
              <a:gdLst/>
              <a:ahLst/>
              <a:cxnLst/>
              <a:rect l="0" t="0" r="0" b="0"/>
              <a:pathLst>
                <a:path w="112799" h="246891">
                  <a:moveTo>
                    <a:pt x="81905" y="51433"/>
                  </a:moveTo>
                  <a:lnTo>
                    <a:pt x="76438" y="56899"/>
                  </a:lnTo>
                  <a:lnTo>
                    <a:pt x="73755" y="62634"/>
                  </a:lnTo>
                  <a:lnTo>
                    <a:pt x="71613" y="113219"/>
                  </a:lnTo>
                  <a:lnTo>
                    <a:pt x="71611" y="116651"/>
                  </a:lnTo>
                  <a:lnTo>
                    <a:pt x="72754" y="118938"/>
                  </a:lnTo>
                  <a:lnTo>
                    <a:pt x="74661" y="120463"/>
                  </a:lnTo>
                  <a:lnTo>
                    <a:pt x="81902" y="123512"/>
                  </a:lnTo>
                  <a:lnTo>
                    <a:pt x="81906" y="64015"/>
                  </a:lnTo>
                  <a:lnTo>
                    <a:pt x="81905" y="17234"/>
                  </a:lnTo>
                  <a:lnTo>
                    <a:pt x="78855" y="10300"/>
                  </a:lnTo>
                  <a:lnTo>
                    <a:pt x="72032" y="552"/>
                  </a:lnTo>
                  <a:lnTo>
                    <a:pt x="57313" y="0"/>
                  </a:lnTo>
                  <a:lnTo>
                    <a:pt x="50761" y="3021"/>
                  </a:lnTo>
                  <a:lnTo>
                    <a:pt x="37234" y="14283"/>
                  </a:lnTo>
                  <a:lnTo>
                    <a:pt x="33448" y="23862"/>
                  </a:lnTo>
                  <a:lnTo>
                    <a:pt x="25551" y="48656"/>
                  </a:lnTo>
                  <a:lnTo>
                    <a:pt x="12687" y="82411"/>
                  </a:lnTo>
                  <a:lnTo>
                    <a:pt x="7621" y="102945"/>
                  </a:lnTo>
                  <a:lnTo>
                    <a:pt x="3124" y="117805"/>
                  </a:lnTo>
                  <a:lnTo>
                    <a:pt x="0" y="159841"/>
                  </a:lnTo>
                  <a:lnTo>
                    <a:pt x="10042" y="202164"/>
                  </a:lnTo>
                  <a:lnTo>
                    <a:pt x="20842" y="224055"/>
                  </a:lnTo>
                  <a:lnTo>
                    <a:pt x="33993" y="239736"/>
                  </a:lnTo>
                  <a:lnTo>
                    <a:pt x="43830" y="243817"/>
                  </a:lnTo>
                  <a:lnTo>
                    <a:pt x="74620" y="246890"/>
                  </a:lnTo>
                  <a:lnTo>
                    <a:pt x="98997" y="238199"/>
                  </a:lnTo>
                  <a:lnTo>
                    <a:pt x="112798" y="2264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15"/>
            <p:cNvSpPr/>
            <p:nvPr/>
          </p:nvSpPr>
          <p:spPr>
            <a:xfrm>
              <a:off x="5920957" y="3831084"/>
              <a:ext cx="98275" cy="133198"/>
            </a:xfrm>
            <a:custGeom>
              <a:avLst/>
              <a:gdLst/>
              <a:ahLst/>
              <a:cxnLst/>
              <a:rect l="0" t="0" r="0" b="0"/>
              <a:pathLst>
                <a:path w="98275" h="133198">
                  <a:moveTo>
                    <a:pt x="10286" y="9808"/>
                  </a:moveTo>
                  <a:lnTo>
                    <a:pt x="10286" y="25147"/>
                  </a:lnTo>
                  <a:lnTo>
                    <a:pt x="7235" y="31118"/>
                  </a:lnTo>
                  <a:lnTo>
                    <a:pt x="3210" y="37585"/>
                  </a:lnTo>
                  <a:lnTo>
                    <a:pt x="943" y="48803"/>
                  </a:lnTo>
                  <a:lnTo>
                    <a:pt x="0" y="95494"/>
                  </a:lnTo>
                  <a:lnTo>
                    <a:pt x="3045" y="102427"/>
                  </a:lnTo>
                  <a:lnTo>
                    <a:pt x="7068" y="109323"/>
                  </a:lnTo>
                  <a:lnTo>
                    <a:pt x="10477" y="119639"/>
                  </a:lnTo>
                  <a:lnTo>
                    <a:pt x="15329" y="126508"/>
                  </a:lnTo>
                  <a:lnTo>
                    <a:pt x="21299" y="130323"/>
                  </a:lnTo>
                  <a:lnTo>
                    <a:pt x="34454" y="132772"/>
                  </a:lnTo>
                  <a:lnTo>
                    <a:pt x="44652" y="133197"/>
                  </a:lnTo>
                  <a:lnTo>
                    <a:pt x="46928" y="132112"/>
                  </a:lnTo>
                  <a:lnTo>
                    <a:pt x="48443" y="130245"/>
                  </a:lnTo>
                  <a:lnTo>
                    <a:pt x="49455" y="127856"/>
                  </a:lnTo>
                  <a:lnTo>
                    <a:pt x="52416" y="126264"/>
                  </a:lnTo>
                  <a:lnTo>
                    <a:pt x="66373" y="122878"/>
                  </a:lnTo>
                  <a:lnTo>
                    <a:pt x="74496" y="118032"/>
                  </a:lnTo>
                  <a:lnTo>
                    <a:pt x="78869" y="112064"/>
                  </a:lnTo>
                  <a:lnTo>
                    <a:pt x="97646" y="63104"/>
                  </a:lnTo>
                  <a:lnTo>
                    <a:pt x="98274" y="57924"/>
                  </a:lnTo>
                  <a:lnTo>
                    <a:pt x="92950" y="18240"/>
                  </a:lnTo>
                  <a:lnTo>
                    <a:pt x="91710" y="15429"/>
                  </a:lnTo>
                  <a:lnTo>
                    <a:pt x="89740" y="13555"/>
                  </a:lnTo>
                  <a:lnTo>
                    <a:pt x="81499" y="7867"/>
                  </a:lnTo>
                  <a:lnTo>
                    <a:pt x="75117" y="3225"/>
                  </a:lnTo>
                  <a:lnTo>
                    <a:pt x="68466" y="1162"/>
                  </a:lnTo>
                  <a:lnTo>
                    <a:pt x="52823" y="0"/>
                  </a:lnTo>
                  <a:lnTo>
                    <a:pt x="43301" y="2779"/>
                  </a:lnTo>
                  <a:lnTo>
                    <a:pt x="24295" y="17103"/>
                  </a:lnTo>
                  <a:lnTo>
                    <a:pt x="14946" y="27098"/>
                  </a:lnTo>
                  <a:lnTo>
                    <a:pt x="12357" y="33891"/>
                  </a:lnTo>
                  <a:lnTo>
                    <a:pt x="10291" y="79855"/>
                  </a:lnTo>
                  <a:lnTo>
                    <a:pt x="20583" y="921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16"/>
            <p:cNvSpPr/>
            <p:nvPr/>
          </p:nvSpPr>
          <p:spPr>
            <a:xfrm>
              <a:off x="6085705" y="3830594"/>
              <a:ext cx="113269" cy="154461"/>
            </a:xfrm>
            <a:custGeom>
              <a:avLst/>
              <a:gdLst/>
              <a:ahLst/>
              <a:cxnLst/>
              <a:rect l="0" t="0" r="0" b="0"/>
              <a:pathLst>
                <a:path w="113269" h="154461">
                  <a:moveTo>
                    <a:pt x="10295" y="0"/>
                  </a:moveTo>
                  <a:lnTo>
                    <a:pt x="10295" y="58971"/>
                  </a:lnTo>
                  <a:lnTo>
                    <a:pt x="9150" y="78857"/>
                  </a:lnTo>
                  <a:lnTo>
                    <a:pt x="1428" y="110278"/>
                  </a:lnTo>
                  <a:lnTo>
                    <a:pt x="0" y="154317"/>
                  </a:lnTo>
                  <a:lnTo>
                    <a:pt x="5464" y="148951"/>
                  </a:lnTo>
                  <a:lnTo>
                    <a:pt x="8149" y="143240"/>
                  </a:lnTo>
                  <a:lnTo>
                    <a:pt x="8863" y="140115"/>
                  </a:lnTo>
                  <a:lnTo>
                    <a:pt x="15337" y="130251"/>
                  </a:lnTo>
                  <a:lnTo>
                    <a:pt x="24501" y="120082"/>
                  </a:lnTo>
                  <a:lnTo>
                    <a:pt x="28050" y="110195"/>
                  </a:lnTo>
                  <a:lnTo>
                    <a:pt x="33099" y="91765"/>
                  </a:lnTo>
                  <a:lnTo>
                    <a:pt x="35795" y="85204"/>
                  </a:lnTo>
                  <a:lnTo>
                    <a:pt x="44893" y="74863"/>
                  </a:lnTo>
                  <a:lnTo>
                    <a:pt x="63911" y="58901"/>
                  </a:lnTo>
                  <a:lnTo>
                    <a:pt x="68448" y="51731"/>
                  </a:lnTo>
                  <a:lnTo>
                    <a:pt x="71609" y="44730"/>
                  </a:lnTo>
                  <a:lnTo>
                    <a:pt x="76829" y="37805"/>
                  </a:lnTo>
                  <a:lnTo>
                    <a:pt x="82961" y="33965"/>
                  </a:lnTo>
                  <a:lnTo>
                    <a:pt x="90754" y="31499"/>
                  </a:lnTo>
                  <a:lnTo>
                    <a:pt x="94872" y="34213"/>
                  </a:lnTo>
                  <a:lnTo>
                    <a:pt x="101371" y="39812"/>
                  </a:lnTo>
                  <a:lnTo>
                    <a:pt x="103799" y="56215"/>
                  </a:lnTo>
                  <a:lnTo>
                    <a:pt x="109954" y="69160"/>
                  </a:lnTo>
                  <a:lnTo>
                    <a:pt x="113252" y="133169"/>
                  </a:lnTo>
                  <a:lnTo>
                    <a:pt x="113268" y="1544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17"/>
            <p:cNvSpPr/>
            <p:nvPr/>
          </p:nvSpPr>
          <p:spPr>
            <a:xfrm>
              <a:off x="6198973" y="3871783"/>
              <a:ext cx="111828" cy="298004"/>
            </a:xfrm>
            <a:custGeom>
              <a:avLst/>
              <a:gdLst/>
              <a:ahLst/>
              <a:cxnLst/>
              <a:rect l="0" t="0" r="0" b="0"/>
              <a:pathLst>
                <a:path w="111828" h="298004">
                  <a:moveTo>
                    <a:pt x="92676" y="0"/>
                  </a:moveTo>
                  <a:lnTo>
                    <a:pt x="92676" y="34378"/>
                  </a:lnTo>
                  <a:lnTo>
                    <a:pt x="102550" y="98290"/>
                  </a:lnTo>
                  <a:lnTo>
                    <a:pt x="108402" y="154953"/>
                  </a:lnTo>
                  <a:lnTo>
                    <a:pt x="111827" y="180032"/>
                  </a:lnTo>
                  <a:lnTo>
                    <a:pt x="103843" y="239206"/>
                  </a:lnTo>
                  <a:lnTo>
                    <a:pt x="102087" y="259406"/>
                  </a:lnTo>
                  <a:lnTo>
                    <a:pt x="94830" y="273147"/>
                  </a:lnTo>
                  <a:lnTo>
                    <a:pt x="78778" y="291566"/>
                  </a:lnTo>
                  <a:lnTo>
                    <a:pt x="72005" y="295486"/>
                  </a:lnTo>
                  <a:lnTo>
                    <a:pt x="58336" y="298003"/>
                  </a:lnTo>
                  <a:lnTo>
                    <a:pt x="51480" y="295296"/>
                  </a:lnTo>
                  <a:lnTo>
                    <a:pt x="48050" y="292972"/>
                  </a:lnTo>
                  <a:lnTo>
                    <a:pt x="34322" y="272801"/>
                  </a:lnTo>
                  <a:lnTo>
                    <a:pt x="0" y="1853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18"/>
            <p:cNvSpPr/>
            <p:nvPr/>
          </p:nvSpPr>
          <p:spPr>
            <a:xfrm>
              <a:off x="7084540" y="3871783"/>
              <a:ext cx="10298" cy="20596"/>
            </a:xfrm>
            <a:custGeom>
              <a:avLst/>
              <a:gdLst/>
              <a:ahLst/>
              <a:cxnLst/>
              <a:rect l="0" t="0" r="0" b="0"/>
              <a:pathLst>
                <a:path w="10298" h="20596">
                  <a:moveTo>
                    <a:pt x="10297" y="20595"/>
                  </a:moveTo>
                  <a:lnTo>
                    <a:pt x="424" y="10722"/>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19"/>
            <p:cNvSpPr/>
            <p:nvPr/>
          </p:nvSpPr>
          <p:spPr>
            <a:xfrm>
              <a:off x="6250460" y="3789406"/>
              <a:ext cx="30892" cy="10298"/>
            </a:xfrm>
            <a:custGeom>
              <a:avLst/>
              <a:gdLst/>
              <a:ahLst/>
              <a:cxnLst/>
              <a:rect l="0" t="0" r="0" b="0"/>
              <a:pathLst>
                <a:path w="30892" h="10298">
                  <a:moveTo>
                    <a:pt x="0" y="10297"/>
                  </a:moveTo>
                  <a:lnTo>
                    <a:pt x="0" y="4831"/>
                  </a:lnTo>
                  <a:lnTo>
                    <a:pt x="1143" y="3220"/>
                  </a:lnTo>
                  <a:lnTo>
                    <a:pt x="3051" y="2146"/>
                  </a:lnTo>
                  <a:lnTo>
                    <a:pt x="10486" y="282"/>
                  </a:lnTo>
                  <a:lnTo>
                    <a:pt x="3089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20"/>
            <p:cNvSpPr/>
            <p:nvPr/>
          </p:nvSpPr>
          <p:spPr>
            <a:xfrm>
              <a:off x="6384336" y="3876577"/>
              <a:ext cx="123557" cy="149667"/>
            </a:xfrm>
            <a:custGeom>
              <a:avLst/>
              <a:gdLst/>
              <a:ahLst/>
              <a:cxnLst/>
              <a:rect l="0" t="0" r="0" b="0"/>
              <a:pathLst>
                <a:path w="123557" h="149667">
                  <a:moveTo>
                    <a:pt x="10285" y="26099"/>
                  </a:moveTo>
                  <a:lnTo>
                    <a:pt x="10286" y="31565"/>
                  </a:lnTo>
                  <a:lnTo>
                    <a:pt x="7234" y="37299"/>
                  </a:lnTo>
                  <a:lnTo>
                    <a:pt x="3209" y="43662"/>
                  </a:lnTo>
                  <a:lnTo>
                    <a:pt x="625" y="57069"/>
                  </a:lnTo>
                  <a:lnTo>
                    <a:pt x="0" y="101189"/>
                  </a:lnTo>
                  <a:lnTo>
                    <a:pt x="3045" y="108289"/>
                  </a:lnTo>
                  <a:lnTo>
                    <a:pt x="18728" y="127027"/>
                  </a:lnTo>
                  <a:lnTo>
                    <a:pt x="22809" y="128162"/>
                  </a:lnTo>
                  <a:lnTo>
                    <a:pt x="44741" y="129019"/>
                  </a:lnTo>
                  <a:lnTo>
                    <a:pt x="51533" y="125996"/>
                  </a:lnTo>
                  <a:lnTo>
                    <a:pt x="54946" y="123589"/>
                  </a:lnTo>
                  <a:lnTo>
                    <a:pt x="58739" y="117863"/>
                  </a:lnTo>
                  <a:lnTo>
                    <a:pt x="61567" y="111504"/>
                  </a:lnTo>
                  <a:lnTo>
                    <a:pt x="98410" y="63641"/>
                  </a:lnTo>
                  <a:lnTo>
                    <a:pt x="112186" y="20272"/>
                  </a:lnTo>
                  <a:lnTo>
                    <a:pt x="113231" y="0"/>
                  </a:lnTo>
                  <a:lnTo>
                    <a:pt x="113258" y="19753"/>
                  </a:lnTo>
                  <a:lnTo>
                    <a:pt x="103385" y="65479"/>
                  </a:lnTo>
                  <a:lnTo>
                    <a:pt x="102972" y="120215"/>
                  </a:lnTo>
                  <a:lnTo>
                    <a:pt x="106017" y="128187"/>
                  </a:lnTo>
                  <a:lnTo>
                    <a:pt x="110040" y="135543"/>
                  </a:lnTo>
                  <a:lnTo>
                    <a:pt x="111829" y="142627"/>
                  </a:lnTo>
                  <a:lnTo>
                    <a:pt x="113449" y="144973"/>
                  </a:lnTo>
                  <a:lnTo>
                    <a:pt x="115674" y="146538"/>
                  </a:lnTo>
                  <a:lnTo>
                    <a:pt x="123556" y="1496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21"/>
            <p:cNvSpPr/>
            <p:nvPr/>
          </p:nvSpPr>
          <p:spPr>
            <a:xfrm>
              <a:off x="6590270" y="3902676"/>
              <a:ext cx="113271" cy="113271"/>
            </a:xfrm>
            <a:custGeom>
              <a:avLst/>
              <a:gdLst/>
              <a:ahLst/>
              <a:cxnLst/>
              <a:rect l="0" t="0" r="0" b="0"/>
              <a:pathLst>
                <a:path w="113271" h="113271">
                  <a:moveTo>
                    <a:pt x="0" y="0"/>
                  </a:moveTo>
                  <a:lnTo>
                    <a:pt x="0" y="60276"/>
                  </a:lnTo>
                  <a:lnTo>
                    <a:pt x="0" y="113091"/>
                  </a:lnTo>
                  <a:lnTo>
                    <a:pt x="8866" y="113254"/>
                  </a:lnTo>
                  <a:lnTo>
                    <a:pt x="9343" y="112115"/>
                  </a:lnTo>
                  <a:lnTo>
                    <a:pt x="9874" y="107799"/>
                  </a:lnTo>
                  <a:lnTo>
                    <a:pt x="13161" y="102066"/>
                  </a:lnTo>
                  <a:lnTo>
                    <a:pt x="54934" y="42708"/>
                  </a:lnTo>
                  <a:lnTo>
                    <a:pt x="69033" y="21246"/>
                  </a:lnTo>
                  <a:lnTo>
                    <a:pt x="70049" y="17597"/>
                  </a:lnTo>
                  <a:lnTo>
                    <a:pt x="71870" y="15163"/>
                  </a:lnTo>
                  <a:lnTo>
                    <a:pt x="78756" y="10595"/>
                  </a:lnTo>
                  <a:lnTo>
                    <a:pt x="80769" y="5471"/>
                  </a:lnTo>
                  <a:lnTo>
                    <a:pt x="82449" y="3647"/>
                  </a:lnTo>
                  <a:lnTo>
                    <a:pt x="87368" y="1621"/>
                  </a:lnTo>
                  <a:lnTo>
                    <a:pt x="89137" y="2225"/>
                  </a:lnTo>
                  <a:lnTo>
                    <a:pt x="90317" y="3772"/>
                  </a:lnTo>
                  <a:lnTo>
                    <a:pt x="92209" y="9008"/>
                  </a:lnTo>
                  <a:lnTo>
                    <a:pt x="92674" y="69764"/>
                  </a:lnTo>
                  <a:lnTo>
                    <a:pt x="92676" y="95972"/>
                  </a:lnTo>
                  <a:lnTo>
                    <a:pt x="95727" y="102913"/>
                  </a:lnTo>
                  <a:lnTo>
                    <a:pt x="101542" y="111224"/>
                  </a:lnTo>
                  <a:lnTo>
                    <a:pt x="113270"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22"/>
            <p:cNvSpPr/>
            <p:nvPr/>
          </p:nvSpPr>
          <p:spPr>
            <a:xfrm>
              <a:off x="6765801" y="3902676"/>
              <a:ext cx="123092" cy="133260"/>
            </a:xfrm>
            <a:custGeom>
              <a:avLst/>
              <a:gdLst/>
              <a:ahLst/>
              <a:cxnLst/>
              <a:rect l="0" t="0" r="0" b="0"/>
              <a:pathLst>
                <a:path w="123092" h="133260">
                  <a:moveTo>
                    <a:pt x="81901" y="0"/>
                  </a:moveTo>
                  <a:lnTo>
                    <a:pt x="37229" y="0"/>
                  </a:lnTo>
                  <a:lnTo>
                    <a:pt x="30393" y="3051"/>
                  </a:lnTo>
                  <a:lnTo>
                    <a:pt x="26967" y="5466"/>
                  </a:lnTo>
                  <a:lnTo>
                    <a:pt x="16680" y="19799"/>
                  </a:lnTo>
                  <a:lnTo>
                    <a:pt x="1938" y="59471"/>
                  </a:lnTo>
                  <a:lnTo>
                    <a:pt x="0" y="80523"/>
                  </a:lnTo>
                  <a:lnTo>
                    <a:pt x="2786" y="90325"/>
                  </a:lnTo>
                  <a:lnTo>
                    <a:pt x="6693" y="98496"/>
                  </a:lnTo>
                  <a:lnTo>
                    <a:pt x="8430" y="105941"/>
                  </a:lnTo>
                  <a:lnTo>
                    <a:pt x="15304" y="113064"/>
                  </a:lnTo>
                  <a:lnTo>
                    <a:pt x="37791" y="129260"/>
                  </a:lnTo>
                  <a:lnTo>
                    <a:pt x="63225" y="133259"/>
                  </a:lnTo>
                  <a:lnTo>
                    <a:pt x="108864" y="123975"/>
                  </a:lnTo>
                  <a:lnTo>
                    <a:pt x="123091"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23"/>
            <p:cNvSpPr/>
            <p:nvPr/>
          </p:nvSpPr>
          <p:spPr>
            <a:xfrm>
              <a:off x="6940379" y="3790837"/>
              <a:ext cx="20595" cy="260543"/>
            </a:xfrm>
            <a:custGeom>
              <a:avLst/>
              <a:gdLst/>
              <a:ahLst/>
              <a:cxnLst/>
              <a:rect l="0" t="0" r="0" b="0"/>
              <a:pathLst>
                <a:path w="20595" h="260543">
                  <a:moveTo>
                    <a:pt x="10297" y="8866"/>
                  </a:moveTo>
                  <a:lnTo>
                    <a:pt x="10297" y="0"/>
                  </a:lnTo>
                  <a:lnTo>
                    <a:pt x="10297" y="7560"/>
                  </a:lnTo>
                  <a:lnTo>
                    <a:pt x="4830" y="13946"/>
                  </a:lnTo>
                  <a:lnTo>
                    <a:pt x="2146" y="22946"/>
                  </a:lnTo>
                  <a:lnTo>
                    <a:pt x="55" y="84096"/>
                  </a:lnTo>
                  <a:lnTo>
                    <a:pt x="0" y="144346"/>
                  </a:lnTo>
                  <a:lnTo>
                    <a:pt x="0" y="204309"/>
                  </a:lnTo>
                  <a:lnTo>
                    <a:pt x="1144" y="217009"/>
                  </a:lnTo>
                  <a:lnTo>
                    <a:pt x="8866" y="238224"/>
                  </a:lnTo>
                  <a:lnTo>
                    <a:pt x="11159" y="252447"/>
                  </a:lnTo>
                  <a:lnTo>
                    <a:pt x="15637" y="259379"/>
                  </a:lnTo>
                  <a:lnTo>
                    <a:pt x="17289" y="260542"/>
                  </a:lnTo>
                  <a:lnTo>
                    <a:pt x="18392" y="260172"/>
                  </a:lnTo>
                  <a:lnTo>
                    <a:pt x="20464" y="256245"/>
                  </a:lnTo>
                  <a:lnTo>
                    <a:pt x="20594" y="2457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24"/>
            <p:cNvSpPr/>
            <p:nvPr/>
          </p:nvSpPr>
          <p:spPr>
            <a:xfrm>
              <a:off x="6899189" y="3912973"/>
              <a:ext cx="164758" cy="133812"/>
            </a:xfrm>
            <a:custGeom>
              <a:avLst/>
              <a:gdLst/>
              <a:ahLst/>
              <a:cxnLst/>
              <a:rect l="0" t="0" r="0" b="0"/>
              <a:pathLst>
                <a:path w="164758" h="133812">
                  <a:moveTo>
                    <a:pt x="0" y="0"/>
                  </a:moveTo>
                  <a:lnTo>
                    <a:pt x="1" y="8865"/>
                  </a:lnTo>
                  <a:lnTo>
                    <a:pt x="8866" y="1305"/>
                  </a:lnTo>
                  <a:lnTo>
                    <a:pt x="15339" y="387"/>
                  </a:lnTo>
                  <a:lnTo>
                    <a:pt x="79425" y="4"/>
                  </a:lnTo>
                  <a:lnTo>
                    <a:pt x="137157" y="0"/>
                  </a:lnTo>
                  <a:lnTo>
                    <a:pt x="144100" y="3051"/>
                  </a:lnTo>
                  <a:lnTo>
                    <a:pt x="152413" y="8865"/>
                  </a:lnTo>
                  <a:lnTo>
                    <a:pt x="153550" y="12712"/>
                  </a:lnTo>
                  <a:lnTo>
                    <a:pt x="154458" y="74085"/>
                  </a:lnTo>
                  <a:lnTo>
                    <a:pt x="154459" y="133250"/>
                  </a:lnTo>
                  <a:lnTo>
                    <a:pt x="163326" y="133811"/>
                  </a:lnTo>
                  <a:lnTo>
                    <a:pt x="163804" y="132685"/>
                  </a:lnTo>
                  <a:lnTo>
                    <a:pt x="164757" y="1235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225"/>
            <p:cNvSpPr/>
            <p:nvPr/>
          </p:nvSpPr>
          <p:spPr>
            <a:xfrm>
              <a:off x="7125729" y="3944043"/>
              <a:ext cx="113093" cy="102743"/>
            </a:xfrm>
            <a:custGeom>
              <a:avLst/>
              <a:gdLst/>
              <a:ahLst/>
              <a:cxnLst/>
              <a:rect l="0" t="0" r="0" b="0"/>
              <a:pathLst>
                <a:path w="113093" h="102743">
                  <a:moveTo>
                    <a:pt x="0" y="41011"/>
                  </a:moveTo>
                  <a:lnTo>
                    <a:pt x="0" y="55344"/>
                  </a:lnTo>
                  <a:lnTo>
                    <a:pt x="3052" y="61874"/>
                  </a:lnTo>
                  <a:lnTo>
                    <a:pt x="7077" y="68590"/>
                  </a:lnTo>
                  <a:lnTo>
                    <a:pt x="10487" y="78804"/>
                  </a:lnTo>
                  <a:lnTo>
                    <a:pt x="24505" y="95934"/>
                  </a:lnTo>
                  <a:lnTo>
                    <a:pt x="31105" y="99745"/>
                  </a:lnTo>
                  <a:lnTo>
                    <a:pt x="44664" y="102192"/>
                  </a:lnTo>
                  <a:lnTo>
                    <a:pt x="65220" y="102742"/>
                  </a:lnTo>
                  <a:lnTo>
                    <a:pt x="72083" y="99721"/>
                  </a:lnTo>
                  <a:lnTo>
                    <a:pt x="96109" y="78588"/>
                  </a:lnTo>
                  <a:lnTo>
                    <a:pt x="108694" y="57926"/>
                  </a:lnTo>
                  <a:lnTo>
                    <a:pt x="112366" y="41640"/>
                  </a:lnTo>
                  <a:lnTo>
                    <a:pt x="113092" y="27405"/>
                  </a:lnTo>
                  <a:lnTo>
                    <a:pt x="110139" y="20472"/>
                  </a:lnTo>
                  <a:lnTo>
                    <a:pt x="98922" y="6698"/>
                  </a:lnTo>
                  <a:lnTo>
                    <a:pt x="92400" y="2878"/>
                  </a:lnTo>
                  <a:lnTo>
                    <a:pt x="78892" y="425"/>
                  </a:lnTo>
                  <a:lnTo>
                    <a:pt x="68633" y="0"/>
                  </a:lnTo>
                  <a:lnTo>
                    <a:pt x="61776" y="2952"/>
                  </a:lnTo>
                  <a:lnTo>
                    <a:pt x="58346" y="5342"/>
                  </a:lnTo>
                  <a:lnTo>
                    <a:pt x="54536" y="11047"/>
                  </a:lnTo>
                  <a:lnTo>
                    <a:pt x="51698" y="17396"/>
                  </a:lnTo>
                  <a:lnTo>
                    <a:pt x="35187" y="38759"/>
                  </a:lnTo>
                  <a:lnTo>
                    <a:pt x="31270" y="67519"/>
                  </a:lnTo>
                  <a:lnTo>
                    <a:pt x="31059" y="74912"/>
                  </a:lnTo>
                  <a:lnTo>
                    <a:pt x="32148" y="77342"/>
                  </a:lnTo>
                  <a:lnTo>
                    <a:pt x="34018" y="78961"/>
                  </a:lnTo>
                  <a:lnTo>
                    <a:pt x="39146" y="81905"/>
                  </a:lnTo>
                  <a:lnTo>
                    <a:pt x="51487" y="924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226"/>
            <p:cNvSpPr/>
            <p:nvPr/>
          </p:nvSpPr>
          <p:spPr>
            <a:xfrm>
              <a:off x="7311081" y="3933567"/>
              <a:ext cx="144163" cy="163144"/>
            </a:xfrm>
            <a:custGeom>
              <a:avLst/>
              <a:gdLst/>
              <a:ahLst/>
              <a:cxnLst/>
              <a:rect l="0" t="0" r="0" b="0"/>
              <a:pathLst>
                <a:path w="144163" h="163144">
                  <a:moveTo>
                    <a:pt x="0" y="0"/>
                  </a:moveTo>
                  <a:lnTo>
                    <a:pt x="0" y="5467"/>
                  </a:lnTo>
                  <a:lnTo>
                    <a:pt x="3052" y="11202"/>
                  </a:lnTo>
                  <a:lnTo>
                    <a:pt x="7078" y="17565"/>
                  </a:lnTo>
                  <a:lnTo>
                    <a:pt x="9343" y="28723"/>
                  </a:lnTo>
                  <a:lnTo>
                    <a:pt x="10282" y="89707"/>
                  </a:lnTo>
                  <a:lnTo>
                    <a:pt x="10297" y="153845"/>
                  </a:lnTo>
                  <a:lnTo>
                    <a:pt x="10297" y="160271"/>
                  </a:lnTo>
                  <a:lnTo>
                    <a:pt x="10297" y="157805"/>
                  </a:lnTo>
                  <a:lnTo>
                    <a:pt x="11441" y="156690"/>
                  </a:lnTo>
                  <a:lnTo>
                    <a:pt x="19163" y="154754"/>
                  </a:lnTo>
                  <a:lnTo>
                    <a:pt x="19959" y="151540"/>
                  </a:lnTo>
                  <a:lnTo>
                    <a:pt x="20171" y="149080"/>
                  </a:lnTo>
                  <a:lnTo>
                    <a:pt x="28732" y="129836"/>
                  </a:lnTo>
                  <a:lnTo>
                    <a:pt x="36988" y="116399"/>
                  </a:lnTo>
                  <a:lnTo>
                    <a:pt x="55358" y="65071"/>
                  </a:lnTo>
                  <a:lnTo>
                    <a:pt x="75552" y="38347"/>
                  </a:lnTo>
                  <a:lnTo>
                    <a:pt x="89251" y="25287"/>
                  </a:lnTo>
                  <a:lnTo>
                    <a:pt x="100940" y="21213"/>
                  </a:lnTo>
                  <a:lnTo>
                    <a:pt x="107837" y="20778"/>
                  </a:lnTo>
                  <a:lnTo>
                    <a:pt x="109650" y="21861"/>
                  </a:lnTo>
                  <a:lnTo>
                    <a:pt x="110856" y="23728"/>
                  </a:lnTo>
                  <a:lnTo>
                    <a:pt x="112553" y="31821"/>
                  </a:lnTo>
                  <a:lnTo>
                    <a:pt x="114096" y="39313"/>
                  </a:lnTo>
                  <a:lnTo>
                    <a:pt x="122093" y="63840"/>
                  </a:lnTo>
                  <a:lnTo>
                    <a:pt x="124686" y="116609"/>
                  </a:lnTo>
                  <a:lnTo>
                    <a:pt x="132431" y="136833"/>
                  </a:lnTo>
                  <a:lnTo>
                    <a:pt x="133853" y="163143"/>
                  </a:lnTo>
                  <a:lnTo>
                    <a:pt x="136912" y="160990"/>
                  </a:lnTo>
                  <a:lnTo>
                    <a:pt x="144162" y="1544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227"/>
            <p:cNvSpPr/>
            <p:nvPr/>
          </p:nvSpPr>
          <p:spPr>
            <a:xfrm>
              <a:off x="7593816" y="3810001"/>
              <a:ext cx="201239" cy="319037"/>
            </a:xfrm>
            <a:custGeom>
              <a:avLst/>
              <a:gdLst/>
              <a:ahLst/>
              <a:cxnLst/>
              <a:rect l="0" t="0" r="0" b="0"/>
              <a:pathLst>
                <a:path w="201239" h="319037">
                  <a:moveTo>
                    <a:pt x="129157" y="10296"/>
                  </a:moveTo>
                  <a:lnTo>
                    <a:pt x="129158" y="36"/>
                  </a:lnTo>
                  <a:lnTo>
                    <a:pt x="113817" y="0"/>
                  </a:lnTo>
                  <a:lnTo>
                    <a:pt x="112066" y="1144"/>
                  </a:lnTo>
                  <a:lnTo>
                    <a:pt x="110897" y="3051"/>
                  </a:lnTo>
                  <a:lnTo>
                    <a:pt x="110120" y="5466"/>
                  </a:lnTo>
                  <a:lnTo>
                    <a:pt x="57112" y="54544"/>
                  </a:lnTo>
                  <a:lnTo>
                    <a:pt x="23684" y="107668"/>
                  </a:lnTo>
                  <a:lnTo>
                    <a:pt x="7324" y="171201"/>
                  </a:lnTo>
                  <a:lnTo>
                    <a:pt x="0" y="198997"/>
                  </a:lnTo>
                  <a:lnTo>
                    <a:pt x="8212" y="247129"/>
                  </a:lnTo>
                  <a:lnTo>
                    <a:pt x="10771" y="253996"/>
                  </a:lnTo>
                  <a:lnTo>
                    <a:pt x="19713" y="264676"/>
                  </a:lnTo>
                  <a:lnTo>
                    <a:pt x="81429" y="305450"/>
                  </a:lnTo>
                  <a:lnTo>
                    <a:pt x="101794" y="314628"/>
                  </a:lnTo>
                  <a:lnTo>
                    <a:pt x="156620" y="319036"/>
                  </a:lnTo>
                  <a:lnTo>
                    <a:pt x="167296" y="316084"/>
                  </a:lnTo>
                  <a:lnTo>
                    <a:pt x="175855" y="312103"/>
                  </a:lnTo>
                  <a:lnTo>
                    <a:pt x="188729" y="309337"/>
                  </a:lnTo>
                  <a:lnTo>
                    <a:pt x="201238" y="2883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228"/>
            <p:cNvSpPr/>
            <p:nvPr/>
          </p:nvSpPr>
          <p:spPr>
            <a:xfrm>
              <a:off x="7475892" y="3974757"/>
              <a:ext cx="61716" cy="123568"/>
            </a:xfrm>
            <a:custGeom>
              <a:avLst/>
              <a:gdLst/>
              <a:ahLst/>
              <a:cxnLst/>
              <a:rect l="0" t="0" r="0" b="0"/>
              <a:pathLst>
                <a:path w="61716" h="123568">
                  <a:moveTo>
                    <a:pt x="41134" y="0"/>
                  </a:moveTo>
                  <a:lnTo>
                    <a:pt x="35669" y="0"/>
                  </a:lnTo>
                  <a:lnTo>
                    <a:pt x="29933" y="3051"/>
                  </a:lnTo>
                  <a:lnTo>
                    <a:pt x="23570" y="7076"/>
                  </a:lnTo>
                  <a:lnTo>
                    <a:pt x="13558" y="10487"/>
                  </a:lnTo>
                  <a:lnTo>
                    <a:pt x="1964" y="19038"/>
                  </a:lnTo>
                  <a:lnTo>
                    <a:pt x="844" y="22953"/>
                  </a:lnTo>
                  <a:lnTo>
                    <a:pt x="0" y="39293"/>
                  </a:lnTo>
                  <a:lnTo>
                    <a:pt x="14283" y="55355"/>
                  </a:lnTo>
                  <a:lnTo>
                    <a:pt x="20811" y="58926"/>
                  </a:lnTo>
                  <a:lnTo>
                    <a:pt x="27526" y="61658"/>
                  </a:lnTo>
                  <a:lnTo>
                    <a:pt x="51440" y="79521"/>
                  </a:lnTo>
                  <a:lnTo>
                    <a:pt x="54870" y="80473"/>
                  </a:lnTo>
                  <a:lnTo>
                    <a:pt x="57156" y="82252"/>
                  </a:lnTo>
                  <a:lnTo>
                    <a:pt x="59698" y="87281"/>
                  </a:lnTo>
                  <a:lnTo>
                    <a:pt x="61715" y="112679"/>
                  </a:lnTo>
                  <a:lnTo>
                    <a:pt x="56260" y="118561"/>
                  </a:lnTo>
                  <a:lnTo>
                    <a:pt x="50527" y="121342"/>
                  </a:lnTo>
                  <a:lnTo>
                    <a:pt x="30178" y="123509"/>
                  </a:lnTo>
                  <a:lnTo>
                    <a:pt x="10244" y="1235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3" name="SMARTInkShape-Group90"/>
          <p:cNvGrpSpPr/>
          <p:nvPr/>
        </p:nvGrpSpPr>
        <p:grpSpPr>
          <a:xfrm>
            <a:off x="7815649" y="3912973"/>
            <a:ext cx="1184175" cy="317603"/>
            <a:chOff x="7815649" y="3912973"/>
            <a:chExt cx="1184175" cy="317603"/>
          </a:xfrm>
        </p:grpSpPr>
        <p:sp>
          <p:nvSpPr>
            <p:cNvPr id="43" name="SMARTInkShape-229"/>
            <p:cNvSpPr/>
            <p:nvPr/>
          </p:nvSpPr>
          <p:spPr>
            <a:xfrm>
              <a:off x="7815649" y="3912973"/>
              <a:ext cx="175001" cy="185309"/>
            </a:xfrm>
            <a:custGeom>
              <a:avLst/>
              <a:gdLst/>
              <a:ahLst/>
              <a:cxnLst/>
              <a:rect l="0" t="0" r="0" b="0"/>
              <a:pathLst>
                <a:path w="175001" h="185309">
                  <a:moveTo>
                    <a:pt x="0" y="0"/>
                  </a:moveTo>
                  <a:lnTo>
                    <a:pt x="10171" y="0"/>
                  </a:lnTo>
                  <a:lnTo>
                    <a:pt x="11441" y="35526"/>
                  </a:lnTo>
                  <a:lnTo>
                    <a:pt x="17374" y="48538"/>
                  </a:lnTo>
                  <a:lnTo>
                    <a:pt x="20471" y="90828"/>
                  </a:lnTo>
                  <a:lnTo>
                    <a:pt x="10421" y="152895"/>
                  </a:lnTo>
                  <a:lnTo>
                    <a:pt x="10307" y="172582"/>
                  </a:lnTo>
                  <a:lnTo>
                    <a:pt x="20559" y="185308"/>
                  </a:lnTo>
                  <a:lnTo>
                    <a:pt x="20595" y="126129"/>
                  </a:lnTo>
                  <a:lnTo>
                    <a:pt x="20595" y="70208"/>
                  </a:lnTo>
                  <a:lnTo>
                    <a:pt x="17543" y="62478"/>
                  </a:lnTo>
                  <a:lnTo>
                    <a:pt x="15128" y="58812"/>
                  </a:lnTo>
                  <a:lnTo>
                    <a:pt x="9435" y="32085"/>
                  </a:lnTo>
                  <a:lnTo>
                    <a:pt x="1467" y="22334"/>
                  </a:lnTo>
                  <a:lnTo>
                    <a:pt x="3" y="10338"/>
                  </a:lnTo>
                  <a:lnTo>
                    <a:pt x="34376" y="10297"/>
                  </a:lnTo>
                  <a:lnTo>
                    <a:pt x="86885" y="20312"/>
                  </a:lnTo>
                  <a:lnTo>
                    <a:pt x="105579" y="19367"/>
                  </a:lnTo>
                  <a:lnTo>
                    <a:pt x="125777" y="12428"/>
                  </a:lnTo>
                  <a:lnTo>
                    <a:pt x="174439" y="10300"/>
                  </a:lnTo>
                  <a:lnTo>
                    <a:pt x="175000" y="1431"/>
                  </a:lnTo>
                  <a:lnTo>
                    <a:pt x="173874" y="954"/>
                  </a:lnTo>
                  <a:lnTo>
                    <a:pt x="16475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230"/>
            <p:cNvSpPr/>
            <p:nvPr/>
          </p:nvSpPr>
          <p:spPr>
            <a:xfrm>
              <a:off x="7815649" y="4015946"/>
              <a:ext cx="123567" cy="10298"/>
            </a:xfrm>
            <a:custGeom>
              <a:avLst/>
              <a:gdLst/>
              <a:ahLst/>
              <a:cxnLst/>
              <a:rect l="0" t="0" r="0" b="0"/>
              <a:pathLst>
                <a:path w="123567" h="10298">
                  <a:moveTo>
                    <a:pt x="0" y="10297"/>
                  </a:moveTo>
                  <a:lnTo>
                    <a:pt x="62124" y="10297"/>
                  </a:lnTo>
                  <a:lnTo>
                    <a:pt x="75665" y="9153"/>
                  </a:lnTo>
                  <a:lnTo>
                    <a:pt x="107276" y="636"/>
                  </a:lnTo>
                  <a:lnTo>
                    <a:pt x="1235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231"/>
            <p:cNvSpPr/>
            <p:nvPr/>
          </p:nvSpPr>
          <p:spPr>
            <a:xfrm>
              <a:off x="8031893" y="3954162"/>
              <a:ext cx="133864" cy="164758"/>
            </a:xfrm>
            <a:custGeom>
              <a:avLst/>
              <a:gdLst/>
              <a:ahLst/>
              <a:cxnLst/>
              <a:rect l="0" t="0" r="0" b="0"/>
              <a:pathLst>
                <a:path w="133864" h="164758">
                  <a:moveTo>
                    <a:pt x="41188" y="0"/>
                  </a:moveTo>
                  <a:lnTo>
                    <a:pt x="40045" y="46012"/>
                  </a:lnTo>
                  <a:lnTo>
                    <a:pt x="32967" y="64484"/>
                  </a:lnTo>
                  <a:lnTo>
                    <a:pt x="24768" y="78857"/>
                  </a:lnTo>
                  <a:lnTo>
                    <a:pt x="20686" y="95954"/>
                  </a:lnTo>
                  <a:lnTo>
                    <a:pt x="13883" y="109920"/>
                  </a:lnTo>
                  <a:lnTo>
                    <a:pt x="10215" y="126897"/>
                  </a:lnTo>
                  <a:lnTo>
                    <a:pt x="1046" y="143640"/>
                  </a:lnTo>
                  <a:lnTo>
                    <a:pt x="0" y="154447"/>
                  </a:lnTo>
                  <a:lnTo>
                    <a:pt x="5466" y="148989"/>
                  </a:lnTo>
                  <a:lnTo>
                    <a:pt x="8150" y="143256"/>
                  </a:lnTo>
                  <a:lnTo>
                    <a:pt x="13160" y="115338"/>
                  </a:lnTo>
                  <a:lnTo>
                    <a:pt x="15638" y="111216"/>
                  </a:lnTo>
                  <a:lnTo>
                    <a:pt x="22992" y="84707"/>
                  </a:lnTo>
                  <a:lnTo>
                    <a:pt x="36926" y="58446"/>
                  </a:lnTo>
                  <a:lnTo>
                    <a:pt x="51171" y="10819"/>
                  </a:lnTo>
                  <a:lnTo>
                    <a:pt x="51472" y="489"/>
                  </a:lnTo>
                  <a:lnTo>
                    <a:pt x="60350" y="44"/>
                  </a:lnTo>
                  <a:lnTo>
                    <a:pt x="60827" y="1173"/>
                  </a:lnTo>
                  <a:lnTo>
                    <a:pt x="62844" y="17566"/>
                  </a:lnTo>
                  <a:lnTo>
                    <a:pt x="68835" y="28724"/>
                  </a:lnTo>
                  <a:lnTo>
                    <a:pt x="72262" y="44869"/>
                  </a:lnTo>
                  <a:lnTo>
                    <a:pt x="78871" y="58552"/>
                  </a:lnTo>
                  <a:lnTo>
                    <a:pt x="87381" y="89722"/>
                  </a:lnTo>
                  <a:lnTo>
                    <a:pt x="98707" y="109721"/>
                  </a:lnTo>
                  <a:lnTo>
                    <a:pt x="105181" y="131469"/>
                  </a:lnTo>
                  <a:lnTo>
                    <a:pt x="133863" y="1647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232"/>
            <p:cNvSpPr/>
            <p:nvPr/>
          </p:nvSpPr>
          <p:spPr>
            <a:xfrm>
              <a:off x="8062785" y="4067432"/>
              <a:ext cx="92676" cy="20596"/>
            </a:xfrm>
            <a:custGeom>
              <a:avLst/>
              <a:gdLst/>
              <a:ahLst/>
              <a:cxnLst/>
              <a:rect l="0" t="0" r="0" b="0"/>
              <a:pathLst>
                <a:path w="92676" h="20596">
                  <a:moveTo>
                    <a:pt x="0" y="20595"/>
                  </a:moveTo>
                  <a:lnTo>
                    <a:pt x="8864" y="20595"/>
                  </a:lnTo>
                  <a:lnTo>
                    <a:pt x="33369" y="11729"/>
                  </a:lnTo>
                  <a:lnTo>
                    <a:pt x="78463" y="10335"/>
                  </a:lnTo>
                  <a:lnTo>
                    <a:pt x="926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233"/>
            <p:cNvSpPr/>
            <p:nvPr/>
          </p:nvSpPr>
          <p:spPr>
            <a:xfrm>
              <a:off x="8248136" y="3985054"/>
              <a:ext cx="112842" cy="164579"/>
            </a:xfrm>
            <a:custGeom>
              <a:avLst/>
              <a:gdLst/>
              <a:ahLst/>
              <a:cxnLst/>
              <a:rect l="0" t="0" r="0" b="0"/>
              <a:pathLst>
                <a:path w="112842" h="164579">
                  <a:moveTo>
                    <a:pt x="0" y="20595"/>
                  </a:moveTo>
                  <a:lnTo>
                    <a:pt x="0" y="84391"/>
                  </a:lnTo>
                  <a:lnTo>
                    <a:pt x="0" y="126539"/>
                  </a:lnTo>
                  <a:lnTo>
                    <a:pt x="3052" y="133660"/>
                  </a:lnTo>
                  <a:lnTo>
                    <a:pt x="7076" y="140639"/>
                  </a:lnTo>
                  <a:lnTo>
                    <a:pt x="9660" y="154441"/>
                  </a:lnTo>
                  <a:lnTo>
                    <a:pt x="10285" y="164578"/>
                  </a:lnTo>
                  <a:lnTo>
                    <a:pt x="10297" y="104454"/>
                  </a:lnTo>
                  <a:lnTo>
                    <a:pt x="10297" y="48516"/>
                  </a:lnTo>
                  <a:lnTo>
                    <a:pt x="7245" y="41394"/>
                  </a:lnTo>
                  <a:lnTo>
                    <a:pt x="3220" y="34416"/>
                  </a:lnTo>
                  <a:lnTo>
                    <a:pt x="282" y="20815"/>
                  </a:lnTo>
                  <a:lnTo>
                    <a:pt x="9" y="10775"/>
                  </a:lnTo>
                  <a:lnTo>
                    <a:pt x="0" y="31116"/>
                  </a:lnTo>
                  <a:lnTo>
                    <a:pt x="3052" y="39764"/>
                  </a:lnTo>
                  <a:lnTo>
                    <a:pt x="7076" y="47421"/>
                  </a:lnTo>
                  <a:lnTo>
                    <a:pt x="10486" y="58164"/>
                  </a:lnTo>
                  <a:lnTo>
                    <a:pt x="26632" y="86006"/>
                  </a:lnTo>
                  <a:lnTo>
                    <a:pt x="38739" y="116631"/>
                  </a:lnTo>
                  <a:lnTo>
                    <a:pt x="70058" y="152386"/>
                  </a:lnTo>
                  <a:lnTo>
                    <a:pt x="74232" y="153540"/>
                  </a:lnTo>
                  <a:lnTo>
                    <a:pt x="90767" y="154406"/>
                  </a:lnTo>
                  <a:lnTo>
                    <a:pt x="97577" y="148977"/>
                  </a:lnTo>
                  <a:lnTo>
                    <a:pt x="100575" y="143251"/>
                  </a:lnTo>
                  <a:lnTo>
                    <a:pt x="102761" y="123488"/>
                  </a:lnTo>
                  <a:lnTo>
                    <a:pt x="102832" y="120081"/>
                  </a:lnTo>
                  <a:lnTo>
                    <a:pt x="105961" y="113246"/>
                  </a:lnTo>
                  <a:lnTo>
                    <a:pt x="108398" y="109822"/>
                  </a:lnTo>
                  <a:lnTo>
                    <a:pt x="111826" y="94069"/>
                  </a:lnTo>
                  <a:lnTo>
                    <a:pt x="112841" y="80377"/>
                  </a:lnTo>
                  <a:lnTo>
                    <a:pt x="95977" y="17041"/>
                  </a:lnTo>
                  <a:lnTo>
                    <a:pt x="926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234"/>
            <p:cNvSpPr/>
            <p:nvPr/>
          </p:nvSpPr>
          <p:spPr>
            <a:xfrm>
              <a:off x="8454081" y="3989541"/>
              <a:ext cx="112668" cy="190682"/>
            </a:xfrm>
            <a:custGeom>
              <a:avLst/>
              <a:gdLst/>
              <a:ahLst/>
              <a:cxnLst/>
              <a:rect l="0" t="0" r="0" b="0"/>
              <a:pathLst>
                <a:path w="112668" h="190682">
                  <a:moveTo>
                    <a:pt x="0" y="36702"/>
                  </a:moveTo>
                  <a:lnTo>
                    <a:pt x="5467" y="36702"/>
                  </a:lnTo>
                  <a:lnTo>
                    <a:pt x="7078" y="37846"/>
                  </a:lnTo>
                  <a:lnTo>
                    <a:pt x="8151" y="39753"/>
                  </a:lnTo>
                  <a:lnTo>
                    <a:pt x="9874" y="51035"/>
                  </a:lnTo>
                  <a:lnTo>
                    <a:pt x="10294" y="100492"/>
                  </a:lnTo>
                  <a:lnTo>
                    <a:pt x="125" y="162135"/>
                  </a:lnTo>
                  <a:lnTo>
                    <a:pt x="0" y="189540"/>
                  </a:lnTo>
                  <a:lnTo>
                    <a:pt x="1145" y="190080"/>
                  </a:lnTo>
                  <a:lnTo>
                    <a:pt x="5467" y="190681"/>
                  </a:lnTo>
                  <a:lnTo>
                    <a:pt x="7078" y="189697"/>
                  </a:lnTo>
                  <a:lnTo>
                    <a:pt x="8151" y="187897"/>
                  </a:lnTo>
                  <a:lnTo>
                    <a:pt x="9662" y="179897"/>
                  </a:lnTo>
                  <a:lnTo>
                    <a:pt x="10296" y="117166"/>
                  </a:lnTo>
                  <a:lnTo>
                    <a:pt x="11441" y="95142"/>
                  </a:lnTo>
                  <a:lnTo>
                    <a:pt x="18448" y="75536"/>
                  </a:lnTo>
                  <a:lnTo>
                    <a:pt x="21455" y="44402"/>
                  </a:lnTo>
                  <a:lnTo>
                    <a:pt x="33291" y="16358"/>
                  </a:lnTo>
                  <a:lnTo>
                    <a:pt x="46520" y="527"/>
                  </a:lnTo>
                  <a:lnTo>
                    <a:pt x="49320" y="0"/>
                  </a:lnTo>
                  <a:lnTo>
                    <a:pt x="52330" y="793"/>
                  </a:lnTo>
                  <a:lnTo>
                    <a:pt x="59916" y="4819"/>
                  </a:lnTo>
                  <a:lnTo>
                    <a:pt x="66698" y="5516"/>
                  </a:lnTo>
                  <a:lnTo>
                    <a:pt x="68492" y="6758"/>
                  </a:lnTo>
                  <a:lnTo>
                    <a:pt x="69688" y="8730"/>
                  </a:lnTo>
                  <a:lnTo>
                    <a:pt x="71372" y="16973"/>
                  </a:lnTo>
                  <a:lnTo>
                    <a:pt x="72068" y="50447"/>
                  </a:lnTo>
                  <a:lnTo>
                    <a:pt x="69024" y="57304"/>
                  </a:lnTo>
                  <a:lnTo>
                    <a:pt x="65002" y="64165"/>
                  </a:lnTo>
                  <a:lnTo>
                    <a:pt x="63214" y="71029"/>
                  </a:lnTo>
                  <a:lnTo>
                    <a:pt x="61593" y="73316"/>
                  </a:lnTo>
                  <a:lnTo>
                    <a:pt x="59369" y="74841"/>
                  </a:lnTo>
                  <a:lnTo>
                    <a:pt x="56742" y="75858"/>
                  </a:lnTo>
                  <a:lnTo>
                    <a:pt x="54990" y="77679"/>
                  </a:lnTo>
                  <a:lnTo>
                    <a:pt x="53044" y="82755"/>
                  </a:lnTo>
                  <a:lnTo>
                    <a:pt x="51380" y="84566"/>
                  </a:lnTo>
                  <a:lnTo>
                    <a:pt x="41200" y="88186"/>
                  </a:lnTo>
                  <a:lnTo>
                    <a:pt x="41193" y="88188"/>
                  </a:lnTo>
                  <a:lnTo>
                    <a:pt x="75655" y="88189"/>
                  </a:lnTo>
                  <a:lnTo>
                    <a:pt x="82441" y="91240"/>
                  </a:lnTo>
                  <a:lnTo>
                    <a:pt x="89271" y="95265"/>
                  </a:lnTo>
                  <a:lnTo>
                    <a:pt x="99550" y="98677"/>
                  </a:lnTo>
                  <a:lnTo>
                    <a:pt x="106410" y="103529"/>
                  </a:lnTo>
                  <a:lnTo>
                    <a:pt x="110221" y="109498"/>
                  </a:lnTo>
                  <a:lnTo>
                    <a:pt x="112667" y="122655"/>
                  </a:lnTo>
                  <a:lnTo>
                    <a:pt x="111724" y="124895"/>
                  </a:lnTo>
                  <a:lnTo>
                    <a:pt x="109951" y="126390"/>
                  </a:lnTo>
                  <a:lnTo>
                    <a:pt x="107624" y="127386"/>
                  </a:lnTo>
                  <a:lnTo>
                    <a:pt x="106075" y="130338"/>
                  </a:lnTo>
                  <a:lnTo>
                    <a:pt x="102748" y="143138"/>
                  </a:lnTo>
                  <a:lnTo>
                    <a:pt x="100533" y="145416"/>
                  </a:lnTo>
                  <a:lnTo>
                    <a:pt x="82164" y="157722"/>
                  </a:lnTo>
                  <a:lnTo>
                    <a:pt x="75417" y="160282"/>
                  </a:lnTo>
                  <a:lnTo>
                    <a:pt x="65188" y="167011"/>
                  </a:lnTo>
                  <a:lnTo>
                    <a:pt x="54911" y="169513"/>
                  </a:lnTo>
                  <a:lnTo>
                    <a:pt x="43223" y="170428"/>
                  </a:lnTo>
                  <a:lnTo>
                    <a:pt x="42545" y="169330"/>
                  </a:lnTo>
                  <a:lnTo>
                    <a:pt x="41190" y="1602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235"/>
            <p:cNvSpPr/>
            <p:nvPr/>
          </p:nvSpPr>
          <p:spPr>
            <a:xfrm>
              <a:off x="8598244" y="4046979"/>
              <a:ext cx="123515" cy="123374"/>
            </a:xfrm>
            <a:custGeom>
              <a:avLst/>
              <a:gdLst/>
              <a:ahLst/>
              <a:cxnLst/>
              <a:rect l="0" t="0" r="0" b="0"/>
              <a:pathLst>
                <a:path w="123515" h="123374">
                  <a:moveTo>
                    <a:pt x="30892" y="10156"/>
                  </a:moveTo>
                  <a:lnTo>
                    <a:pt x="30892" y="19023"/>
                  </a:lnTo>
                  <a:lnTo>
                    <a:pt x="25425" y="25496"/>
                  </a:lnTo>
                  <a:lnTo>
                    <a:pt x="22741" y="34517"/>
                  </a:lnTo>
                  <a:lnTo>
                    <a:pt x="20604" y="85637"/>
                  </a:lnTo>
                  <a:lnTo>
                    <a:pt x="23651" y="92519"/>
                  </a:lnTo>
                  <a:lnTo>
                    <a:pt x="44800" y="116561"/>
                  </a:lnTo>
                  <a:lnTo>
                    <a:pt x="51565" y="120376"/>
                  </a:lnTo>
                  <a:lnTo>
                    <a:pt x="65231" y="122823"/>
                  </a:lnTo>
                  <a:lnTo>
                    <a:pt x="85811" y="123373"/>
                  </a:lnTo>
                  <a:lnTo>
                    <a:pt x="92675" y="120351"/>
                  </a:lnTo>
                  <a:lnTo>
                    <a:pt x="116702" y="99219"/>
                  </a:lnTo>
                  <a:lnTo>
                    <a:pt x="120516" y="89403"/>
                  </a:lnTo>
                  <a:lnTo>
                    <a:pt x="123514" y="42571"/>
                  </a:lnTo>
                  <a:lnTo>
                    <a:pt x="120492" y="32952"/>
                  </a:lnTo>
                  <a:lnTo>
                    <a:pt x="109230" y="17456"/>
                  </a:lnTo>
                  <a:lnTo>
                    <a:pt x="102702" y="13400"/>
                  </a:lnTo>
                  <a:lnTo>
                    <a:pt x="65015" y="939"/>
                  </a:lnTo>
                  <a:lnTo>
                    <a:pt x="39311" y="0"/>
                  </a:lnTo>
                  <a:lnTo>
                    <a:pt x="31582" y="2973"/>
                  </a:lnTo>
                  <a:lnTo>
                    <a:pt x="24334" y="6963"/>
                  </a:lnTo>
                  <a:lnTo>
                    <a:pt x="13820" y="10355"/>
                  </a:lnTo>
                  <a:lnTo>
                    <a:pt x="0" y="20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236"/>
            <p:cNvSpPr/>
            <p:nvPr/>
          </p:nvSpPr>
          <p:spPr>
            <a:xfrm>
              <a:off x="8732108" y="4026243"/>
              <a:ext cx="102974" cy="102975"/>
            </a:xfrm>
            <a:custGeom>
              <a:avLst/>
              <a:gdLst/>
              <a:ahLst/>
              <a:cxnLst/>
              <a:rect l="0" t="0" r="0" b="0"/>
              <a:pathLst>
                <a:path w="102974" h="102975">
                  <a:moveTo>
                    <a:pt x="0" y="0"/>
                  </a:moveTo>
                  <a:lnTo>
                    <a:pt x="5466" y="5466"/>
                  </a:lnTo>
                  <a:lnTo>
                    <a:pt x="8151" y="11202"/>
                  </a:lnTo>
                  <a:lnTo>
                    <a:pt x="8865" y="14333"/>
                  </a:lnTo>
                  <a:lnTo>
                    <a:pt x="34466" y="53504"/>
                  </a:lnTo>
                  <a:lnTo>
                    <a:pt x="65436" y="84796"/>
                  </a:lnTo>
                  <a:lnTo>
                    <a:pt x="92036" y="102458"/>
                  </a:lnTo>
                  <a:lnTo>
                    <a:pt x="102973" y="1029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237"/>
            <p:cNvSpPr/>
            <p:nvPr/>
          </p:nvSpPr>
          <p:spPr>
            <a:xfrm>
              <a:off x="8835210" y="4026243"/>
              <a:ext cx="41062" cy="204333"/>
            </a:xfrm>
            <a:custGeom>
              <a:avLst/>
              <a:gdLst/>
              <a:ahLst/>
              <a:cxnLst/>
              <a:rect l="0" t="0" r="0" b="0"/>
              <a:pathLst>
                <a:path w="41062" h="204333">
                  <a:moveTo>
                    <a:pt x="41061" y="0"/>
                  </a:moveTo>
                  <a:lnTo>
                    <a:pt x="41061" y="8866"/>
                  </a:lnTo>
                  <a:lnTo>
                    <a:pt x="32194" y="33370"/>
                  </a:lnTo>
                  <a:lnTo>
                    <a:pt x="29902" y="49010"/>
                  </a:lnTo>
                  <a:lnTo>
                    <a:pt x="22668" y="72948"/>
                  </a:lnTo>
                  <a:lnTo>
                    <a:pt x="18067" y="92933"/>
                  </a:lnTo>
                  <a:lnTo>
                    <a:pt x="12508" y="113346"/>
                  </a:lnTo>
                  <a:lnTo>
                    <a:pt x="7322" y="146316"/>
                  </a:lnTo>
                  <a:lnTo>
                    <a:pt x="1343" y="166581"/>
                  </a:lnTo>
                  <a:lnTo>
                    <a:pt x="0" y="188643"/>
                  </a:lnTo>
                  <a:lnTo>
                    <a:pt x="1101" y="190977"/>
                  </a:lnTo>
                  <a:lnTo>
                    <a:pt x="2978" y="192536"/>
                  </a:lnTo>
                  <a:lnTo>
                    <a:pt x="5376" y="193573"/>
                  </a:lnTo>
                  <a:lnTo>
                    <a:pt x="6974" y="195409"/>
                  </a:lnTo>
                  <a:lnTo>
                    <a:pt x="9747" y="204332"/>
                  </a:lnTo>
                  <a:lnTo>
                    <a:pt x="20465" y="1956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238"/>
            <p:cNvSpPr/>
            <p:nvPr/>
          </p:nvSpPr>
          <p:spPr>
            <a:xfrm>
              <a:off x="8938054" y="4077730"/>
              <a:ext cx="61770" cy="144151"/>
            </a:xfrm>
            <a:custGeom>
              <a:avLst/>
              <a:gdLst/>
              <a:ahLst/>
              <a:cxnLst/>
              <a:rect l="0" t="0" r="0" b="0"/>
              <a:pathLst>
                <a:path w="61770" h="144151">
                  <a:moveTo>
                    <a:pt x="30892" y="0"/>
                  </a:moveTo>
                  <a:lnTo>
                    <a:pt x="15253" y="0"/>
                  </a:lnTo>
                  <a:lnTo>
                    <a:pt x="13601" y="1144"/>
                  </a:lnTo>
                  <a:lnTo>
                    <a:pt x="12500" y="3051"/>
                  </a:lnTo>
                  <a:lnTo>
                    <a:pt x="10733" y="8866"/>
                  </a:lnTo>
                  <a:lnTo>
                    <a:pt x="24668" y="24503"/>
                  </a:lnTo>
                  <a:lnTo>
                    <a:pt x="36740" y="37851"/>
                  </a:lnTo>
                  <a:lnTo>
                    <a:pt x="52130" y="69939"/>
                  </a:lnTo>
                  <a:lnTo>
                    <a:pt x="57492" y="77993"/>
                  </a:lnTo>
                  <a:lnTo>
                    <a:pt x="60511" y="88961"/>
                  </a:lnTo>
                  <a:lnTo>
                    <a:pt x="61769" y="126997"/>
                  </a:lnTo>
                  <a:lnTo>
                    <a:pt x="60629" y="129286"/>
                  </a:lnTo>
                  <a:lnTo>
                    <a:pt x="58727" y="130812"/>
                  </a:lnTo>
                  <a:lnTo>
                    <a:pt x="56312" y="131829"/>
                  </a:lnTo>
                  <a:lnTo>
                    <a:pt x="54703" y="133652"/>
                  </a:lnTo>
                  <a:lnTo>
                    <a:pt x="52914" y="138728"/>
                  </a:lnTo>
                  <a:lnTo>
                    <a:pt x="51296" y="140539"/>
                  </a:lnTo>
                  <a:lnTo>
                    <a:pt x="46442" y="142552"/>
                  </a:lnTo>
                  <a:lnTo>
                    <a:pt x="15717" y="144150"/>
                  </a:lnTo>
                  <a:lnTo>
                    <a:pt x="13911" y="143010"/>
                  </a:lnTo>
                  <a:lnTo>
                    <a:pt x="12706" y="141106"/>
                  </a:lnTo>
                  <a:lnTo>
                    <a:pt x="10773" y="135295"/>
                  </a:lnTo>
                  <a:lnTo>
                    <a:pt x="0" y="1235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4" name="SMARTInkShape-239"/>
          <p:cNvSpPr/>
          <p:nvPr/>
        </p:nvSpPr>
        <p:spPr>
          <a:xfrm>
            <a:off x="8917460" y="3933567"/>
            <a:ext cx="213399" cy="422191"/>
          </a:xfrm>
          <a:custGeom>
            <a:avLst/>
            <a:gdLst/>
            <a:ahLst/>
            <a:cxnLst/>
            <a:rect l="0" t="0" r="0" b="0"/>
            <a:pathLst>
              <a:path w="213399" h="422191">
                <a:moveTo>
                  <a:pt x="0" y="0"/>
                </a:moveTo>
                <a:lnTo>
                  <a:pt x="24205" y="1"/>
                </a:lnTo>
                <a:lnTo>
                  <a:pt x="58969" y="14333"/>
                </a:lnTo>
                <a:lnTo>
                  <a:pt x="108458" y="48710"/>
                </a:lnTo>
                <a:lnTo>
                  <a:pt x="163744" y="106634"/>
                </a:lnTo>
                <a:lnTo>
                  <a:pt x="198601" y="166223"/>
                </a:lnTo>
                <a:lnTo>
                  <a:pt x="212418" y="214160"/>
                </a:lnTo>
                <a:lnTo>
                  <a:pt x="213398" y="235911"/>
                </a:lnTo>
                <a:lnTo>
                  <a:pt x="204707" y="274794"/>
                </a:lnTo>
                <a:lnTo>
                  <a:pt x="176380" y="331359"/>
                </a:lnTo>
                <a:lnTo>
                  <a:pt x="157268" y="350020"/>
                </a:lnTo>
                <a:lnTo>
                  <a:pt x="93287" y="390524"/>
                </a:lnTo>
                <a:lnTo>
                  <a:pt x="34494" y="414020"/>
                </a:lnTo>
                <a:lnTo>
                  <a:pt x="10296" y="4221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80" name="SMARTInkShape-Group92"/>
          <p:cNvGrpSpPr/>
          <p:nvPr/>
        </p:nvGrpSpPr>
        <p:grpSpPr>
          <a:xfrm>
            <a:off x="5704702" y="4273390"/>
            <a:ext cx="1832920" cy="391287"/>
            <a:chOff x="5704702" y="4273390"/>
            <a:chExt cx="1832920" cy="391287"/>
          </a:xfrm>
        </p:grpSpPr>
        <p:sp>
          <p:nvSpPr>
            <p:cNvPr id="55" name="SMARTInkShape-240"/>
            <p:cNvSpPr/>
            <p:nvPr/>
          </p:nvSpPr>
          <p:spPr>
            <a:xfrm>
              <a:off x="5704702" y="4324865"/>
              <a:ext cx="1" cy="10298"/>
            </a:xfrm>
            <a:custGeom>
              <a:avLst/>
              <a:gdLst/>
              <a:ahLst/>
              <a:cxnLst/>
              <a:rect l="0" t="0" r="0" b="0"/>
              <a:pathLst>
                <a:path w="1" h="10298">
                  <a:moveTo>
                    <a:pt x="0" y="0"/>
                  </a:moveTo>
                  <a:lnTo>
                    <a:pt x="0"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241"/>
            <p:cNvSpPr/>
            <p:nvPr/>
          </p:nvSpPr>
          <p:spPr>
            <a:xfrm>
              <a:off x="5891665" y="4273390"/>
              <a:ext cx="163092" cy="226519"/>
            </a:xfrm>
            <a:custGeom>
              <a:avLst/>
              <a:gdLst/>
              <a:ahLst/>
              <a:cxnLst/>
              <a:rect l="0" t="0" r="0" b="0"/>
              <a:pathLst>
                <a:path w="163092" h="226519">
                  <a:moveTo>
                    <a:pt x="132254" y="30880"/>
                  </a:moveTo>
                  <a:lnTo>
                    <a:pt x="132254" y="11754"/>
                  </a:lnTo>
                  <a:lnTo>
                    <a:pt x="126788" y="5255"/>
                  </a:lnTo>
                  <a:lnTo>
                    <a:pt x="121052" y="2329"/>
                  </a:lnTo>
                  <a:lnTo>
                    <a:pt x="97877" y="125"/>
                  </a:lnTo>
                  <a:lnTo>
                    <a:pt x="77330" y="0"/>
                  </a:lnTo>
                  <a:lnTo>
                    <a:pt x="43965" y="10476"/>
                  </a:lnTo>
                  <a:lnTo>
                    <a:pt x="29470" y="18248"/>
                  </a:lnTo>
                  <a:lnTo>
                    <a:pt x="25973" y="19026"/>
                  </a:lnTo>
                  <a:lnTo>
                    <a:pt x="15588" y="25588"/>
                  </a:lnTo>
                  <a:lnTo>
                    <a:pt x="11754" y="31579"/>
                  </a:lnTo>
                  <a:lnTo>
                    <a:pt x="8905" y="38056"/>
                  </a:lnTo>
                  <a:lnTo>
                    <a:pt x="2014" y="48135"/>
                  </a:lnTo>
                  <a:lnTo>
                    <a:pt x="0" y="54948"/>
                  </a:lnTo>
                  <a:lnTo>
                    <a:pt x="608" y="57222"/>
                  </a:lnTo>
                  <a:lnTo>
                    <a:pt x="2156" y="58739"/>
                  </a:lnTo>
                  <a:lnTo>
                    <a:pt x="4332" y="59750"/>
                  </a:lnTo>
                  <a:lnTo>
                    <a:pt x="5784" y="61569"/>
                  </a:lnTo>
                  <a:lnTo>
                    <a:pt x="8969" y="69594"/>
                  </a:lnTo>
                  <a:lnTo>
                    <a:pt x="22905" y="85926"/>
                  </a:lnTo>
                  <a:lnTo>
                    <a:pt x="29498" y="89669"/>
                  </a:lnTo>
                  <a:lnTo>
                    <a:pt x="48519" y="97539"/>
                  </a:lnTo>
                  <a:lnTo>
                    <a:pt x="67234" y="108967"/>
                  </a:lnTo>
                  <a:lnTo>
                    <a:pt x="88731" y="115462"/>
                  </a:lnTo>
                  <a:lnTo>
                    <a:pt x="109064" y="129566"/>
                  </a:lnTo>
                  <a:lnTo>
                    <a:pt x="130047" y="136057"/>
                  </a:lnTo>
                  <a:lnTo>
                    <a:pt x="161073" y="162749"/>
                  </a:lnTo>
                  <a:lnTo>
                    <a:pt x="163091" y="189906"/>
                  </a:lnTo>
                  <a:lnTo>
                    <a:pt x="160070" y="196141"/>
                  </a:lnTo>
                  <a:lnTo>
                    <a:pt x="148809" y="209466"/>
                  </a:lnTo>
                  <a:lnTo>
                    <a:pt x="142281" y="213225"/>
                  </a:lnTo>
                  <a:lnTo>
                    <a:pt x="91698" y="225870"/>
                  </a:lnTo>
                  <a:lnTo>
                    <a:pt x="46878" y="226518"/>
                  </a:lnTo>
                  <a:lnTo>
                    <a:pt x="39773" y="223473"/>
                  </a:lnTo>
                  <a:lnTo>
                    <a:pt x="31353" y="217661"/>
                  </a:lnTo>
                  <a:lnTo>
                    <a:pt x="24428" y="216655"/>
                  </a:lnTo>
                  <a:lnTo>
                    <a:pt x="22614" y="215370"/>
                  </a:lnTo>
                  <a:lnTo>
                    <a:pt x="21403" y="213369"/>
                  </a:lnTo>
                  <a:lnTo>
                    <a:pt x="20059" y="206950"/>
                  </a:lnTo>
                  <a:lnTo>
                    <a:pt x="19025" y="177451"/>
                  </a:lnTo>
                  <a:lnTo>
                    <a:pt x="29281" y="1647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242"/>
            <p:cNvSpPr/>
            <p:nvPr/>
          </p:nvSpPr>
          <p:spPr>
            <a:xfrm>
              <a:off x="6116594" y="4314567"/>
              <a:ext cx="20596" cy="226542"/>
            </a:xfrm>
            <a:custGeom>
              <a:avLst/>
              <a:gdLst/>
              <a:ahLst/>
              <a:cxnLst/>
              <a:rect l="0" t="0" r="0" b="0"/>
              <a:pathLst>
                <a:path w="20596" h="226542">
                  <a:moveTo>
                    <a:pt x="0" y="0"/>
                  </a:moveTo>
                  <a:lnTo>
                    <a:pt x="1145" y="46090"/>
                  </a:lnTo>
                  <a:lnTo>
                    <a:pt x="9344" y="80009"/>
                  </a:lnTo>
                  <a:lnTo>
                    <a:pt x="10261" y="140437"/>
                  </a:lnTo>
                  <a:lnTo>
                    <a:pt x="10297" y="202195"/>
                  </a:lnTo>
                  <a:lnTo>
                    <a:pt x="10297" y="224494"/>
                  </a:lnTo>
                  <a:lnTo>
                    <a:pt x="11440" y="225177"/>
                  </a:lnTo>
                  <a:lnTo>
                    <a:pt x="20595" y="2265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243"/>
            <p:cNvSpPr/>
            <p:nvPr/>
          </p:nvSpPr>
          <p:spPr>
            <a:xfrm>
              <a:off x="6147539" y="4417540"/>
              <a:ext cx="92625" cy="101368"/>
            </a:xfrm>
            <a:custGeom>
              <a:avLst/>
              <a:gdLst/>
              <a:ahLst/>
              <a:cxnLst/>
              <a:rect l="0" t="0" r="0" b="0"/>
              <a:pathLst>
                <a:path w="92625" h="101368">
                  <a:moveTo>
                    <a:pt x="82326" y="0"/>
                  </a:moveTo>
                  <a:lnTo>
                    <a:pt x="82326" y="9873"/>
                  </a:lnTo>
                  <a:lnTo>
                    <a:pt x="54548" y="11440"/>
                  </a:lnTo>
                  <a:lnTo>
                    <a:pt x="41074" y="18448"/>
                  </a:lnTo>
                  <a:lnTo>
                    <a:pt x="37663" y="19163"/>
                  </a:lnTo>
                  <a:lnTo>
                    <a:pt x="6812" y="35897"/>
                  </a:lnTo>
                  <a:lnTo>
                    <a:pt x="2999" y="41888"/>
                  </a:lnTo>
                  <a:lnTo>
                    <a:pt x="126" y="59791"/>
                  </a:lnTo>
                  <a:lnTo>
                    <a:pt x="0" y="66660"/>
                  </a:lnTo>
                  <a:lnTo>
                    <a:pt x="3022" y="72723"/>
                  </a:lnTo>
                  <a:lnTo>
                    <a:pt x="14285" y="85938"/>
                  </a:lnTo>
                  <a:lnTo>
                    <a:pt x="20812" y="89681"/>
                  </a:lnTo>
                  <a:lnTo>
                    <a:pt x="53451" y="101367"/>
                  </a:lnTo>
                  <a:lnTo>
                    <a:pt x="64152" y="99208"/>
                  </a:lnTo>
                  <a:lnTo>
                    <a:pt x="81077" y="93536"/>
                  </a:lnTo>
                  <a:lnTo>
                    <a:pt x="92624" y="9267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244"/>
            <p:cNvSpPr/>
            <p:nvPr/>
          </p:nvSpPr>
          <p:spPr>
            <a:xfrm>
              <a:off x="6281388" y="4438135"/>
              <a:ext cx="20559" cy="102974"/>
            </a:xfrm>
            <a:custGeom>
              <a:avLst/>
              <a:gdLst/>
              <a:ahLst/>
              <a:cxnLst/>
              <a:rect l="0" t="0" r="0" b="0"/>
              <a:pathLst>
                <a:path w="20559" h="102974">
                  <a:moveTo>
                    <a:pt x="20558" y="0"/>
                  </a:moveTo>
                  <a:lnTo>
                    <a:pt x="11692" y="8866"/>
                  </a:lnTo>
                  <a:lnTo>
                    <a:pt x="10685" y="15340"/>
                  </a:lnTo>
                  <a:lnTo>
                    <a:pt x="10298" y="34466"/>
                  </a:lnTo>
                  <a:lnTo>
                    <a:pt x="7226" y="41252"/>
                  </a:lnTo>
                  <a:lnTo>
                    <a:pt x="3192" y="48082"/>
                  </a:lnTo>
                  <a:lnTo>
                    <a:pt x="921" y="59504"/>
                  </a:lnTo>
                  <a:lnTo>
                    <a:pt x="0" y="90217"/>
                  </a:lnTo>
                  <a:lnTo>
                    <a:pt x="9838" y="102486"/>
                  </a:lnTo>
                  <a:lnTo>
                    <a:pt x="20558"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245"/>
            <p:cNvSpPr/>
            <p:nvPr/>
          </p:nvSpPr>
          <p:spPr>
            <a:xfrm>
              <a:off x="6301946" y="4376351"/>
              <a:ext cx="30892" cy="20596"/>
            </a:xfrm>
            <a:custGeom>
              <a:avLst/>
              <a:gdLst/>
              <a:ahLst/>
              <a:cxnLst/>
              <a:rect l="0" t="0" r="0" b="0"/>
              <a:pathLst>
                <a:path w="30892" h="20596">
                  <a:moveTo>
                    <a:pt x="30891" y="20595"/>
                  </a:moveTo>
                  <a:lnTo>
                    <a:pt x="25426" y="20595"/>
                  </a:lnTo>
                  <a:lnTo>
                    <a:pt x="23814" y="19450"/>
                  </a:lnTo>
                  <a:lnTo>
                    <a:pt x="22742" y="17544"/>
                  </a:lnTo>
                  <a:lnTo>
                    <a:pt x="21018" y="11729"/>
                  </a:lnTo>
                  <a:lnTo>
                    <a:pt x="15254" y="5256"/>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246"/>
            <p:cNvSpPr/>
            <p:nvPr/>
          </p:nvSpPr>
          <p:spPr>
            <a:xfrm>
              <a:off x="6374063" y="4458912"/>
              <a:ext cx="143948" cy="195414"/>
            </a:xfrm>
            <a:custGeom>
              <a:avLst/>
              <a:gdLst/>
              <a:ahLst/>
              <a:cxnLst/>
              <a:rect l="0" t="0" r="0" b="0"/>
              <a:pathLst>
                <a:path w="143948" h="195414">
                  <a:moveTo>
                    <a:pt x="10261" y="20412"/>
                  </a:moveTo>
                  <a:lnTo>
                    <a:pt x="11405" y="65754"/>
                  </a:lnTo>
                  <a:lnTo>
                    <a:pt x="19605" y="106286"/>
                  </a:lnTo>
                  <a:lnTo>
                    <a:pt x="20523" y="155678"/>
                  </a:lnTo>
                  <a:lnTo>
                    <a:pt x="17491" y="163671"/>
                  </a:lnTo>
                  <a:lnTo>
                    <a:pt x="13475" y="171038"/>
                  </a:lnTo>
                  <a:lnTo>
                    <a:pt x="10896" y="185090"/>
                  </a:lnTo>
                  <a:lnTo>
                    <a:pt x="10386" y="193417"/>
                  </a:lnTo>
                  <a:lnTo>
                    <a:pt x="9201" y="194100"/>
                  </a:lnTo>
                  <a:lnTo>
                    <a:pt x="391" y="195413"/>
                  </a:lnTo>
                  <a:lnTo>
                    <a:pt x="0" y="186596"/>
                  </a:lnTo>
                  <a:lnTo>
                    <a:pt x="8833" y="162096"/>
                  </a:lnTo>
                  <a:lnTo>
                    <a:pt x="11124" y="140524"/>
                  </a:lnTo>
                  <a:lnTo>
                    <a:pt x="28057" y="102086"/>
                  </a:lnTo>
                  <a:lnTo>
                    <a:pt x="33077" y="81987"/>
                  </a:lnTo>
                  <a:lnTo>
                    <a:pt x="41810" y="64591"/>
                  </a:lnTo>
                  <a:lnTo>
                    <a:pt x="59546" y="37756"/>
                  </a:lnTo>
                  <a:lnTo>
                    <a:pt x="99224" y="4488"/>
                  </a:lnTo>
                  <a:lnTo>
                    <a:pt x="109720" y="1201"/>
                  </a:lnTo>
                  <a:lnTo>
                    <a:pt x="126953" y="0"/>
                  </a:lnTo>
                  <a:lnTo>
                    <a:pt x="133823" y="2950"/>
                  </a:lnTo>
                  <a:lnTo>
                    <a:pt x="137258" y="5338"/>
                  </a:lnTo>
                  <a:lnTo>
                    <a:pt x="141073" y="11043"/>
                  </a:lnTo>
                  <a:lnTo>
                    <a:pt x="143221" y="20687"/>
                  </a:lnTo>
                  <a:lnTo>
                    <a:pt x="143947" y="34197"/>
                  </a:lnTo>
                  <a:lnTo>
                    <a:pt x="133629" y="67515"/>
                  </a:lnTo>
                  <a:lnTo>
                    <a:pt x="128782" y="74909"/>
                  </a:lnTo>
                  <a:lnTo>
                    <a:pt x="114155" y="85504"/>
                  </a:lnTo>
                  <a:lnTo>
                    <a:pt x="100794" y="90422"/>
                  </a:lnTo>
                  <a:lnTo>
                    <a:pt x="86029" y="93228"/>
                  </a:lnTo>
                  <a:lnTo>
                    <a:pt x="72096" y="100563"/>
                  </a:lnTo>
                  <a:lnTo>
                    <a:pt x="48021" y="102660"/>
                  </a:lnTo>
                  <a:lnTo>
                    <a:pt x="45732" y="101559"/>
                  </a:lnTo>
                  <a:lnTo>
                    <a:pt x="44205" y="99681"/>
                  </a:lnTo>
                  <a:lnTo>
                    <a:pt x="41330" y="92914"/>
                  </a:lnTo>
                  <a:lnTo>
                    <a:pt x="41154" y="8219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247"/>
            <p:cNvSpPr/>
            <p:nvPr/>
          </p:nvSpPr>
          <p:spPr>
            <a:xfrm>
              <a:off x="6693297" y="4489621"/>
              <a:ext cx="154406" cy="92677"/>
            </a:xfrm>
            <a:custGeom>
              <a:avLst/>
              <a:gdLst/>
              <a:ahLst/>
              <a:cxnLst/>
              <a:rect l="0" t="0" r="0" b="0"/>
              <a:pathLst>
                <a:path w="154406" h="92677">
                  <a:moveTo>
                    <a:pt x="92622" y="1"/>
                  </a:moveTo>
                  <a:lnTo>
                    <a:pt x="58244" y="0"/>
                  </a:lnTo>
                  <a:lnTo>
                    <a:pt x="24925" y="10488"/>
                  </a:lnTo>
                  <a:lnTo>
                    <a:pt x="6937" y="24504"/>
                  </a:lnTo>
                  <a:lnTo>
                    <a:pt x="3053" y="31104"/>
                  </a:lnTo>
                  <a:lnTo>
                    <a:pt x="356" y="41006"/>
                  </a:lnTo>
                  <a:lnTo>
                    <a:pt x="0" y="55347"/>
                  </a:lnTo>
                  <a:lnTo>
                    <a:pt x="1125" y="57493"/>
                  </a:lnTo>
                  <a:lnTo>
                    <a:pt x="3021" y="58924"/>
                  </a:lnTo>
                  <a:lnTo>
                    <a:pt x="8178" y="61657"/>
                  </a:lnTo>
                  <a:lnTo>
                    <a:pt x="17514" y="68484"/>
                  </a:lnTo>
                  <a:lnTo>
                    <a:pt x="27525" y="71016"/>
                  </a:lnTo>
                  <a:lnTo>
                    <a:pt x="54871" y="72040"/>
                  </a:lnTo>
                  <a:lnTo>
                    <a:pt x="61733" y="69013"/>
                  </a:lnTo>
                  <a:lnTo>
                    <a:pt x="106352" y="27444"/>
                  </a:lnTo>
                  <a:lnTo>
                    <a:pt x="110165" y="20587"/>
                  </a:lnTo>
                  <a:lnTo>
                    <a:pt x="112815" y="10509"/>
                  </a:lnTo>
                  <a:lnTo>
                    <a:pt x="113201" y="478"/>
                  </a:lnTo>
                  <a:lnTo>
                    <a:pt x="103342" y="13"/>
                  </a:lnTo>
                  <a:lnTo>
                    <a:pt x="101799" y="17565"/>
                  </a:lnTo>
                  <a:lnTo>
                    <a:pt x="97463" y="24206"/>
                  </a:lnTo>
                  <a:lnTo>
                    <a:pt x="96994" y="27580"/>
                  </a:lnTo>
                  <a:lnTo>
                    <a:pt x="105524" y="59645"/>
                  </a:lnTo>
                  <a:lnTo>
                    <a:pt x="117164" y="75091"/>
                  </a:lnTo>
                  <a:lnTo>
                    <a:pt x="140688" y="90606"/>
                  </a:lnTo>
                  <a:lnTo>
                    <a:pt x="154405"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248"/>
            <p:cNvSpPr/>
            <p:nvPr/>
          </p:nvSpPr>
          <p:spPr>
            <a:xfrm>
              <a:off x="7002162" y="4345460"/>
              <a:ext cx="2" cy="267730"/>
            </a:xfrm>
            <a:custGeom>
              <a:avLst/>
              <a:gdLst/>
              <a:ahLst/>
              <a:cxnLst/>
              <a:rect l="0" t="0" r="0" b="0"/>
              <a:pathLst>
                <a:path w="2" h="267730">
                  <a:moveTo>
                    <a:pt x="0" y="0"/>
                  </a:moveTo>
                  <a:lnTo>
                    <a:pt x="1" y="60400"/>
                  </a:lnTo>
                  <a:lnTo>
                    <a:pt x="1" y="120188"/>
                  </a:lnTo>
                  <a:lnTo>
                    <a:pt x="1" y="181920"/>
                  </a:lnTo>
                  <a:lnTo>
                    <a:pt x="1" y="245558"/>
                  </a:lnTo>
                  <a:lnTo>
                    <a:pt x="0" y="2677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6" name="SMARTInkShape-249"/>
            <p:cNvSpPr/>
            <p:nvPr/>
          </p:nvSpPr>
          <p:spPr>
            <a:xfrm>
              <a:off x="7084540" y="4530811"/>
              <a:ext cx="10298" cy="82327"/>
            </a:xfrm>
            <a:custGeom>
              <a:avLst/>
              <a:gdLst/>
              <a:ahLst/>
              <a:cxnLst/>
              <a:rect l="0" t="0" r="0" b="0"/>
              <a:pathLst>
                <a:path w="10298" h="82327">
                  <a:moveTo>
                    <a:pt x="0" y="0"/>
                  </a:moveTo>
                  <a:lnTo>
                    <a:pt x="0" y="61786"/>
                  </a:lnTo>
                  <a:lnTo>
                    <a:pt x="0" y="81775"/>
                  </a:lnTo>
                  <a:lnTo>
                    <a:pt x="8868" y="82326"/>
                  </a:lnTo>
                  <a:lnTo>
                    <a:pt x="9343" y="81199"/>
                  </a:lnTo>
                  <a:lnTo>
                    <a:pt x="10297" y="7208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SMARTInkShape-250"/>
            <p:cNvSpPr/>
            <p:nvPr/>
          </p:nvSpPr>
          <p:spPr>
            <a:xfrm>
              <a:off x="7166923" y="4541108"/>
              <a:ext cx="123564" cy="123569"/>
            </a:xfrm>
            <a:custGeom>
              <a:avLst/>
              <a:gdLst/>
              <a:ahLst/>
              <a:cxnLst/>
              <a:rect l="0" t="0" r="0" b="0"/>
              <a:pathLst>
                <a:path w="123564" h="123569">
                  <a:moveTo>
                    <a:pt x="20591" y="0"/>
                  </a:moveTo>
                  <a:lnTo>
                    <a:pt x="20591" y="34377"/>
                  </a:lnTo>
                  <a:lnTo>
                    <a:pt x="17538" y="41212"/>
                  </a:lnTo>
                  <a:lnTo>
                    <a:pt x="13514" y="48063"/>
                  </a:lnTo>
                  <a:lnTo>
                    <a:pt x="10929" y="61786"/>
                  </a:lnTo>
                  <a:lnTo>
                    <a:pt x="10717" y="65218"/>
                  </a:lnTo>
                  <a:lnTo>
                    <a:pt x="7431" y="72081"/>
                  </a:lnTo>
                  <a:lnTo>
                    <a:pt x="1463" y="80345"/>
                  </a:lnTo>
                  <a:lnTo>
                    <a:pt x="34" y="92199"/>
                  </a:lnTo>
                  <a:lnTo>
                    <a:pt x="0" y="83768"/>
                  </a:lnTo>
                  <a:lnTo>
                    <a:pt x="7074" y="74432"/>
                  </a:lnTo>
                  <a:lnTo>
                    <a:pt x="10484" y="64896"/>
                  </a:lnTo>
                  <a:lnTo>
                    <a:pt x="17087" y="54823"/>
                  </a:lnTo>
                  <a:lnTo>
                    <a:pt x="20695" y="44593"/>
                  </a:lnTo>
                  <a:lnTo>
                    <a:pt x="25596" y="37745"/>
                  </a:lnTo>
                  <a:lnTo>
                    <a:pt x="31586" y="33937"/>
                  </a:lnTo>
                  <a:lnTo>
                    <a:pt x="50223" y="26026"/>
                  </a:lnTo>
                  <a:lnTo>
                    <a:pt x="71458" y="13160"/>
                  </a:lnTo>
                  <a:lnTo>
                    <a:pt x="92618" y="10549"/>
                  </a:lnTo>
                  <a:lnTo>
                    <a:pt x="96070" y="10465"/>
                  </a:lnTo>
                  <a:lnTo>
                    <a:pt x="98369" y="11553"/>
                  </a:lnTo>
                  <a:lnTo>
                    <a:pt x="99903" y="13423"/>
                  </a:lnTo>
                  <a:lnTo>
                    <a:pt x="100926" y="15814"/>
                  </a:lnTo>
                  <a:lnTo>
                    <a:pt x="102750" y="17407"/>
                  </a:lnTo>
                  <a:lnTo>
                    <a:pt x="107831" y="19178"/>
                  </a:lnTo>
                  <a:lnTo>
                    <a:pt x="109643" y="20794"/>
                  </a:lnTo>
                  <a:lnTo>
                    <a:pt x="120024" y="39220"/>
                  </a:lnTo>
                  <a:lnTo>
                    <a:pt x="123558" y="102957"/>
                  </a:lnTo>
                  <a:lnTo>
                    <a:pt x="123563"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8" name="SMARTInkShape-251"/>
            <p:cNvSpPr/>
            <p:nvPr/>
          </p:nvSpPr>
          <p:spPr>
            <a:xfrm>
              <a:off x="7084540" y="4448432"/>
              <a:ext cx="20597" cy="20596"/>
            </a:xfrm>
            <a:custGeom>
              <a:avLst/>
              <a:gdLst/>
              <a:ahLst/>
              <a:cxnLst/>
              <a:rect l="0" t="0" r="0" b="0"/>
              <a:pathLst>
                <a:path w="20597" h="20596">
                  <a:moveTo>
                    <a:pt x="20596" y="20595"/>
                  </a:moveTo>
                  <a:lnTo>
                    <a:pt x="15129" y="20595"/>
                  </a:lnTo>
                  <a:lnTo>
                    <a:pt x="13518" y="19451"/>
                  </a:lnTo>
                  <a:lnTo>
                    <a:pt x="12445" y="17544"/>
                  </a:lnTo>
                  <a:lnTo>
                    <a:pt x="11729" y="15128"/>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9" name="SMARTInkShape-252"/>
            <p:cNvSpPr/>
            <p:nvPr/>
          </p:nvSpPr>
          <p:spPr>
            <a:xfrm>
              <a:off x="7362567" y="4551418"/>
              <a:ext cx="175055" cy="113205"/>
            </a:xfrm>
            <a:custGeom>
              <a:avLst/>
              <a:gdLst/>
              <a:ahLst/>
              <a:cxnLst/>
              <a:rect l="0" t="0" r="0" b="0"/>
              <a:pathLst>
                <a:path w="175055" h="113205">
                  <a:moveTo>
                    <a:pt x="0" y="61771"/>
                  </a:moveTo>
                  <a:lnTo>
                    <a:pt x="14335" y="61771"/>
                  </a:lnTo>
                  <a:lnTo>
                    <a:pt x="20862" y="58720"/>
                  </a:lnTo>
                  <a:lnTo>
                    <a:pt x="24206" y="56305"/>
                  </a:lnTo>
                  <a:lnTo>
                    <a:pt x="39844" y="52905"/>
                  </a:lnTo>
                  <a:lnTo>
                    <a:pt x="57409" y="50612"/>
                  </a:lnTo>
                  <a:lnTo>
                    <a:pt x="71895" y="43379"/>
                  </a:lnTo>
                  <a:lnTo>
                    <a:pt x="75389" y="42645"/>
                  </a:lnTo>
                  <a:lnTo>
                    <a:pt x="98388" y="30776"/>
                  </a:lnTo>
                  <a:lnTo>
                    <a:pt x="99916" y="28521"/>
                  </a:lnTo>
                  <a:lnTo>
                    <a:pt x="102068" y="19883"/>
                  </a:lnTo>
                  <a:lnTo>
                    <a:pt x="102920" y="5380"/>
                  </a:lnTo>
                  <a:lnTo>
                    <a:pt x="101794" y="3583"/>
                  </a:lnTo>
                  <a:lnTo>
                    <a:pt x="99899" y="2384"/>
                  </a:lnTo>
                  <a:lnTo>
                    <a:pt x="92483" y="303"/>
                  </a:lnTo>
                  <a:lnTo>
                    <a:pt x="63042" y="0"/>
                  </a:lnTo>
                  <a:lnTo>
                    <a:pt x="53571" y="3044"/>
                  </a:lnTo>
                  <a:lnTo>
                    <a:pt x="45548" y="7067"/>
                  </a:lnTo>
                  <a:lnTo>
                    <a:pt x="38169" y="8854"/>
                  </a:lnTo>
                  <a:lnTo>
                    <a:pt x="35742" y="10475"/>
                  </a:lnTo>
                  <a:lnTo>
                    <a:pt x="34126" y="12700"/>
                  </a:lnTo>
                  <a:lnTo>
                    <a:pt x="31186" y="18223"/>
                  </a:lnTo>
                  <a:lnTo>
                    <a:pt x="24241" y="27765"/>
                  </a:lnTo>
                  <a:lnTo>
                    <a:pt x="22215" y="34453"/>
                  </a:lnTo>
                  <a:lnTo>
                    <a:pt x="21076" y="50117"/>
                  </a:lnTo>
                  <a:lnTo>
                    <a:pt x="23860" y="59642"/>
                  </a:lnTo>
                  <a:lnTo>
                    <a:pt x="38187" y="78653"/>
                  </a:lnTo>
                  <a:lnTo>
                    <a:pt x="49326" y="89148"/>
                  </a:lnTo>
                  <a:lnTo>
                    <a:pt x="79149" y="108674"/>
                  </a:lnTo>
                  <a:lnTo>
                    <a:pt x="110316" y="112654"/>
                  </a:lnTo>
                  <a:lnTo>
                    <a:pt x="142204" y="113204"/>
                  </a:lnTo>
                  <a:lnTo>
                    <a:pt x="152064" y="110183"/>
                  </a:lnTo>
                  <a:lnTo>
                    <a:pt x="175054" y="926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8" name="SMARTInkShape-Group93"/>
          <p:cNvGrpSpPr/>
          <p:nvPr/>
        </p:nvGrpSpPr>
        <p:grpSpPr>
          <a:xfrm>
            <a:off x="5684108" y="4705865"/>
            <a:ext cx="2059289" cy="545619"/>
            <a:chOff x="5684108" y="4705865"/>
            <a:chExt cx="2059289" cy="545619"/>
          </a:xfrm>
        </p:grpSpPr>
        <p:sp>
          <p:nvSpPr>
            <p:cNvPr id="581" name="SMARTInkShape-253"/>
            <p:cNvSpPr/>
            <p:nvPr/>
          </p:nvSpPr>
          <p:spPr>
            <a:xfrm>
              <a:off x="6250460" y="4819135"/>
              <a:ext cx="1" cy="246953"/>
            </a:xfrm>
            <a:custGeom>
              <a:avLst/>
              <a:gdLst/>
              <a:ahLst/>
              <a:cxnLst/>
              <a:rect l="0" t="0" r="0" b="0"/>
              <a:pathLst>
                <a:path w="1" h="246953">
                  <a:moveTo>
                    <a:pt x="0" y="0"/>
                  </a:moveTo>
                  <a:lnTo>
                    <a:pt x="0" y="60003"/>
                  </a:lnTo>
                  <a:lnTo>
                    <a:pt x="0" y="116989"/>
                  </a:lnTo>
                  <a:lnTo>
                    <a:pt x="0" y="174368"/>
                  </a:lnTo>
                  <a:lnTo>
                    <a:pt x="0" y="236565"/>
                  </a:lnTo>
                  <a:lnTo>
                    <a:pt x="0" y="246952"/>
                  </a:lnTo>
                  <a:lnTo>
                    <a:pt x="0" y="2368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2" name="SMARTInkShape-254"/>
            <p:cNvSpPr/>
            <p:nvPr/>
          </p:nvSpPr>
          <p:spPr>
            <a:xfrm>
              <a:off x="5684108" y="4870622"/>
              <a:ext cx="10299" cy="10298"/>
            </a:xfrm>
            <a:custGeom>
              <a:avLst/>
              <a:gdLst/>
              <a:ahLst/>
              <a:cxnLst/>
              <a:rect l="0" t="0" r="0" b="0"/>
              <a:pathLst>
                <a:path w="10299" h="10298">
                  <a:moveTo>
                    <a:pt x="0" y="0"/>
                  </a:moveTo>
                  <a:lnTo>
                    <a:pt x="0" y="8865"/>
                  </a:lnTo>
                  <a:lnTo>
                    <a:pt x="1144" y="9342"/>
                  </a:lnTo>
                  <a:lnTo>
                    <a:pt x="10298"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3" name="SMARTInkShape-255"/>
            <p:cNvSpPr/>
            <p:nvPr/>
          </p:nvSpPr>
          <p:spPr>
            <a:xfrm>
              <a:off x="5879757" y="4705865"/>
              <a:ext cx="10298" cy="298623"/>
            </a:xfrm>
            <a:custGeom>
              <a:avLst/>
              <a:gdLst/>
              <a:ahLst/>
              <a:cxnLst/>
              <a:rect l="0" t="0" r="0" b="0"/>
              <a:pathLst>
                <a:path w="10298" h="298623">
                  <a:moveTo>
                    <a:pt x="0" y="0"/>
                  </a:moveTo>
                  <a:lnTo>
                    <a:pt x="0" y="5466"/>
                  </a:lnTo>
                  <a:lnTo>
                    <a:pt x="1144" y="7076"/>
                  </a:lnTo>
                  <a:lnTo>
                    <a:pt x="3051" y="8150"/>
                  </a:lnTo>
                  <a:lnTo>
                    <a:pt x="8866" y="9873"/>
                  </a:lnTo>
                  <a:lnTo>
                    <a:pt x="9661" y="13159"/>
                  </a:lnTo>
                  <a:lnTo>
                    <a:pt x="10295" y="75926"/>
                  </a:lnTo>
                  <a:lnTo>
                    <a:pt x="10297" y="135915"/>
                  </a:lnTo>
                  <a:lnTo>
                    <a:pt x="9153" y="167238"/>
                  </a:lnTo>
                  <a:lnTo>
                    <a:pt x="636" y="216187"/>
                  </a:lnTo>
                  <a:lnTo>
                    <a:pt x="10" y="279424"/>
                  </a:lnTo>
                  <a:lnTo>
                    <a:pt x="2" y="296409"/>
                  </a:lnTo>
                  <a:lnTo>
                    <a:pt x="1145" y="297146"/>
                  </a:lnTo>
                  <a:lnTo>
                    <a:pt x="10297" y="2986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4" name="SMARTInkShape-256"/>
            <p:cNvSpPr/>
            <p:nvPr/>
          </p:nvSpPr>
          <p:spPr>
            <a:xfrm>
              <a:off x="5972432" y="4901513"/>
              <a:ext cx="20596" cy="133813"/>
            </a:xfrm>
            <a:custGeom>
              <a:avLst/>
              <a:gdLst/>
              <a:ahLst/>
              <a:cxnLst/>
              <a:rect l="0" t="0" r="0" b="0"/>
              <a:pathLst>
                <a:path w="20596" h="133813">
                  <a:moveTo>
                    <a:pt x="0" y="0"/>
                  </a:moveTo>
                  <a:lnTo>
                    <a:pt x="1" y="24504"/>
                  </a:lnTo>
                  <a:lnTo>
                    <a:pt x="10016" y="69519"/>
                  </a:lnTo>
                  <a:lnTo>
                    <a:pt x="10297" y="126962"/>
                  </a:lnTo>
                  <a:lnTo>
                    <a:pt x="11442" y="129264"/>
                  </a:lnTo>
                  <a:lnTo>
                    <a:pt x="13348" y="130798"/>
                  </a:lnTo>
                  <a:lnTo>
                    <a:pt x="20468" y="133812"/>
                  </a:lnTo>
                  <a:lnTo>
                    <a:pt x="20595"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5" name="SMARTInkShape-257"/>
            <p:cNvSpPr/>
            <p:nvPr/>
          </p:nvSpPr>
          <p:spPr>
            <a:xfrm>
              <a:off x="6415217" y="4880919"/>
              <a:ext cx="20595" cy="10299"/>
            </a:xfrm>
            <a:custGeom>
              <a:avLst/>
              <a:gdLst/>
              <a:ahLst/>
              <a:cxnLst/>
              <a:rect l="0" t="0" r="0" b="0"/>
              <a:pathLst>
                <a:path w="20595" h="10299">
                  <a:moveTo>
                    <a:pt x="20594" y="10298"/>
                  </a:moveTo>
                  <a:lnTo>
                    <a:pt x="20594" y="1431"/>
                  </a:lnTo>
                  <a:lnTo>
                    <a:pt x="19449" y="955"/>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6" name="SMARTInkShape-258"/>
            <p:cNvSpPr/>
            <p:nvPr/>
          </p:nvSpPr>
          <p:spPr>
            <a:xfrm>
              <a:off x="6652543" y="5004489"/>
              <a:ext cx="133369" cy="245478"/>
            </a:xfrm>
            <a:custGeom>
              <a:avLst/>
              <a:gdLst/>
              <a:ahLst/>
              <a:cxnLst/>
              <a:rect l="0" t="0" r="0" b="0"/>
              <a:pathLst>
                <a:path w="133369" h="245478">
                  <a:moveTo>
                    <a:pt x="92187" y="10294"/>
                  </a:moveTo>
                  <a:lnTo>
                    <a:pt x="92187" y="421"/>
                  </a:lnTo>
                  <a:lnTo>
                    <a:pt x="57809" y="0"/>
                  </a:lnTo>
                  <a:lnTo>
                    <a:pt x="50974" y="3050"/>
                  </a:lnTo>
                  <a:lnTo>
                    <a:pt x="47550" y="5465"/>
                  </a:lnTo>
                  <a:lnTo>
                    <a:pt x="26756" y="11629"/>
                  </a:lnTo>
                  <a:lnTo>
                    <a:pt x="18103" y="20804"/>
                  </a:lnTo>
                  <a:lnTo>
                    <a:pt x="13494" y="29458"/>
                  </a:lnTo>
                  <a:lnTo>
                    <a:pt x="12266" y="33367"/>
                  </a:lnTo>
                  <a:lnTo>
                    <a:pt x="10303" y="35973"/>
                  </a:lnTo>
                  <a:lnTo>
                    <a:pt x="5071" y="38870"/>
                  </a:lnTo>
                  <a:lnTo>
                    <a:pt x="3217" y="41930"/>
                  </a:lnTo>
                  <a:lnTo>
                    <a:pt x="0" y="58716"/>
                  </a:lnTo>
                  <a:lnTo>
                    <a:pt x="2779" y="63469"/>
                  </a:lnTo>
                  <a:lnTo>
                    <a:pt x="6685" y="69396"/>
                  </a:lnTo>
                  <a:lnTo>
                    <a:pt x="8420" y="75844"/>
                  </a:lnTo>
                  <a:lnTo>
                    <a:pt x="10026" y="78022"/>
                  </a:lnTo>
                  <a:lnTo>
                    <a:pt x="12242" y="79473"/>
                  </a:lnTo>
                  <a:lnTo>
                    <a:pt x="41819" y="90271"/>
                  </a:lnTo>
                  <a:lnTo>
                    <a:pt x="48311" y="91072"/>
                  </a:lnTo>
                  <a:lnTo>
                    <a:pt x="58574" y="88911"/>
                  </a:lnTo>
                  <a:lnTo>
                    <a:pt x="70787" y="84312"/>
                  </a:lnTo>
                  <a:lnTo>
                    <a:pt x="74487" y="83667"/>
                  </a:lnTo>
                  <a:lnTo>
                    <a:pt x="81649" y="79898"/>
                  </a:lnTo>
                  <a:lnTo>
                    <a:pt x="95572" y="68157"/>
                  </a:lnTo>
                  <a:lnTo>
                    <a:pt x="99413" y="61564"/>
                  </a:lnTo>
                  <a:lnTo>
                    <a:pt x="102263" y="54820"/>
                  </a:lnTo>
                  <a:lnTo>
                    <a:pt x="109157" y="44591"/>
                  </a:lnTo>
                  <a:lnTo>
                    <a:pt x="112851" y="34313"/>
                  </a:lnTo>
                  <a:lnTo>
                    <a:pt x="119539" y="24022"/>
                  </a:lnTo>
                  <a:lnTo>
                    <a:pt x="123065" y="10348"/>
                  </a:lnTo>
                  <a:lnTo>
                    <a:pt x="128540" y="10311"/>
                  </a:lnTo>
                  <a:lnTo>
                    <a:pt x="130152" y="11449"/>
                  </a:lnTo>
                  <a:lnTo>
                    <a:pt x="131226" y="13352"/>
                  </a:lnTo>
                  <a:lnTo>
                    <a:pt x="132952" y="24629"/>
                  </a:lnTo>
                  <a:lnTo>
                    <a:pt x="133368" y="87082"/>
                  </a:lnTo>
                  <a:lnTo>
                    <a:pt x="132230" y="113518"/>
                  </a:lnTo>
                  <a:lnTo>
                    <a:pt x="123502" y="176962"/>
                  </a:lnTo>
                  <a:lnTo>
                    <a:pt x="120215" y="190393"/>
                  </a:lnTo>
                  <a:lnTo>
                    <a:pt x="98884" y="228232"/>
                  </a:lnTo>
                  <a:lnTo>
                    <a:pt x="92113" y="233011"/>
                  </a:lnTo>
                  <a:lnTo>
                    <a:pt x="85288" y="236279"/>
                  </a:lnTo>
                  <a:lnTo>
                    <a:pt x="78441" y="241547"/>
                  </a:lnTo>
                  <a:lnTo>
                    <a:pt x="68534" y="244650"/>
                  </a:lnTo>
                  <a:lnTo>
                    <a:pt x="62689" y="245477"/>
                  </a:lnTo>
                  <a:lnTo>
                    <a:pt x="53142" y="243346"/>
                  </a:lnTo>
                  <a:lnTo>
                    <a:pt x="45086" y="239729"/>
                  </a:lnTo>
                  <a:lnTo>
                    <a:pt x="34117" y="236548"/>
                  </a:lnTo>
                  <a:lnTo>
                    <a:pt x="27095" y="231750"/>
                  </a:lnTo>
                  <a:lnTo>
                    <a:pt x="23211" y="222752"/>
                  </a:lnTo>
                  <a:lnTo>
                    <a:pt x="20106" y="1956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7" name="SMARTInkShape-259"/>
            <p:cNvSpPr/>
            <p:nvPr/>
          </p:nvSpPr>
          <p:spPr>
            <a:xfrm>
              <a:off x="6003324" y="4860324"/>
              <a:ext cx="20596" cy="20596"/>
            </a:xfrm>
            <a:custGeom>
              <a:avLst/>
              <a:gdLst/>
              <a:ahLst/>
              <a:cxnLst/>
              <a:rect l="0" t="0" r="0" b="0"/>
              <a:pathLst>
                <a:path w="20596" h="20596">
                  <a:moveTo>
                    <a:pt x="20595" y="20595"/>
                  </a:moveTo>
                  <a:lnTo>
                    <a:pt x="10335" y="10335"/>
                  </a:lnTo>
                  <a:lnTo>
                    <a:pt x="10308" y="4842"/>
                  </a:lnTo>
                  <a:lnTo>
                    <a:pt x="9161" y="3228"/>
                  </a:lnTo>
                  <a:lnTo>
                    <a:pt x="7251" y="2152"/>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8" name="SMARTInkShape-260"/>
            <p:cNvSpPr/>
            <p:nvPr/>
          </p:nvSpPr>
          <p:spPr>
            <a:xfrm>
              <a:off x="6054811" y="4891217"/>
              <a:ext cx="102973" cy="154318"/>
            </a:xfrm>
            <a:custGeom>
              <a:avLst/>
              <a:gdLst/>
              <a:ahLst/>
              <a:cxnLst/>
              <a:rect l="0" t="0" r="0" b="0"/>
              <a:pathLst>
                <a:path w="102973" h="154318">
                  <a:moveTo>
                    <a:pt x="0" y="0"/>
                  </a:moveTo>
                  <a:lnTo>
                    <a:pt x="0" y="14332"/>
                  </a:lnTo>
                  <a:lnTo>
                    <a:pt x="3050" y="20862"/>
                  </a:lnTo>
                  <a:lnTo>
                    <a:pt x="7076" y="27578"/>
                  </a:lnTo>
                  <a:lnTo>
                    <a:pt x="9343" y="38936"/>
                  </a:lnTo>
                  <a:lnTo>
                    <a:pt x="10286" y="100017"/>
                  </a:lnTo>
                  <a:lnTo>
                    <a:pt x="10294" y="114810"/>
                  </a:lnTo>
                  <a:lnTo>
                    <a:pt x="7245" y="122727"/>
                  </a:lnTo>
                  <a:lnTo>
                    <a:pt x="3219" y="130058"/>
                  </a:lnTo>
                  <a:lnTo>
                    <a:pt x="282" y="143917"/>
                  </a:lnTo>
                  <a:lnTo>
                    <a:pt x="2" y="154317"/>
                  </a:lnTo>
                  <a:lnTo>
                    <a:pt x="0" y="148951"/>
                  </a:lnTo>
                  <a:lnTo>
                    <a:pt x="3051" y="143238"/>
                  </a:lnTo>
                  <a:lnTo>
                    <a:pt x="7077" y="136887"/>
                  </a:lnTo>
                  <a:lnTo>
                    <a:pt x="10487" y="126877"/>
                  </a:lnTo>
                  <a:lnTo>
                    <a:pt x="17090" y="115522"/>
                  </a:lnTo>
                  <a:lnTo>
                    <a:pt x="19037" y="104354"/>
                  </a:lnTo>
                  <a:lnTo>
                    <a:pt x="21845" y="99317"/>
                  </a:lnTo>
                  <a:lnTo>
                    <a:pt x="84878" y="38641"/>
                  </a:lnTo>
                  <a:lnTo>
                    <a:pt x="87478" y="37202"/>
                  </a:lnTo>
                  <a:lnTo>
                    <a:pt x="89210" y="37387"/>
                  </a:lnTo>
                  <a:lnTo>
                    <a:pt x="99617" y="49261"/>
                  </a:lnTo>
                  <a:lnTo>
                    <a:pt x="101979" y="58708"/>
                  </a:lnTo>
                  <a:lnTo>
                    <a:pt x="102967" y="121233"/>
                  </a:lnTo>
                  <a:lnTo>
                    <a:pt x="102972" y="147457"/>
                  </a:lnTo>
                  <a:lnTo>
                    <a:pt x="101828" y="149791"/>
                  </a:lnTo>
                  <a:lnTo>
                    <a:pt x="99921" y="151347"/>
                  </a:lnTo>
                  <a:lnTo>
                    <a:pt x="97506" y="152384"/>
                  </a:lnTo>
                  <a:lnTo>
                    <a:pt x="97039" y="153075"/>
                  </a:lnTo>
                  <a:lnTo>
                    <a:pt x="97874" y="153536"/>
                  </a:lnTo>
                  <a:lnTo>
                    <a:pt x="101966" y="154277"/>
                  </a:lnTo>
                  <a:lnTo>
                    <a:pt x="102525" y="151327"/>
                  </a:lnTo>
                  <a:lnTo>
                    <a:pt x="102972" y="1338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9" name="SMARTInkShape-261"/>
            <p:cNvSpPr/>
            <p:nvPr/>
          </p:nvSpPr>
          <p:spPr>
            <a:xfrm>
              <a:off x="6272663" y="4922108"/>
              <a:ext cx="91068" cy="133263"/>
            </a:xfrm>
            <a:custGeom>
              <a:avLst/>
              <a:gdLst/>
              <a:ahLst/>
              <a:cxnLst/>
              <a:rect l="0" t="0" r="0" b="0"/>
              <a:pathLst>
                <a:path w="91068" h="133263">
                  <a:moveTo>
                    <a:pt x="80769" y="0"/>
                  </a:moveTo>
                  <a:lnTo>
                    <a:pt x="75303" y="5466"/>
                  </a:lnTo>
                  <a:lnTo>
                    <a:pt x="69568" y="8150"/>
                  </a:lnTo>
                  <a:lnTo>
                    <a:pt x="66437" y="8866"/>
                  </a:lnTo>
                  <a:lnTo>
                    <a:pt x="56564" y="15339"/>
                  </a:lnTo>
                  <a:lnTo>
                    <a:pt x="42977" y="26633"/>
                  </a:lnTo>
                  <a:lnTo>
                    <a:pt x="29277" y="33102"/>
                  </a:lnTo>
                  <a:lnTo>
                    <a:pt x="15552" y="45059"/>
                  </a:lnTo>
                  <a:lnTo>
                    <a:pt x="11739" y="51680"/>
                  </a:lnTo>
                  <a:lnTo>
                    <a:pt x="8899" y="58438"/>
                  </a:lnTo>
                  <a:lnTo>
                    <a:pt x="2013" y="68675"/>
                  </a:lnTo>
                  <a:lnTo>
                    <a:pt x="0" y="75525"/>
                  </a:lnTo>
                  <a:lnTo>
                    <a:pt x="610" y="78953"/>
                  </a:lnTo>
                  <a:lnTo>
                    <a:pt x="6754" y="92678"/>
                  </a:lnTo>
                  <a:lnTo>
                    <a:pt x="7398" y="96109"/>
                  </a:lnTo>
                  <a:lnTo>
                    <a:pt x="21350" y="123568"/>
                  </a:lnTo>
                  <a:lnTo>
                    <a:pt x="23995" y="127000"/>
                  </a:lnTo>
                  <a:lnTo>
                    <a:pt x="33035" y="130814"/>
                  </a:lnTo>
                  <a:lnTo>
                    <a:pt x="52016" y="133262"/>
                  </a:lnTo>
                  <a:lnTo>
                    <a:pt x="59599" y="130546"/>
                  </a:lnTo>
                  <a:lnTo>
                    <a:pt x="68324" y="124946"/>
                  </a:lnTo>
                  <a:lnTo>
                    <a:pt x="91067"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0" name="SMARTInkShape-262"/>
            <p:cNvSpPr/>
            <p:nvPr/>
          </p:nvSpPr>
          <p:spPr>
            <a:xfrm>
              <a:off x="7372876" y="4901513"/>
              <a:ext cx="164696" cy="298621"/>
            </a:xfrm>
            <a:custGeom>
              <a:avLst/>
              <a:gdLst/>
              <a:ahLst/>
              <a:cxnLst/>
              <a:rect l="0" t="0" r="0" b="0"/>
              <a:pathLst>
                <a:path w="164696" h="298621">
                  <a:moveTo>
                    <a:pt x="20584" y="0"/>
                  </a:moveTo>
                  <a:lnTo>
                    <a:pt x="20584" y="58970"/>
                  </a:lnTo>
                  <a:lnTo>
                    <a:pt x="19439" y="113518"/>
                  </a:lnTo>
                  <a:lnTo>
                    <a:pt x="7871" y="172721"/>
                  </a:lnTo>
                  <a:lnTo>
                    <a:pt x="1546" y="202053"/>
                  </a:lnTo>
                  <a:lnTo>
                    <a:pt x="0" y="255216"/>
                  </a:lnTo>
                  <a:lnTo>
                    <a:pt x="8857" y="266105"/>
                  </a:lnTo>
                  <a:lnTo>
                    <a:pt x="10477" y="265502"/>
                  </a:lnTo>
                  <a:lnTo>
                    <a:pt x="18224" y="260332"/>
                  </a:lnTo>
                  <a:lnTo>
                    <a:pt x="24493" y="258722"/>
                  </a:lnTo>
                  <a:lnTo>
                    <a:pt x="26622" y="257148"/>
                  </a:lnTo>
                  <a:lnTo>
                    <a:pt x="28040" y="254954"/>
                  </a:lnTo>
                  <a:lnTo>
                    <a:pt x="30764" y="249466"/>
                  </a:lnTo>
                  <a:lnTo>
                    <a:pt x="35787" y="243214"/>
                  </a:lnTo>
                  <a:lnTo>
                    <a:pt x="99507" y="189928"/>
                  </a:lnTo>
                  <a:lnTo>
                    <a:pt x="106384" y="187386"/>
                  </a:lnTo>
                  <a:lnTo>
                    <a:pt x="127199" y="184609"/>
                  </a:lnTo>
                  <a:lnTo>
                    <a:pt x="135853" y="180064"/>
                  </a:lnTo>
                  <a:lnTo>
                    <a:pt x="138619" y="179538"/>
                  </a:lnTo>
                  <a:lnTo>
                    <a:pt x="140464" y="180331"/>
                  </a:lnTo>
                  <a:lnTo>
                    <a:pt x="141692" y="182005"/>
                  </a:lnTo>
                  <a:lnTo>
                    <a:pt x="146109" y="183864"/>
                  </a:lnTo>
                  <a:lnTo>
                    <a:pt x="158268" y="185058"/>
                  </a:lnTo>
                  <a:lnTo>
                    <a:pt x="160427" y="186300"/>
                  </a:lnTo>
                  <a:lnTo>
                    <a:pt x="161867" y="188272"/>
                  </a:lnTo>
                  <a:lnTo>
                    <a:pt x="163466" y="193514"/>
                  </a:lnTo>
                  <a:lnTo>
                    <a:pt x="164695" y="219726"/>
                  </a:lnTo>
                  <a:lnTo>
                    <a:pt x="161672" y="226564"/>
                  </a:lnTo>
                  <a:lnTo>
                    <a:pt x="159264" y="229988"/>
                  </a:lnTo>
                  <a:lnTo>
                    <a:pt x="99390" y="274595"/>
                  </a:lnTo>
                  <a:lnTo>
                    <a:pt x="75791" y="294045"/>
                  </a:lnTo>
                  <a:lnTo>
                    <a:pt x="65291" y="297266"/>
                  </a:lnTo>
                  <a:lnTo>
                    <a:pt x="31059" y="298620"/>
                  </a:lnTo>
                  <a:lnTo>
                    <a:pt x="41178" y="2883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1" name="SMARTInkShape-263"/>
            <p:cNvSpPr/>
            <p:nvPr/>
          </p:nvSpPr>
          <p:spPr>
            <a:xfrm>
              <a:off x="7238999" y="4994189"/>
              <a:ext cx="92678" cy="154281"/>
            </a:xfrm>
            <a:custGeom>
              <a:avLst/>
              <a:gdLst/>
              <a:ahLst/>
              <a:cxnLst/>
              <a:rect l="0" t="0" r="0" b="0"/>
              <a:pathLst>
                <a:path w="92678" h="154281">
                  <a:moveTo>
                    <a:pt x="1" y="0"/>
                  </a:moveTo>
                  <a:lnTo>
                    <a:pt x="0" y="62695"/>
                  </a:lnTo>
                  <a:lnTo>
                    <a:pt x="0" y="115109"/>
                  </a:lnTo>
                  <a:lnTo>
                    <a:pt x="3052" y="122859"/>
                  </a:lnTo>
                  <a:lnTo>
                    <a:pt x="7078" y="130117"/>
                  </a:lnTo>
                  <a:lnTo>
                    <a:pt x="9662" y="144100"/>
                  </a:lnTo>
                  <a:lnTo>
                    <a:pt x="10287" y="154280"/>
                  </a:lnTo>
                  <a:lnTo>
                    <a:pt x="10298" y="90758"/>
                  </a:lnTo>
                  <a:lnTo>
                    <a:pt x="10298" y="68781"/>
                  </a:lnTo>
                  <a:lnTo>
                    <a:pt x="13349" y="61843"/>
                  </a:lnTo>
                  <a:lnTo>
                    <a:pt x="17376" y="54945"/>
                  </a:lnTo>
                  <a:lnTo>
                    <a:pt x="20170" y="43227"/>
                  </a:lnTo>
                  <a:lnTo>
                    <a:pt x="25937" y="36326"/>
                  </a:lnTo>
                  <a:lnTo>
                    <a:pt x="31741" y="33307"/>
                  </a:lnTo>
                  <a:lnTo>
                    <a:pt x="42234" y="31210"/>
                  </a:lnTo>
                  <a:lnTo>
                    <a:pt x="92677" y="308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2" name="SMARTInkShape-264"/>
            <p:cNvSpPr/>
            <p:nvPr/>
          </p:nvSpPr>
          <p:spPr>
            <a:xfrm>
              <a:off x="6477000" y="4983892"/>
              <a:ext cx="113271" cy="113218"/>
            </a:xfrm>
            <a:custGeom>
              <a:avLst/>
              <a:gdLst/>
              <a:ahLst/>
              <a:cxnLst/>
              <a:rect l="0" t="0" r="0" b="0"/>
              <a:pathLst>
                <a:path w="113271" h="113218">
                  <a:moveTo>
                    <a:pt x="10297" y="0"/>
                  </a:moveTo>
                  <a:lnTo>
                    <a:pt x="10298" y="39844"/>
                  </a:lnTo>
                  <a:lnTo>
                    <a:pt x="7245" y="49363"/>
                  </a:lnTo>
                  <a:lnTo>
                    <a:pt x="3220" y="58551"/>
                  </a:lnTo>
                  <a:lnTo>
                    <a:pt x="0" y="113217"/>
                  </a:lnTo>
                  <a:lnTo>
                    <a:pt x="0" y="107787"/>
                  </a:lnTo>
                  <a:lnTo>
                    <a:pt x="3052" y="102062"/>
                  </a:lnTo>
                  <a:lnTo>
                    <a:pt x="7077" y="95703"/>
                  </a:lnTo>
                  <a:lnTo>
                    <a:pt x="10488" y="85691"/>
                  </a:lnTo>
                  <a:lnTo>
                    <a:pt x="58360" y="24110"/>
                  </a:lnTo>
                  <a:lnTo>
                    <a:pt x="80345" y="2037"/>
                  </a:lnTo>
                  <a:lnTo>
                    <a:pt x="84524" y="906"/>
                  </a:lnTo>
                  <a:lnTo>
                    <a:pt x="91066" y="179"/>
                  </a:lnTo>
                  <a:lnTo>
                    <a:pt x="91601" y="1263"/>
                  </a:lnTo>
                  <a:lnTo>
                    <a:pt x="92533" y="14347"/>
                  </a:lnTo>
                  <a:lnTo>
                    <a:pt x="93724" y="16430"/>
                  </a:lnTo>
                  <a:lnTo>
                    <a:pt x="95664" y="17818"/>
                  </a:lnTo>
                  <a:lnTo>
                    <a:pt x="98100" y="18743"/>
                  </a:lnTo>
                  <a:lnTo>
                    <a:pt x="99724" y="21649"/>
                  </a:lnTo>
                  <a:lnTo>
                    <a:pt x="102688" y="47393"/>
                  </a:lnTo>
                  <a:lnTo>
                    <a:pt x="102970" y="85803"/>
                  </a:lnTo>
                  <a:lnTo>
                    <a:pt x="106022" y="92673"/>
                  </a:lnTo>
                  <a:lnTo>
                    <a:pt x="113270"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3" name="SMARTInkShape-265"/>
            <p:cNvSpPr/>
            <p:nvPr/>
          </p:nvSpPr>
          <p:spPr>
            <a:xfrm>
              <a:off x="6404919" y="4942702"/>
              <a:ext cx="10299" cy="123569"/>
            </a:xfrm>
            <a:custGeom>
              <a:avLst/>
              <a:gdLst/>
              <a:ahLst/>
              <a:cxnLst/>
              <a:rect l="0" t="0" r="0" b="0"/>
              <a:pathLst>
                <a:path w="10299" h="123569">
                  <a:moveTo>
                    <a:pt x="10298" y="0"/>
                  </a:moveTo>
                  <a:lnTo>
                    <a:pt x="10298" y="5467"/>
                  </a:lnTo>
                  <a:lnTo>
                    <a:pt x="9152" y="7077"/>
                  </a:lnTo>
                  <a:lnTo>
                    <a:pt x="7245" y="8151"/>
                  </a:lnTo>
                  <a:lnTo>
                    <a:pt x="4830" y="8866"/>
                  </a:lnTo>
                  <a:lnTo>
                    <a:pt x="3220" y="10488"/>
                  </a:lnTo>
                  <a:lnTo>
                    <a:pt x="1431" y="15340"/>
                  </a:lnTo>
                  <a:lnTo>
                    <a:pt x="2" y="79139"/>
                  </a:lnTo>
                  <a:lnTo>
                    <a:pt x="0" y="104849"/>
                  </a:lnTo>
                  <a:lnTo>
                    <a:pt x="1143" y="107656"/>
                  </a:lnTo>
                  <a:lnTo>
                    <a:pt x="3051" y="109528"/>
                  </a:lnTo>
                  <a:lnTo>
                    <a:pt x="5466" y="110775"/>
                  </a:lnTo>
                  <a:lnTo>
                    <a:pt x="7076" y="112751"/>
                  </a:lnTo>
                  <a:lnTo>
                    <a:pt x="10298"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4" name="SMARTInkShape-266"/>
            <p:cNvSpPr/>
            <p:nvPr/>
          </p:nvSpPr>
          <p:spPr>
            <a:xfrm>
              <a:off x="6909487" y="4942702"/>
              <a:ext cx="144163" cy="175001"/>
            </a:xfrm>
            <a:custGeom>
              <a:avLst/>
              <a:gdLst/>
              <a:ahLst/>
              <a:cxnLst/>
              <a:rect l="0" t="0" r="0" b="0"/>
              <a:pathLst>
                <a:path w="144163" h="175001">
                  <a:moveTo>
                    <a:pt x="0" y="0"/>
                  </a:moveTo>
                  <a:lnTo>
                    <a:pt x="8865" y="0"/>
                  </a:lnTo>
                  <a:lnTo>
                    <a:pt x="9343" y="1145"/>
                  </a:lnTo>
                  <a:lnTo>
                    <a:pt x="10171" y="8866"/>
                  </a:lnTo>
                  <a:lnTo>
                    <a:pt x="21481" y="29460"/>
                  </a:lnTo>
                  <a:lnTo>
                    <a:pt x="54934" y="89397"/>
                  </a:lnTo>
                  <a:lnTo>
                    <a:pt x="89624" y="152046"/>
                  </a:lnTo>
                  <a:lnTo>
                    <a:pt x="92463" y="160253"/>
                  </a:lnTo>
                  <a:lnTo>
                    <a:pt x="102931" y="175000"/>
                  </a:lnTo>
                  <a:lnTo>
                    <a:pt x="102972" y="159714"/>
                  </a:lnTo>
                  <a:lnTo>
                    <a:pt x="112634" y="121090"/>
                  </a:lnTo>
                  <a:lnTo>
                    <a:pt x="114132" y="109882"/>
                  </a:lnTo>
                  <a:lnTo>
                    <a:pt x="121364" y="90312"/>
                  </a:lnTo>
                  <a:lnTo>
                    <a:pt x="125966" y="71381"/>
                  </a:lnTo>
                  <a:lnTo>
                    <a:pt x="134700" y="41776"/>
                  </a:lnTo>
                  <a:lnTo>
                    <a:pt x="144162" y="308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5" name="SMARTInkShape-267"/>
            <p:cNvSpPr/>
            <p:nvPr/>
          </p:nvSpPr>
          <p:spPr>
            <a:xfrm>
              <a:off x="7095016" y="4994613"/>
              <a:ext cx="61606" cy="123145"/>
            </a:xfrm>
            <a:custGeom>
              <a:avLst/>
              <a:gdLst/>
              <a:ahLst/>
              <a:cxnLst/>
              <a:rect l="0" t="0" r="0" b="0"/>
              <a:pathLst>
                <a:path w="61606" h="123145">
                  <a:moveTo>
                    <a:pt x="61605" y="9874"/>
                  </a:moveTo>
                  <a:lnTo>
                    <a:pt x="56139" y="9873"/>
                  </a:lnTo>
                  <a:lnTo>
                    <a:pt x="54528" y="8729"/>
                  </a:lnTo>
                  <a:lnTo>
                    <a:pt x="53455" y="6822"/>
                  </a:lnTo>
                  <a:lnTo>
                    <a:pt x="52739" y="4406"/>
                  </a:lnTo>
                  <a:lnTo>
                    <a:pt x="51118" y="2796"/>
                  </a:lnTo>
                  <a:lnTo>
                    <a:pt x="46266" y="1007"/>
                  </a:lnTo>
                  <a:lnTo>
                    <a:pt x="37101" y="0"/>
                  </a:lnTo>
                  <a:lnTo>
                    <a:pt x="30502" y="2816"/>
                  </a:lnTo>
                  <a:lnTo>
                    <a:pt x="6675" y="23793"/>
                  </a:lnTo>
                  <a:lnTo>
                    <a:pt x="2867" y="30552"/>
                  </a:lnTo>
                  <a:lnTo>
                    <a:pt x="423" y="44215"/>
                  </a:lnTo>
                  <a:lnTo>
                    <a:pt x="0" y="59967"/>
                  </a:lnTo>
                  <a:lnTo>
                    <a:pt x="2953" y="69512"/>
                  </a:lnTo>
                  <a:lnTo>
                    <a:pt x="6935" y="78713"/>
                  </a:lnTo>
                  <a:lnTo>
                    <a:pt x="10320" y="95614"/>
                  </a:lnTo>
                  <a:lnTo>
                    <a:pt x="15166" y="104425"/>
                  </a:lnTo>
                  <a:lnTo>
                    <a:pt x="19204" y="107232"/>
                  </a:lnTo>
                  <a:lnTo>
                    <a:pt x="39940" y="113497"/>
                  </a:lnTo>
                  <a:lnTo>
                    <a:pt x="51308" y="1231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6" name="SMARTInkShape-268"/>
            <p:cNvSpPr/>
            <p:nvPr/>
          </p:nvSpPr>
          <p:spPr>
            <a:xfrm>
              <a:off x="7094837" y="5035378"/>
              <a:ext cx="61785" cy="51488"/>
            </a:xfrm>
            <a:custGeom>
              <a:avLst/>
              <a:gdLst/>
              <a:ahLst/>
              <a:cxnLst/>
              <a:rect l="0" t="0" r="0" b="0"/>
              <a:pathLst>
                <a:path w="61785" h="51488">
                  <a:moveTo>
                    <a:pt x="0" y="51487"/>
                  </a:moveTo>
                  <a:lnTo>
                    <a:pt x="5468" y="51487"/>
                  </a:lnTo>
                  <a:lnTo>
                    <a:pt x="7079" y="50343"/>
                  </a:lnTo>
                  <a:lnTo>
                    <a:pt x="8151" y="48436"/>
                  </a:lnTo>
                  <a:lnTo>
                    <a:pt x="8867" y="46021"/>
                  </a:lnTo>
                  <a:lnTo>
                    <a:pt x="10488" y="44410"/>
                  </a:lnTo>
                  <a:lnTo>
                    <a:pt x="15341" y="42621"/>
                  </a:lnTo>
                  <a:lnTo>
                    <a:pt x="17092" y="41000"/>
                  </a:lnTo>
                  <a:lnTo>
                    <a:pt x="19038" y="36147"/>
                  </a:lnTo>
                  <a:lnTo>
                    <a:pt x="21846" y="34396"/>
                  </a:lnTo>
                  <a:lnTo>
                    <a:pt x="31068" y="32449"/>
                  </a:lnTo>
                  <a:lnTo>
                    <a:pt x="35584" y="29642"/>
                  </a:lnTo>
                  <a:lnTo>
                    <a:pt x="6178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7" name="SMARTInkShape-269"/>
            <p:cNvSpPr/>
            <p:nvPr/>
          </p:nvSpPr>
          <p:spPr>
            <a:xfrm>
              <a:off x="7589108" y="5035803"/>
              <a:ext cx="154289" cy="215681"/>
            </a:xfrm>
            <a:custGeom>
              <a:avLst/>
              <a:gdLst/>
              <a:ahLst/>
              <a:cxnLst/>
              <a:rect l="0" t="0" r="0" b="0"/>
              <a:pathLst>
                <a:path w="154289" h="215681">
                  <a:moveTo>
                    <a:pt x="102973" y="9873"/>
                  </a:moveTo>
                  <a:lnTo>
                    <a:pt x="97507" y="9873"/>
                  </a:lnTo>
                  <a:lnTo>
                    <a:pt x="95897" y="8729"/>
                  </a:lnTo>
                  <a:lnTo>
                    <a:pt x="94823" y="6822"/>
                  </a:lnTo>
                  <a:lnTo>
                    <a:pt x="94108" y="4406"/>
                  </a:lnTo>
                  <a:lnTo>
                    <a:pt x="92485" y="2796"/>
                  </a:lnTo>
                  <a:lnTo>
                    <a:pt x="87633" y="1007"/>
                  </a:lnTo>
                  <a:lnTo>
                    <a:pt x="78469" y="0"/>
                  </a:lnTo>
                  <a:lnTo>
                    <a:pt x="71868" y="2815"/>
                  </a:lnTo>
                  <a:lnTo>
                    <a:pt x="65122" y="6736"/>
                  </a:lnTo>
                  <a:lnTo>
                    <a:pt x="51468" y="9253"/>
                  </a:lnTo>
                  <a:lnTo>
                    <a:pt x="48042" y="9460"/>
                  </a:lnTo>
                  <a:lnTo>
                    <a:pt x="41184" y="12740"/>
                  </a:lnTo>
                  <a:lnTo>
                    <a:pt x="37754" y="15217"/>
                  </a:lnTo>
                  <a:lnTo>
                    <a:pt x="33942" y="21019"/>
                  </a:lnTo>
                  <a:lnTo>
                    <a:pt x="31294" y="30367"/>
                  </a:lnTo>
                  <a:lnTo>
                    <a:pt x="30944" y="39169"/>
                  </a:lnTo>
                  <a:lnTo>
                    <a:pt x="37979" y="48670"/>
                  </a:lnTo>
                  <a:lnTo>
                    <a:pt x="41383" y="58235"/>
                  </a:lnTo>
                  <a:lnTo>
                    <a:pt x="55397" y="75129"/>
                  </a:lnTo>
                  <a:lnTo>
                    <a:pt x="88317" y="97974"/>
                  </a:lnTo>
                  <a:lnTo>
                    <a:pt x="102789" y="104695"/>
                  </a:lnTo>
                  <a:lnTo>
                    <a:pt x="126044" y="119994"/>
                  </a:lnTo>
                  <a:lnTo>
                    <a:pt x="150081" y="150610"/>
                  </a:lnTo>
                  <a:lnTo>
                    <a:pt x="153163" y="160902"/>
                  </a:lnTo>
                  <a:lnTo>
                    <a:pt x="154288" y="178062"/>
                  </a:lnTo>
                  <a:lnTo>
                    <a:pt x="151332" y="184926"/>
                  </a:lnTo>
                  <a:lnTo>
                    <a:pt x="148943" y="188358"/>
                  </a:lnTo>
                  <a:lnTo>
                    <a:pt x="143236" y="192173"/>
                  </a:lnTo>
                  <a:lnTo>
                    <a:pt x="136886" y="195012"/>
                  </a:lnTo>
                  <a:lnTo>
                    <a:pt x="130250" y="200088"/>
                  </a:lnTo>
                  <a:lnTo>
                    <a:pt x="120435" y="203107"/>
                  </a:lnTo>
                  <a:lnTo>
                    <a:pt x="109590" y="205593"/>
                  </a:lnTo>
                  <a:lnTo>
                    <a:pt x="95908" y="212280"/>
                  </a:lnTo>
                  <a:lnTo>
                    <a:pt x="44480" y="215680"/>
                  </a:lnTo>
                  <a:lnTo>
                    <a:pt x="33880" y="212706"/>
                  </a:lnTo>
                  <a:lnTo>
                    <a:pt x="0" y="1952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1" name="SMARTInkShape-Group94"/>
          <p:cNvGrpSpPr/>
          <p:nvPr/>
        </p:nvGrpSpPr>
        <p:grpSpPr>
          <a:xfrm>
            <a:off x="5704702" y="5303149"/>
            <a:ext cx="2399093" cy="442531"/>
            <a:chOff x="5704702" y="5303149"/>
            <a:chExt cx="2399093" cy="442531"/>
          </a:xfrm>
        </p:grpSpPr>
        <p:sp>
          <p:nvSpPr>
            <p:cNvPr id="599" name="SMARTInkShape-270"/>
            <p:cNvSpPr/>
            <p:nvPr/>
          </p:nvSpPr>
          <p:spPr>
            <a:xfrm>
              <a:off x="5993463" y="5364892"/>
              <a:ext cx="121405" cy="135103"/>
            </a:xfrm>
            <a:custGeom>
              <a:avLst/>
              <a:gdLst/>
              <a:ahLst/>
              <a:cxnLst/>
              <a:rect l="0" t="0" r="0" b="0"/>
              <a:pathLst>
                <a:path w="121405" h="135103">
                  <a:moveTo>
                    <a:pt x="30456" y="0"/>
                  </a:moveTo>
                  <a:lnTo>
                    <a:pt x="24990" y="5466"/>
                  </a:lnTo>
                  <a:lnTo>
                    <a:pt x="22305" y="11201"/>
                  </a:lnTo>
                  <a:lnTo>
                    <a:pt x="21590" y="14332"/>
                  </a:lnTo>
                  <a:lnTo>
                    <a:pt x="12196" y="30971"/>
                  </a:lnTo>
                  <a:lnTo>
                    <a:pt x="0" y="85387"/>
                  </a:lnTo>
                  <a:lnTo>
                    <a:pt x="14915" y="132031"/>
                  </a:lnTo>
                  <a:lnTo>
                    <a:pt x="22385" y="134931"/>
                  </a:lnTo>
                  <a:lnTo>
                    <a:pt x="45937" y="135102"/>
                  </a:lnTo>
                  <a:lnTo>
                    <a:pt x="69372" y="125261"/>
                  </a:lnTo>
                  <a:lnTo>
                    <a:pt x="95761" y="103475"/>
                  </a:lnTo>
                  <a:lnTo>
                    <a:pt x="107775" y="85578"/>
                  </a:lnTo>
                  <a:lnTo>
                    <a:pt x="111729" y="76935"/>
                  </a:lnTo>
                  <a:lnTo>
                    <a:pt x="119245" y="65637"/>
                  </a:lnTo>
                  <a:lnTo>
                    <a:pt x="121404" y="58539"/>
                  </a:lnTo>
                  <a:lnTo>
                    <a:pt x="120835" y="55044"/>
                  </a:lnTo>
                  <a:lnTo>
                    <a:pt x="114753" y="41214"/>
                  </a:lnTo>
                  <a:lnTo>
                    <a:pt x="114113" y="37773"/>
                  </a:lnTo>
                  <a:lnTo>
                    <a:pt x="107747" y="27465"/>
                  </a:lnTo>
                  <a:lnTo>
                    <a:pt x="101801" y="23647"/>
                  </a:lnTo>
                  <a:lnTo>
                    <a:pt x="88663" y="21197"/>
                  </a:lnTo>
                  <a:lnTo>
                    <a:pt x="68200" y="20647"/>
                  </a:lnTo>
                  <a:lnTo>
                    <a:pt x="61342" y="23667"/>
                  </a:lnTo>
                  <a:lnTo>
                    <a:pt x="37320" y="44801"/>
                  </a:lnTo>
                  <a:lnTo>
                    <a:pt x="33507" y="51566"/>
                  </a:lnTo>
                  <a:lnTo>
                    <a:pt x="31058" y="65232"/>
                  </a:lnTo>
                  <a:lnTo>
                    <a:pt x="30456" y="926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0" name="SMARTInkShape-271"/>
            <p:cNvSpPr/>
            <p:nvPr/>
          </p:nvSpPr>
          <p:spPr>
            <a:xfrm>
              <a:off x="5704702" y="5334000"/>
              <a:ext cx="10299" cy="10298"/>
            </a:xfrm>
            <a:custGeom>
              <a:avLst/>
              <a:gdLst/>
              <a:ahLst/>
              <a:cxnLst/>
              <a:rect l="0" t="0" r="0" b="0"/>
              <a:pathLst>
                <a:path w="10299" h="10298">
                  <a:moveTo>
                    <a:pt x="0" y="0"/>
                  </a:moveTo>
                  <a:lnTo>
                    <a:pt x="0" y="5466"/>
                  </a:lnTo>
                  <a:lnTo>
                    <a:pt x="1145" y="7077"/>
                  </a:lnTo>
                  <a:lnTo>
                    <a:pt x="3051" y="8150"/>
                  </a:lnTo>
                  <a:lnTo>
                    <a:pt x="10298"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1" name="SMARTInkShape-272"/>
            <p:cNvSpPr/>
            <p:nvPr/>
          </p:nvSpPr>
          <p:spPr>
            <a:xfrm>
              <a:off x="5838624" y="5303149"/>
              <a:ext cx="144107" cy="164526"/>
            </a:xfrm>
            <a:custGeom>
              <a:avLst/>
              <a:gdLst/>
              <a:ahLst/>
              <a:cxnLst/>
              <a:rect l="0" t="0" r="0" b="0"/>
              <a:pathLst>
                <a:path w="144107" h="164526">
                  <a:moveTo>
                    <a:pt x="144106" y="30851"/>
                  </a:moveTo>
                  <a:lnTo>
                    <a:pt x="144106" y="25384"/>
                  </a:lnTo>
                  <a:lnTo>
                    <a:pt x="142962" y="23774"/>
                  </a:lnTo>
                  <a:lnTo>
                    <a:pt x="141055" y="22701"/>
                  </a:lnTo>
                  <a:lnTo>
                    <a:pt x="138640" y="21984"/>
                  </a:lnTo>
                  <a:lnTo>
                    <a:pt x="137030" y="20364"/>
                  </a:lnTo>
                  <a:lnTo>
                    <a:pt x="135240" y="15510"/>
                  </a:lnTo>
                  <a:lnTo>
                    <a:pt x="133618" y="13760"/>
                  </a:lnTo>
                  <a:lnTo>
                    <a:pt x="113001" y="2312"/>
                  </a:lnTo>
                  <a:lnTo>
                    <a:pt x="79266" y="20"/>
                  </a:lnTo>
                  <a:lnTo>
                    <a:pt x="73419" y="0"/>
                  </a:lnTo>
                  <a:lnTo>
                    <a:pt x="63872" y="3028"/>
                  </a:lnTo>
                  <a:lnTo>
                    <a:pt x="18574" y="34336"/>
                  </a:lnTo>
                  <a:lnTo>
                    <a:pt x="7243" y="50063"/>
                  </a:lnTo>
                  <a:lnTo>
                    <a:pt x="2106" y="69215"/>
                  </a:lnTo>
                  <a:lnTo>
                    <a:pt x="0" y="115068"/>
                  </a:lnTo>
                  <a:lnTo>
                    <a:pt x="5427" y="131953"/>
                  </a:lnTo>
                  <a:lnTo>
                    <a:pt x="17510" y="149939"/>
                  </a:lnTo>
                  <a:lnTo>
                    <a:pt x="24150" y="157386"/>
                  </a:lnTo>
                  <a:lnTo>
                    <a:pt x="30915" y="161459"/>
                  </a:lnTo>
                  <a:lnTo>
                    <a:pt x="44207" y="163749"/>
                  </a:lnTo>
                  <a:lnTo>
                    <a:pt x="69199" y="164525"/>
                  </a:lnTo>
                  <a:lnTo>
                    <a:pt x="79540" y="161580"/>
                  </a:lnTo>
                  <a:lnTo>
                    <a:pt x="92041" y="154218"/>
                  </a:lnTo>
                  <a:lnTo>
                    <a:pt x="102916" y="1441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2" name="SMARTInkShape-273"/>
            <p:cNvSpPr/>
            <p:nvPr/>
          </p:nvSpPr>
          <p:spPr>
            <a:xfrm>
              <a:off x="6178378" y="5375189"/>
              <a:ext cx="175055" cy="164758"/>
            </a:xfrm>
            <a:custGeom>
              <a:avLst/>
              <a:gdLst/>
              <a:ahLst/>
              <a:cxnLst/>
              <a:rect l="0" t="0" r="0" b="0"/>
              <a:pathLst>
                <a:path w="175055" h="164758">
                  <a:moveTo>
                    <a:pt x="0" y="0"/>
                  </a:moveTo>
                  <a:lnTo>
                    <a:pt x="1" y="58970"/>
                  </a:lnTo>
                  <a:lnTo>
                    <a:pt x="1" y="119820"/>
                  </a:lnTo>
                  <a:lnTo>
                    <a:pt x="1" y="144109"/>
                  </a:lnTo>
                  <a:lnTo>
                    <a:pt x="1" y="129825"/>
                  </a:lnTo>
                  <a:lnTo>
                    <a:pt x="3051" y="123297"/>
                  </a:lnTo>
                  <a:lnTo>
                    <a:pt x="7076" y="116582"/>
                  </a:lnTo>
                  <a:lnTo>
                    <a:pt x="18236" y="89021"/>
                  </a:lnTo>
                  <a:lnTo>
                    <a:pt x="36707" y="58421"/>
                  </a:lnTo>
                  <a:lnTo>
                    <a:pt x="39198" y="49610"/>
                  </a:lnTo>
                  <a:lnTo>
                    <a:pt x="41006" y="46803"/>
                  </a:lnTo>
                  <a:lnTo>
                    <a:pt x="43355" y="44932"/>
                  </a:lnTo>
                  <a:lnTo>
                    <a:pt x="49016" y="41709"/>
                  </a:lnTo>
                  <a:lnTo>
                    <a:pt x="58638" y="34606"/>
                  </a:lnTo>
                  <a:lnTo>
                    <a:pt x="70085" y="31381"/>
                  </a:lnTo>
                  <a:lnTo>
                    <a:pt x="70750" y="32362"/>
                  </a:lnTo>
                  <a:lnTo>
                    <a:pt x="71491" y="36504"/>
                  </a:lnTo>
                  <a:lnTo>
                    <a:pt x="72831" y="38065"/>
                  </a:lnTo>
                  <a:lnTo>
                    <a:pt x="77372" y="39801"/>
                  </a:lnTo>
                  <a:lnTo>
                    <a:pt x="79040" y="41407"/>
                  </a:lnTo>
                  <a:lnTo>
                    <a:pt x="80894" y="46244"/>
                  </a:lnTo>
                  <a:lnTo>
                    <a:pt x="82370" y="108808"/>
                  </a:lnTo>
                  <a:lnTo>
                    <a:pt x="82376" y="116245"/>
                  </a:lnTo>
                  <a:lnTo>
                    <a:pt x="79325" y="123364"/>
                  </a:lnTo>
                  <a:lnTo>
                    <a:pt x="75301" y="130342"/>
                  </a:lnTo>
                  <a:lnTo>
                    <a:pt x="72092" y="144109"/>
                  </a:lnTo>
                  <a:lnTo>
                    <a:pt x="72085" y="138680"/>
                  </a:lnTo>
                  <a:lnTo>
                    <a:pt x="75133" y="132953"/>
                  </a:lnTo>
                  <a:lnTo>
                    <a:pt x="86414" y="114489"/>
                  </a:lnTo>
                  <a:lnTo>
                    <a:pt x="94902" y="93288"/>
                  </a:lnTo>
                  <a:lnTo>
                    <a:pt x="127038" y="48488"/>
                  </a:lnTo>
                  <a:lnTo>
                    <a:pt x="133882" y="44433"/>
                  </a:lnTo>
                  <a:lnTo>
                    <a:pt x="140738" y="41487"/>
                  </a:lnTo>
                  <a:lnTo>
                    <a:pt x="152427" y="32513"/>
                  </a:lnTo>
                  <a:lnTo>
                    <a:pt x="153105" y="33117"/>
                  </a:lnTo>
                  <a:lnTo>
                    <a:pt x="154282" y="39900"/>
                  </a:lnTo>
                  <a:lnTo>
                    <a:pt x="159873" y="46273"/>
                  </a:lnTo>
                  <a:lnTo>
                    <a:pt x="162587" y="55272"/>
                  </a:lnTo>
                  <a:lnTo>
                    <a:pt x="164732" y="115886"/>
                  </a:lnTo>
                  <a:lnTo>
                    <a:pt x="164757" y="164014"/>
                  </a:lnTo>
                  <a:lnTo>
                    <a:pt x="175054" y="1647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3" name="SMARTInkShape-274"/>
            <p:cNvSpPr/>
            <p:nvPr/>
          </p:nvSpPr>
          <p:spPr>
            <a:xfrm>
              <a:off x="6404920" y="5436973"/>
              <a:ext cx="195649" cy="133262"/>
            </a:xfrm>
            <a:custGeom>
              <a:avLst/>
              <a:gdLst/>
              <a:ahLst/>
              <a:cxnLst/>
              <a:rect l="0" t="0" r="0" b="0"/>
              <a:pathLst>
                <a:path w="195649" h="133262">
                  <a:moveTo>
                    <a:pt x="10297" y="0"/>
                  </a:moveTo>
                  <a:lnTo>
                    <a:pt x="10297" y="64221"/>
                  </a:lnTo>
                  <a:lnTo>
                    <a:pt x="10297" y="84259"/>
                  </a:lnTo>
                  <a:lnTo>
                    <a:pt x="7244" y="91986"/>
                  </a:lnTo>
                  <a:lnTo>
                    <a:pt x="3219" y="99234"/>
                  </a:lnTo>
                  <a:lnTo>
                    <a:pt x="635" y="113210"/>
                  </a:lnTo>
                  <a:lnTo>
                    <a:pt x="10" y="133261"/>
                  </a:lnTo>
                  <a:lnTo>
                    <a:pt x="0" y="124946"/>
                  </a:lnTo>
                  <a:lnTo>
                    <a:pt x="7075" y="115619"/>
                  </a:lnTo>
                  <a:lnTo>
                    <a:pt x="18234" y="88937"/>
                  </a:lnTo>
                  <a:lnTo>
                    <a:pt x="65218" y="27895"/>
                  </a:lnTo>
                  <a:lnTo>
                    <a:pt x="78945" y="14960"/>
                  </a:lnTo>
                  <a:lnTo>
                    <a:pt x="92674" y="8168"/>
                  </a:lnTo>
                  <a:lnTo>
                    <a:pt x="100938" y="1612"/>
                  </a:lnTo>
                  <a:lnTo>
                    <a:pt x="102760" y="2219"/>
                  </a:lnTo>
                  <a:lnTo>
                    <a:pt x="111659" y="9007"/>
                  </a:lnTo>
                  <a:lnTo>
                    <a:pt x="112553" y="12775"/>
                  </a:lnTo>
                  <a:lnTo>
                    <a:pt x="113260" y="74967"/>
                  </a:lnTo>
                  <a:lnTo>
                    <a:pt x="113268" y="86869"/>
                  </a:lnTo>
                  <a:lnTo>
                    <a:pt x="110216" y="93144"/>
                  </a:lnTo>
                  <a:lnTo>
                    <a:pt x="103395" y="102397"/>
                  </a:lnTo>
                  <a:lnTo>
                    <a:pt x="108564" y="102802"/>
                  </a:lnTo>
                  <a:lnTo>
                    <a:pt x="110132" y="101715"/>
                  </a:lnTo>
                  <a:lnTo>
                    <a:pt x="111177" y="99846"/>
                  </a:lnTo>
                  <a:lnTo>
                    <a:pt x="112856" y="94093"/>
                  </a:lnTo>
                  <a:lnTo>
                    <a:pt x="120264" y="84735"/>
                  </a:lnTo>
                  <a:lnTo>
                    <a:pt x="123733" y="75195"/>
                  </a:lnTo>
                  <a:lnTo>
                    <a:pt x="157932" y="37753"/>
                  </a:lnTo>
                  <a:lnTo>
                    <a:pt x="164774" y="33942"/>
                  </a:lnTo>
                  <a:lnTo>
                    <a:pt x="183317" y="31070"/>
                  </a:lnTo>
                  <a:lnTo>
                    <a:pt x="195171" y="30897"/>
                  </a:lnTo>
                  <a:lnTo>
                    <a:pt x="195648" y="94682"/>
                  </a:lnTo>
                  <a:lnTo>
                    <a:pt x="195648" y="1235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4" name="SMARTInkShape-275"/>
            <p:cNvSpPr/>
            <p:nvPr/>
          </p:nvSpPr>
          <p:spPr>
            <a:xfrm>
              <a:off x="6687402" y="5441826"/>
              <a:ext cx="124641" cy="137701"/>
            </a:xfrm>
            <a:custGeom>
              <a:avLst/>
              <a:gdLst/>
              <a:ahLst/>
              <a:cxnLst/>
              <a:rect l="0" t="0" r="0" b="0"/>
              <a:pathLst>
                <a:path w="124641" h="137701">
                  <a:moveTo>
                    <a:pt x="26435" y="26039"/>
                  </a:moveTo>
                  <a:lnTo>
                    <a:pt x="11096" y="41379"/>
                  </a:lnTo>
                  <a:lnTo>
                    <a:pt x="8178" y="47349"/>
                  </a:lnTo>
                  <a:lnTo>
                    <a:pt x="5005" y="63889"/>
                  </a:lnTo>
                  <a:lnTo>
                    <a:pt x="511" y="70702"/>
                  </a:lnTo>
                  <a:lnTo>
                    <a:pt x="0" y="74121"/>
                  </a:lnTo>
                  <a:lnTo>
                    <a:pt x="802" y="77544"/>
                  </a:lnTo>
                  <a:lnTo>
                    <a:pt x="3603" y="84399"/>
                  </a:lnTo>
                  <a:lnTo>
                    <a:pt x="6789" y="104986"/>
                  </a:lnTo>
                  <a:lnTo>
                    <a:pt x="20147" y="122147"/>
                  </a:lnTo>
                  <a:lnTo>
                    <a:pt x="26692" y="125961"/>
                  </a:lnTo>
                  <a:lnTo>
                    <a:pt x="33414" y="128799"/>
                  </a:lnTo>
                  <a:lnTo>
                    <a:pt x="43631" y="135687"/>
                  </a:lnTo>
                  <a:lnTo>
                    <a:pt x="50478" y="137700"/>
                  </a:lnTo>
                  <a:lnTo>
                    <a:pt x="60386" y="135544"/>
                  </a:lnTo>
                  <a:lnTo>
                    <a:pt x="87584" y="126535"/>
                  </a:lnTo>
                  <a:lnTo>
                    <a:pt x="112210" y="104839"/>
                  </a:lnTo>
                  <a:lnTo>
                    <a:pt x="116044" y="95003"/>
                  </a:lnTo>
                  <a:lnTo>
                    <a:pt x="124640" y="64530"/>
                  </a:lnTo>
                  <a:lnTo>
                    <a:pt x="118604" y="38989"/>
                  </a:lnTo>
                  <a:lnTo>
                    <a:pt x="108036" y="17961"/>
                  </a:lnTo>
                  <a:lnTo>
                    <a:pt x="101602" y="11007"/>
                  </a:lnTo>
                  <a:lnTo>
                    <a:pt x="84741" y="710"/>
                  </a:lnTo>
                  <a:lnTo>
                    <a:pt x="81324" y="0"/>
                  </a:lnTo>
                  <a:lnTo>
                    <a:pt x="77903" y="670"/>
                  </a:lnTo>
                  <a:lnTo>
                    <a:pt x="71050" y="3323"/>
                  </a:lnTo>
                  <a:lnTo>
                    <a:pt x="53894" y="5165"/>
                  </a:lnTo>
                  <a:lnTo>
                    <a:pt x="50463" y="7546"/>
                  </a:lnTo>
                  <a:lnTo>
                    <a:pt x="33300" y="28618"/>
                  </a:lnTo>
                  <a:lnTo>
                    <a:pt x="29487" y="39008"/>
                  </a:lnTo>
                  <a:lnTo>
                    <a:pt x="26615" y="70214"/>
                  </a:lnTo>
                  <a:lnTo>
                    <a:pt x="29566" y="77327"/>
                  </a:lnTo>
                  <a:lnTo>
                    <a:pt x="45179" y="96074"/>
                  </a:lnTo>
                  <a:lnTo>
                    <a:pt x="49260" y="97210"/>
                  </a:lnTo>
                  <a:lnTo>
                    <a:pt x="57328" y="981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5" name="SMARTInkShape-276"/>
            <p:cNvSpPr/>
            <p:nvPr/>
          </p:nvSpPr>
          <p:spPr>
            <a:xfrm>
              <a:off x="6858001" y="5447270"/>
              <a:ext cx="123567" cy="123389"/>
            </a:xfrm>
            <a:custGeom>
              <a:avLst/>
              <a:gdLst/>
              <a:ahLst/>
              <a:cxnLst/>
              <a:rect l="0" t="0" r="0" b="0"/>
              <a:pathLst>
                <a:path w="123567" h="123389">
                  <a:moveTo>
                    <a:pt x="20594" y="0"/>
                  </a:moveTo>
                  <a:lnTo>
                    <a:pt x="15126" y="5467"/>
                  </a:lnTo>
                  <a:lnTo>
                    <a:pt x="12442" y="11201"/>
                  </a:lnTo>
                  <a:lnTo>
                    <a:pt x="7302" y="49363"/>
                  </a:lnTo>
                  <a:lnTo>
                    <a:pt x="3245" y="58552"/>
                  </a:lnTo>
                  <a:lnTo>
                    <a:pt x="1" y="122659"/>
                  </a:lnTo>
                  <a:lnTo>
                    <a:pt x="0" y="123388"/>
                  </a:lnTo>
                  <a:lnTo>
                    <a:pt x="0" y="118048"/>
                  </a:lnTo>
                  <a:lnTo>
                    <a:pt x="3052" y="112343"/>
                  </a:lnTo>
                  <a:lnTo>
                    <a:pt x="16418" y="95986"/>
                  </a:lnTo>
                  <a:lnTo>
                    <a:pt x="31551" y="63923"/>
                  </a:lnTo>
                  <a:lnTo>
                    <a:pt x="39193" y="55870"/>
                  </a:lnTo>
                  <a:lnTo>
                    <a:pt x="97078" y="15734"/>
                  </a:lnTo>
                  <a:lnTo>
                    <a:pt x="100187" y="15066"/>
                  </a:lnTo>
                  <a:lnTo>
                    <a:pt x="103404" y="15765"/>
                  </a:lnTo>
                  <a:lnTo>
                    <a:pt x="111320" y="19640"/>
                  </a:lnTo>
                  <a:lnTo>
                    <a:pt x="112402" y="23222"/>
                  </a:lnTo>
                  <a:lnTo>
                    <a:pt x="113098" y="29377"/>
                  </a:lnTo>
                  <a:lnTo>
                    <a:pt x="118685" y="35910"/>
                  </a:lnTo>
                  <a:lnTo>
                    <a:pt x="121396" y="44946"/>
                  </a:lnTo>
                  <a:lnTo>
                    <a:pt x="122120" y="50558"/>
                  </a:lnTo>
                  <a:lnTo>
                    <a:pt x="119872" y="59846"/>
                  </a:lnTo>
                  <a:lnTo>
                    <a:pt x="116206" y="67787"/>
                  </a:lnTo>
                  <a:lnTo>
                    <a:pt x="113527" y="89168"/>
                  </a:lnTo>
                  <a:lnTo>
                    <a:pt x="113304" y="100929"/>
                  </a:lnTo>
                  <a:lnTo>
                    <a:pt x="123566"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6" name="SMARTInkShape-277"/>
            <p:cNvSpPr/>
            <p:nvPr/>
          </p:nvSpPr>
          <p:spPr>
            <a:xfrm>
              <a:off x="7187514" y="5457567"/>
              <a:ext cx="144150" cy="133813"/>
            </a:xfrm>
            <a:custGeom>
              <a:avLst/>
              <a:gdLst/>
              <a:ahLst/>
              <a:cxnLst/>
              <a:rect l="0" t="0" r="0" b="0"/>
              <a:pathLst>
                <a:path w="144150" h="133813">
                  <a:moveTo>
                    <a:pt x="10297" y="0"/>
                  </a:moveTo>
                  <a:lnTo>
                    <a:pt x="10297" y="43332"/>
                  </a:lnTo>
                  <a:lnTo>
                    <a:pt x="124" y="105846"/>
                  </a:lnTo>
                  <a:lnTo>
                    <a:pt x="0" y="133812"/>
                  </a:lnTo>
                  <a:lnTo>
                    <a:pt x="0" y="128383"/>
                  </a:lnTo>
                  <a:lnTo>
                    <a:pt x="3051" y="122658"/>
                  </a:lnTo>
                  <a:lnTo>
                    <a:pt x="48064" y="58419"/>
                  </a:lnTo>
                  <a:lnTo>
                    <a:pt x="59499" y="45659"/>
                  </a:lnTo>
                  <a:lnTo>
                    <a:pt x="108600" y="14901"/>
                  </a:lnTo>
                  <a:lnTo>
                    <a:pt x="116152" y="12344"/>
                  </a:lnTo>
                  <a:lnTo>
                    <a:pt x="118624" y="10518"/>
                  </a:lnTo>
                  <a:lnTo>
                    <a:pt x="120272" y="8157"/>
                  </a:lnTo>
                  <a:lnTo>
                    <a:pt x="121370" y="5438"/>
                  </a:lnTo>
                  <a:lnTo>
                    <a:pt x="123247" y="3626"/>
                  </a:lnTo>
                  <a:lnTo>
                    <a:pt x="128383" y="1611"/>
                  </a:lnTo>
                  <a:lnTo>
                    <a:pt x="130211" y="2218"/>
                  </a:lnTo>
                  <a:lnTo>
                    <a:pt x="131429" y="3767"/>
                  </a:lnTo>
                  <a:lnTo>
                    <a:pt x="133927" y="8539"/>
                  </a:lnTo>
                  <a:lnTo>
                    <a:pt x="142588" y="18782"/>
                  </a:lnTo>
                  <a:lnTo>
                    <a:pt x="144149" y="73996"/>
                  </a:lnTo>
                  <a:lnTo>
                    <a:pt x="133864"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7" name="SMARTInkShape-278"/>
            <p:cNvSpPr/>
            <p:nvPr/>
          </p:nvSpPr>
          <p:spPr>
            <a:xfrm>
              <a:off x="7393460" y="5488638"/>
              <a:ext cx="112794" cy="128896"/>
            </a:xfrm>
            <a:custGeom>
              <a:avLst/>
              <a:gdLst/>
              <a:ahLst/>
              <a:cxnLst/>
              <a:rect l="0" t="0" r="0" b="0"/>
              <a:pathLst>
                <a:path w="112794" h="128896">
                  <a:moveTo>
                    <a:pt x="10296" y="20416"/>
                  </a:moveTo>
                  <a:lnTo>
                    <a:pt x="10296" y="25882"/>
                  </a:lnTo>
                  <a:lnTo>
                    <a:pt x="9152" y="27492"/>
                  </a:lnTo>
                  <a:lnTo>
                    <a:pt x="7245" y="28566"/>
                  </a:lnTo>
                  <a:lnTo>
                    <a:pt x="4830" y="29281"/>
                  </a:lnTo>
                  <a:lnTo>
                    <a:pt x="3220" y="30903"/>
                  </a:lnTo>
                  <a:lnTo>
                    <a:pt x="1430" y="35755"/>
                  </a:lnTo>
                  <a:lnTo>
                    <a:pt x="35" y="65080"/>
                  </a:lnTo>
                  <a:lnTo>
                    <a:pt x="3067" y="71921"/>
                  </a:lnTo>
                  <a:lnTo>
                    <a:pt x="5478" y="75347"/>
                  </a:lnTo>
                  <a:lnTo>
                    <a:pt x="12712" y="100648"/>
                  </a:lnTo>
                  <a:lnTo>
                    <a:pt x="15340" y="104796"/>
                  </a:lnTo>
                  <a:lnTo>
                    <a:pt x="29971" y="116100"/>
                  </a:lnTo>
                  <a:lnTo>
                    <a:pt x="54536" y="128216"/>
                  </a:lnTo>
                  <a:lnTo>
                    <a:pt x="58094" y="128895"/>
                  </a:lnTo>
                  <a:lnTo>
                    <a:pt x="61614" y="128203"/>
                  </a:lnTo>
                  <a:lnTo>
                    <a:pt x="72030" y="121765"/>
                  </a:lnTo>
                  <a:lnTo>
                    <a:pt x="78923" y="116947"/>
                  </a:lnTo>
                  <a:lnTo>
                    <a:pt x="85800" y="114804"/>
                  </a:lnTo>
                  <a:lnTo>
                    <a:pt x="92671" y="107751"/>
                  </a:lnTo>
                  <a:lnTo>
                    <a:pt x="98394" y="98133"/>
                  </a:lnTo>
                  <a:lnTo>
                    <a:pt x="105118" y="82635"/>
                  </a:lnTo>
                  <a:lnTo>
                    <a:pt x="107836" y="79057"/>
                  </a:lnTo>
                  <a:lnTo>
                    <a:pt x="110853" y="68980"/>
                  </a:lnTo>
                  <a:lnTo>
                    <a:pt x="112793" y="49332"/>
                  </a:lnTo>
                  <a:lnTo>
                    <a:pt x="110006" y="41659"/>
                  </a:lnTo>
                  <a:lnTo>
                    <a:pt x="106100" y="34433"/>
                  </a:lnTo>
                  <a:lnTo>
                    <a:pt x="102755" y="23932"/>
                  </a:lnTo>
                  <a:lnTo>
                    <a:pt x="88763" y="6698"/>
                  </a:lnTo>
                  <a:lnTo>
                    <a:pt x="82164" y="2878"/>
                  </a:lnTo>
                  <a:lnTo>
                    <a:pt x="68606" y="425"/>
                  </a:lnTo>
                  <a:lnTo>
                    <a:pt x="58338" y="0"/>
                  </a:lnTo>
                  <a:lnTo>
                    <a:pt x="24979" y="10319"/>
                  </a:lnTo>
                  <a:lnTo>
                    <a:pt x="17585" y="15166"/>
                  </a:lnTo>
                  <a:lnTo>
                    <a:pt x="6989" y="29793"/>
                  </a:lnTo>
                  <a:lnTo>
                    <a:pt x="2070" y="43153"/>
                  </a:lnTo>
                  <a:lnTo>
                    <a:pt x="0" y="719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8" name="SMARTInkShape-279"/>
            <p:cNvSpPr/>
            <p:nvPr/>
          </p:nvSpPr>
          <p:spPr>
            <a:xfrm>
              <a:off x="7537759" y="5478163"/>
              <a:ext cx="133728" cy="164757"/>
            </a:xfrm>
            <a:custGeom>
              <a:avLst/>
              <a:gdLst/>
              <a:ahLst/>
              <a:cxnLst/>
              <a:rect l="0" t="0" r="0" b="0"/>
              <a:pathLst>
                <a:path w="133728" h="164757">
                  <a:moveTo>
                    <a:pt x="20457" y="0"/>
                  </a:moveTo>
                  <a:lnTo>
                    <a:pt x="14991" y="5465"/>
                  </a:lnTo>
                  <a:lnTo>
                    <a:pt x="12305" y="11200"/>
                  </a:lnTo>
                  <a:lnTo>
                    <a:pt x="0" y="73961"/>
                  </a:lnTo>
                  <a:lnTo>
                    <a:pt x="10357" y="108792"/>
                  </a:lnTo>
                  <a:lnTo>
                    <a:pt x="27916" y="133803"/>
                  </a:lnTo>
                  <a:lnTo>
                    <a:pt x="28863" y="137256"/>
                  </a:lnTo>
                  <a:lnTo>
                    <a:pt x="30637" y="139557"/>
                  </a:lnTo>
                  <a:lnTo>
                    <a:pt x="35661" y="142114"/>
                  </a:lnTo>
                  <a:lnTo>
                    <a:pt x="54909" y="143981"/>
                  </a:lnTo>
                  <a:lnTo>
                    <a:pt x="61703" y="141030"/>
                  </a:lnTo>
                  <a:lnTo>
                    <a:pt x="68536" y="137049"/>
                  </a:lnTo>
                  <a:lnTo>
                    <a:pt x="78816" y="133663"/>
                  </a:lnTo>
                  <a:lnTo>
                    <a:pt x="95971" y="119656"/>
                  </a:lnTo>
                  <a:lnTo>
                    <a:pt x="106267" y="104228"/>
                  </a:lnTo>
                  <a:lnTo>
                    <a:pt x="117995" y="79356"/>
                  </a:lnTo>
                  <a:lnTo>
                    <a:pt x="129434" y="65296"/>
                  </a:lnTo>
                  <a:lnTo>
                    <a:pt x="133724" y="51496"/>
                  </a:lnTo>
                  <a:lnTo>
                    <a:pt x="133724" y="51492"/>
                  </a:lnTo>
                  <a:lnTo>
                    <a:pt x="133726" y="51490"/>
                  </a:lnTo>
                  <a:lnTo>
                    <a:pt x="133726" y="84557"/>
                  </a:lnTo>
                  <a:lnTo>
                    <a:pt x="123556" y="146027"/>
                  </a:lnTo>
                  <a:lnTo>
                    <a:pt x="123440" y="162584"/>
                  </a:lnTo>
                  <a:lnTo>
                    <a:pt x="124582" y="163309"/>
                  </a:lnTo>
                  <a:lnTo>
                    <a:pt x="133727" y="1647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9" name="SMARTInkShape-280"/>
            <p:cNvSpPr/>
            <p:nvPr/>
          </p:nvSpPr>
          <p:spPr>
            <a:xfrm>
              <a:off x="7743567" y="5529649"/>
              <a:ext cx="101531" cy="133865"/>
            </a:xfrm>
            <a:custGeom>
              <a:avLst/>
              <a:gdLst/>
              <a:ahLst/>
              <a:cxnLst/>
              <a:rect l="0" t="0" r="0" b="0"/>
              <a:pathLst>
                <a:path w="101531" h="133865">
                  <a:moveTo>
                    <a:pt x="0" y="0"/>
                  </a:moveTo>
                  <a:lnTo>
                    <a:pt x="0" y="60003"/>
                  </a:lnTo>
                  <a:lnTo>
                    <a:pt x="0" y="113254"/>
                  </a:lnTo>
                  <a:lnTo>
                    <a:pt x="0" y="98937"/>
                  </a:lnTo>
                  <a:lnTo>
                    <a:pt x="3052" y="92407"/>
                  </a:lnTo>
                  <a:lnTo>
                    <a:pt x="16419" y="74333"/>
                  </a:lnTo>
                  <a:lnTo>
                    <a:pt x="22821" y="53626"/>
                  </a:lnTo>
                  <a:lnTo>
                    <a:pt x="54958" y="17199"/>
                  </a:lnTo>
                  <a:lnTo>
                    <a:pt x="61801" y="13364"/>
                  </a:lnTo>
                  <a:lnTo>
                    <a:pt x="71872" y="10700"/>
                  </a:lnTo>
                  <a:lnTo>
                    <a:pt x="87369" y="10312"/>
                  </a:lnTo>
                  <a:lnTo>
                    <a:pt x="89139" y="11452"/>
                  </a:lnTo>
                  <a:lnTo>
                    <a:pt x="90317" y="13355"/>
                  </a:lnTo>
                  <a:lnTo>
                    <a:pt x="91978" y="21500"/>
                  </a:lnTo>
                  <a:lnTo>
                    <a:pt x="93729" y="39020"/>
                  </a:lnTo>
                  <a:lnTo>
                    <a:pt x="101530" y="63800"/>
                  </a:lnTo>
                  <a:lnTo>
                    <a:pt x="92678" y="126538"/>
                  </a:lnTo>
                  <a:lnTo>
                    <a:pt x="92677" y="1338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0" name="SMARTInkShape-281"/>
            <p:cNvSpPr/>
            <p:nvPr/>
          </p:nvSpPr>
          <p:spPr>
            <a:xfrm>
              <a:off x="7970108" y="5519816"/>
              <a:ext cx="133687" cy="225864"/>
            </a:xfrm>
            <a:custGeom>
              <a:avLst/>
              <a:gdLst/>
              <a:ahLst/>
              <a:cxnLst/>
              <a:rect l="0" t="0" r="0" b="0"/>
              <a:pathLst>
                <a:path w="133687" h="225864">
                  <a:moveTo>
                    <a:pt x="82378" y="30427"/>
                  </a:moveTo>
                  <a:lnTo>
                    <a:pt x="82378" y="21561"/>
                  </a:lnTo>
                  <a:lnTo>
                    <a:pt x="67040" y="4827"/>
                  </a:lnTo>
                  <a:lnTo>
                    <a:pt x="61068" y="1887"/>
                  </a:lnTo>
                  <a:lnTo>
                    <a:pt x="47911" y="0"/>
                  </a:lnTo>
                  <a:lnTo>
                    <a:pt x="45671" y="988"/>
                  </a:lnTo>
                  <a:lnTo>
                    <a:pt x="44177" y="2793"/>
                  </a:lnTo>
                  <a:lnTo>
                    <a:pt x="43182" y="5139"/>
                  </a:lnTo>
                  <a:lnTo>
                    <a:pt x="41373" y="6704"/>
                  </a:lnTo>
                  <a:lnTo>
                    <a:pt x="30249" y="12266"/>
                  </a:lnTo>
                  <a:lnTo>
                    <a:pt x="27032" y="14887"/>
                  </a:lnTo>
                  <a:lnTo>
                    <a:pt x="23456" y="20851"/>
                  </a:lnTo>
                  <a:lnTo>
                    <a:pt x="20722" y="27316"/>
                  </a:lnTo>
                  <a:lnTo>
                    <a:pt x="11895" y="38733"/>
                  </a:lnTo>
                  <a:lnTo>
                    <a:pt x="10772" y="45600"/>
                  </a:lnTo>
                  <a:lnTo>
                    <a:pt x="10339" y="64878"/>
                  </a:lnTo>
                  <a:lnTo>
                    <a:pt x="13367" y="71673"/>
                  </a:lnTo>
                  <a:lnTo>
                    <a:pt x="34502" y="95647"/>
                  </a:lnTo>
                  <a:lnTo>
                    <a:pt x="41269" y="99458"/>
                  </a:lnTo>
                  <a:lnTo>
                    <a:pt x="48090" y="102297"/>
                  </a:lnTo>
                  <a:lnTo>
                    <a:pt x="69797" y="118809"/>
                  </a:lnTo>
                  <a:lnTo>
                    <a:pt x="80982" y="121194"/>
                  </a:lnTo>
                  <a:lnTo>
                    <a:pt x="86024" y="124119"/>
                  </a:lnTo>
                  <a:lnTo>
                    <a:pt x="102336" y="139151"/>
                  </a:lnTo>
                  <a:lnTo>
                    <a:pt x="105979" y="140668"/>
                  </a:lnTo>
                  <a:lnTo>
                    <a:pt x="113083" y="148453"/>
                  </a:lnTo>
                  <a:lnTo>
                    <a:pt x="130798" y="174102"/>
                  </a:lnTo>
                  <a:lnTo>
                    <a:pt x="133461" y="191687"/>
                  </a:lnTo>
                  <a:lnTo>
                    <a:pt x="133686" y="198588"/>
                  </a:lnTo>
                  <a:lnTo>
                    <a:pt x="130734" y="205468"/>
                  </a:lnTo>
                  <a:lnTo>
                    <a:pt x="118520" y="220641"/>
                  </a:lnTo>
                  <a:lnTo>
                    <a:pt x="112552" y="223661"/>
                  </a:lnTo>
                  <a:lnTo>
                    <a:pt x="84462" y="225863"/>
                  </a:lnTo>
                  <a:lnTo>
                    <a:pt x="57271" y="224904"/>
                  </a:lnTo>
                  <a:lnTo>
                    <a:pt x="14324" y="207336"/>
                  </a:lnTo>
                  <a:lnTo>
                    <a:pt x="0" y="1951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7" name="SMARTInkShape-Group95"/>
          <p:cNvGrpSpPr/>
          <p:nvPr/>
        </p:nvGrpSpPr>
        <p:grpSpPr>
          <a:xfrm>
            <a:off x="5828706" y="5735777"/>
            <a:ext cx="2275269" cy="514630"/>
            <a:chOff x="5828706" y="5735777"/>
            <a:chExt cx="2275269" cy="514630"/>
          </a:xfrm>
        </p:grpSpPr>
        <p:sp>
          <p:nvSpPr>
            <p:cNvPr id="612" name="SMARTInkShape-282"/>
            <p:cNvSpPr/>
            <p:nvPr/>
          </p:nvSpPr>
          <p:spPr>
            <a:xfrm>
              <a:off x="7063946" y="5941593"/>
              <a:ext cx="123514" cy="112616"/>
            </a:xfrm>
            <a:custGeom>
              <a:avLst/>
              <a:gdLst/>
              <a:ahLst/>
              <a:cxnLst/>
              <a:rect l="0" t="0" r="0" b="0"/>
              <a:pathLst>
                <a:path w="123514" h="112616">
                  <a:moveTo>
                    <a:pt x="0" y="10244"/>
                  </a:moveTo>
                  <a:lnTo>
                    <a:pt x="0" y="53908"/>
                  </a:lnTo>
                  <a:lnTo>
                    <a:pt x="3051" y="61305"/>
                  </a:lnTo>
                  <a:lnTo>
                    <a:pt x="14331" y="75377"/>
                  </a:lnTo>
                  <a:lnTo>
                    <a:pt x="59977" y="106349"/>
                  </a:lnTo>
                  <a:lnTo>
                    <a:pt x="73962" y="111184"/>
                  </a:lnTo>
                  <a:lnTo>
                    <a:pt x="85350" y="112615"/>
                  </a:lnTo>
                  <a:lnTo>
                    <a:pt x="92471" y="109899"/>
                  </a:lnTo>
                  <a:lnTo>
                    <a:pt x="99450" y="106022"/>
                  </a:lnTo>
                  <a:lnTo>
                    <a:pt x="109811" y="102695"/>
                  </a:lnTo>
                  <a:lnTo>
                    <a:pt x="116690" y="97862"/>
                  </a:lnTo>
                  <a:lnTo>
                    <a:pt x="120510" y="91900"/>
                  </a:lnTo>
                  <a:lnTo>
                    <a:pt x="122963" y="78752"/>
                  </a:lnTo>
                  <a:lnTo>
                    <a:pt x="123513" y="52820"/>
                  </a:lnTo>
                  <a:lnTo>
                    <a:pt x="120492" y="43278"/>
                  </a:lnTo>
                  <a:lnTo>
                    <a:pt x="106000" y="24258"/>
                  </a:lnTo>
                  <a:lnTo>
                    <a:pt x="89190" y="6849"/>
                  </a:lnTo>
                  <a:lnTo>
                    <a:pt x="79303" y="3015"/>
                  </a:lnTo>
                  <a:lnTo>
                    <a:pt x="37882" y="0"/>
                  </a:lnTo>
                  <a:lnTo>
                    <a:pt x="22031" y="5430"/>
                  </a:lnTo>
                  <a:lnTo>
                    <a:pt x="18118" y="9323"/>
                  </a:lnTo>
                  <a:lnTo>
                    <a:pt x="5860" y="33019"/>
                  </a:lnTo>
                  <a:lnTo>
                    <a:pt x="5051" y="36870"/>
                  </a:lnTo>
                  <a:lnTo>
                    <a:pt x="5655" y="40579"/>
                  </a:lnTo>
                  <a:lnTo>
                    <a:pt x="9380" y="49291"/>
                  </a:lnTo>
                  <a:lnTo>
                    <a:pt x="10297" y="617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3" name="SMARTInkShape-283"/>
            <p:cNvSpPr/>
            <p:nvPr/>
          </p:nvSpPr>
          <p:spPr>
            <a:xfrm>
              <a:off x="5828706" y="5735777"/>
              <a:ext cx="112358" cy="236049"/>
            </a:xfrm>
            <a:custGeom>
              <a:avLst/>
              <a:gdLst/>
              <a:ahLst/>
              <a:cxnLst/>
              <a:rect l="0" t="0" r="0" b="0"/>
              <a:pathLst>
                <a:path w="112358" h="236049">
                  <a:moveTo>
                    <a:pt x="30457" y="30710"/>
                  </a:moveTo>
                  <a:lnTo>
                    <a:pt x="30457" y="92823"/>
                  </a:lnTo>
                  <a:lnTo>
                    <a:pt x="29311" y="147425"/>
                  </a:lnTo>
                  <a:lnTo>
                    <a:pt x="20582" y="196865"/>
                  </a:lnTo>
                  <a:lnTo>
                    <a:pt x="20159" y="236048"/>
                  </a:lnTo>
                  <a:lnTo>
                    <a:pt x="20159" y="231009"/>
                  </a:lnTo>
                  <a:lnTo>
                    <a:pt x="17107" y="225373"/>
                  </a:lnTo>
                  <a:lnTo>
                    <a:pt x="13082" y="219054"/>
                  </a:lnTo>
                  <a:lnTo>
                    <a:pt x="10498" y="205677"/>
                  </a:lnTo>
                  <a:lnTo>
                    <a:pt x="9000" y="197716"/>
                  </a:lnTo>
                  <a:lnTo>
                    <a:pt x="1767" y="173961"/>
                  </a:lnTo>
                  <a:lnTo>
                    <a:pt x="0" y="152698"/>
                  </a:lnTo>
                  <a:lnTo>
                    <a:pt x="12293" y="101084"/>
                  </a:lnTo>
                  <a:lnTo>
                    <a:pt x="30669" y="64502"/>
                  </a:lnTo>
                  <a:lnTo>
                    <a:pt x="56780" y="24912"/>
                  </a:lnTo>
                  <a:lnTo>
                    <a:pt x="63498" y="10325"/>
                  </a:lnTo>
                  <a:lnTo>
                    <a:pt x="66213" y="6823"/>
                  </a:lnTo>
                  <a:lnTo>
                    <a:pt x="72281" y="2930"/>
                  </a:lnTo>
                  <a:lnTo>
                    <a:pt x="85501" y="433"/>
                  </a:lnTo>
                  <a:lnTo>
                    <a:pt x="95710" y="0"/>
                  </a:lnTo>
                  <a:lnTo>
                    <a:pt x="97985" y="1083"/>
                  </a:lnTo>
                  <a:lnTo>
                    <a:pt x="99503" y="2950"/>
                  </a:lnTo>
                  <a:lnTo>
                    <a:pt x="102333" y="8075"/>
                  </a:lnTo>
                  <a:lnTo>
                    <a:pt x="109215" y="17392"/>
                  </a:lnTo>
                  <a:lnTo>
                    <a:pt x="111224" y="24028"/>
                  </a:lnTo>
                  <a:lnTo>
                    <a:pt x="112357" y="39662"/>
                  </a:lnTo>
                  <a:lnTo>
                    <a:pt x="109572" y="49181"/>
                  </a:lnTo>
                  <a:lnTo>
                    <a:pt x="105664" y="57225"/>
                  </a:lnTo>
                  <a:lnTo>
                    <a:pt x="102320" y="68187"/>
                  </a:lnTo>
                  <a:lnTo>
                    <a:pt x="78368" y="95915"/>
                  </a:lnTo>
                  <a:lnTo>
                    <a:pt x="71581" y="99735"/>
                  </a:lnTo>
                  <a:lnTo>
                    <a:pt x="64752" y="102576"/>
                  </a:lnTo>
                  <a:lnTo>
                    <a:pt x="57903" y="107654"/>
                  </a:lnTo>
                  <a:lnTo>
                    <a:pt x="54476" y="108320"/>
                  </a:lnTo>
                  <a:lnTo>
                    <a:pt x="51046" y="107621"/>
                  </a:lnTo>
                  <a:lnTo>
                    <a:pt x="44182" y="104937"/>
                  </a:lnTo>
                  <a:lnTo>
                    <a:pt x="32491" y="103074"/>
                  </a:lnTo>
                  <a:lnTo>
                    <a:pt x="31812" y="101835"/>
                  </a:lnTo>
                  <a:lnTo>
                    <a:pt x="30457" y="924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4" name="SMARTInkShape-284"/>
            <p:cNvSpPr/>
            <p:nvPr/>
          </p:nvSpPr>
          <p:spPr>
            <a:xfrm>
              <a:off x="5941540" y="5840137"/>
              <a:ext cx="113272" cy="111701"/>
            </a:xfrm>
            <a:custGeom>
              <a:avLst/>
              <a:gdLst/>
              <a:ahLst/>
              <a:cxnLst/>
              <a:rect l="0" t="0" r="0" b="0"/>
              <a:pathLst>
                <a:path w="113272" h="111701">
                  <a:moveTo>
                    <a:pt x="0" y="39620"/>
                  </a:moveTo>
                  <a:lnTo>
                    <a:pt x="0" y="48485"/>
                  </a:lnTo>
                  <a:lnTo>
                    <a:pt x="1144" y="48962"/>
                  </a:lnTo>
                  <a:lnTo>
                    <a:pt x="5467" y="49493"/>
                  </a:lnTo>
                  <a:lnTo>
                    <a:pt x="7076" y="50779"/>
                  </a:lnTo>
                  <a:lnTo>
                    <a:pt x="8867" y="55257"/>
                  </a:lnTo>
                  <a:lnTo>
                    <a:pt x="10487" y="56910"/>
                  </a:lnTo>
                  <a:lnTo>
                    <a:pt x="21310" y="62614"/>
                  </a:lnTo>
                  <a:lnTo>
                    <a:pt x="27777" y="67002"/>
                  </a:lnTo>
                  <a:lnTo>
                    <a:pt x="34467" y="68952"/>
                  </a:lnTo>
                  <a:lnTo>
                    <a:pt x="37852" y="68328"/>
                  </a:lnTo>
                  <a:lnTo>
                    <a:pt x="49226" y="63127"/>
                  </a:lnTo>
                  <a:lnTo>
                    <a:pt x="77995" y="59325"/>
                  </a:lnTo>
                  <a:lnTo>
                    <a:pt x="92488" y="49062"/>
                  </a:lnTo>
                  <a:lnTo>
                    <a:pt x="111225" y="31307"/>
                  </a:lnTo>
                  <a:lnTo>
                    <a:pt x="112361" y="27153"/>
                  </a:lnTo>
                  <a:lnTo>
                    <a:pt x="113217" y="14036"/>
                  </a:lnTo>
                  <a:lnTo>
                    <a:pt x="112090" y="12266"/>
                  </a:lnTo>
                  <a:lnTo>
                    <a:pt x="110197" y="11086"/>
                  </a:lnTo>
                  <a:lnTo>
                    <a:pt x="107788" y="10300"/>
                  </a:lnTo>
                  <a:lnTo>
                    <a:pt x="106184" y="8631"/>
                  </a:lnTo>
                  <a:lnTo>
                    <a:pt x="104400" y="3727"/>
                  </a:lnTo>
                  <a:lnTo>
                    <a:pt x="102780" y="1961"/>
                  </a:lnTo>
                  <a:lnTo>
                    <a:pt x="97930" y="0"/>
                  </a:lnTo>
                  <a:lnTo>
                    <a:pt x="95035" y="622"/>
                  </a:lnTo>
                  <a:lnTo>
                    <a:pt x="82168" y="6788"/>
                  </a:lnTo>
                  <a:lnTo>
                    <a:pt x="78805" y="7434"/>
                  </a:lnTo>
                  <a:lnTo>
                    <a:pt x="68607" y="13811"/>
                  </a:lnTo>
                  <a:lnTo>
                    <a:pt x="48052" y="32900"/>
                  </a:lnTo>
                  <a:lnTo>
                    <a:pt x="44240" y="39684"/>
                  </a:lnTo>
                  <a:lnTo>
                    <a:pt x="41792" y="53361"/>
                  </a:lnTo>
                  <a:lnTo>
                    <a:pt x="41243" y="79411"/>
                  </a:lnTo>
                  <a:lnTo>
                    <a:pt x="44264" y="88959"/>
                  </a:lnTo>
                  <a:lnTo>
                    <a:pt x="55526" y="104412"/>
                  </a:lnTo>
                  <a:lnTo>
                    <a:pt x="65103" y="108461"/>
                  </a:lnTo>
                  <a:lnTo>
                    <a:pt x="113271" y="1117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5" name="SMARTInkShape-285"/>
            <p:cNvSpPr/>
            <p:nvPr/>
          </p:nvSpPr>
          <p:spPr>
            <a:xfrm>
              <a:off x="6126892" y="5859163"/>
              <a:ext cx="61785" cy="129373"/>
            </a:xfrm>
            <a:custGeom>
              <a:avLst/>
              <a:gdLst/>
              <a:ahLst/>
              <a:cxnLst/>
              <a:rect l="0" t="0" r="0" b="0"/>
              <a:pathLst>
                <a:path w="61785" h="129373">
                  <a:moveTo>
                    <a:pt x="10297" y="10297"/>
                  </a:moveTo>
                  <a:lnTo>
                    <a:pt x="125" y="10297"/>
                  </a:lnTo>
                  <a:lnTo>
                    <a:pt x="1" y="71451"/>
                  </a:lnTo>
                  <a:lnTo>
                    <a:pt x="1" y="129372"/>
                  </a:lnTo>
                  <a:lnTo>
                    <a:pt x="0" y="99387"/>
                  </a:lnTo>
                  <a:lnTo>
                    <a:pt x="3051" y="92606"/>
                  </a:lnTo>
                  <a:lnTo>
                    <a:pt x="7077" y="85779"/>
                  </a:lnTo>
                  <a:lnTo>
                    <a:pt x="19902" y="49974"/>
                  </a:lnTo>
                  <a:lnTo>
                    <a:pt x="20133" y="47045"/>
                  </a:lnTo>
                  <a:lnTo>
                    <a:pt x="23440" y="40740"/>
                  </a:lnTo>
                  <a:lnTo>
                    <a:pt x="46103" y="15722"/>
                  </a:lnTo>
                  <a:lnTo>
                    <a:pt x="52144" y="12708"/>
                  </a:lnTo>
                  <a:lnTo>
                    <a:pt x="59879" y="10773"/>
                  </a:lnTo>
                  <a:lnTo>
                    <a:pt x="60514" y="9471"/>
                  </a:lnTo>
                  <a:lnTo>
                    <a:pt x="6178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6" name="SMARTInkShape-286"/>
            <p:cNvSpPr/>
            <p:nvPr/>
          </p:nvSpPr>
          <p:spPr>
            <a:xfrm>
              <a:off x="6229869" y="5900351"/>
              <a:ext cx="20592" cy="102793"/>
            </a:xfrm>
            <a:custGeom>
              <a:avLst/>
              <a:gdLst/>
              <a:ahLst/>
              <a:cxnLst/>
              <a:rect l="0" t="0" r="0" b="0"/>
              <a:pathLst>
                <a:path w="20592" h="102793">
                  <a:moveTo>
                    <a:pt x="10294" y="0"/>
                  </a:moveTo>
                  <a:lnTo>
                    <a:pt x="10294" y="24504"/>
                  </a:lnTo>
                  <a:lnTo>
                    <a:pt x="7243" y="31104"/>
                  </a:lnTo>
                  <a:lnTo>
                    <a:pt x="3216" y="37852"/>
                  </a:lnTo>
                  <a:lnTo>
                    <a:pt x="950" y="49226"/>
                  </a:lnTo>
                  <a:lnTo>
                    <a:pt x="0" y="100902"/>
                  </a:lnTo>
                  <a:lnTo>
                    <a:pt x="1142" y="101592"/>
                  </a:lnTo>
                  <a:lnTo>
                    <a:pt x="8862" y="102792"/>
                  </a:lnTo>
                  <a:lnTo>
                    <a:pt x="19033" y="94092"/>
                  </a:lnTo>
                  <a:lnTo>
                    <a:pt x="20591" y="823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7" name="SMARTInkShape-287"/>
            <p:cNvSpPr/>
            <p:nvPr/>
          </p:nvSpPr>
          <p:spPr>
            <a:xfrm>
              <a:off x="6260757" y="5848865"/>
              <a:ext cx="10298" cy="30893"/>
            </a:xfrm>
            <a:custGeom>
              <a:avLst/>
              <a:gdLst/>
              <a:ahLst/>
              <a:cxnLst/>
              <a:rect l="0" t="0" r="0" b="0"/>
              <a:pathLst>
                <a:path w="10298" h="30893">
                  <a:moveTo>
                    <a:pt x="10297" y="30892"/>
                  </a:moveTo>
                  <a:lnTo>
                    <a:pt x="4830" y="30892"/>
                  </a:lnTo>
                  <a:lnTo>
                    <a:pt x="3220" y="29747"/>
                  </a:lnTo>
                  <a:lnTo>
                    <a:pt x="2146" y="27840"/>
                  </a:lnTo>
                  <a:lnTo>
                    <a:pt x="282" y="20404"/>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8" name="SMARTInkShape-288"/>
            <p:cNvSpPr/>
            <p:nvPr/>
          </p:nvSpPr>
          <p:spPr>
            <a:xfrm>
              <a:off x="6312279" y="5900404"/>
              <a:ext cx="102884" cy="102907"/>
            </a:xfrm>
            <a:custGeom>
              <a:avLst/>
              <a:gdLst/>
              <a:ahLst/>
              <a:cxnLst/>
              <a:rect l="0" t="0" r="0" b="0"/>
              <a:pathLst>
                <a:path w="102884" h="102907">
                  <a:moveTo>
                    <a:pt x="10261" y="30839"/>
                  </a:moveTo>
                  <a:lnTo>
                    <a:pt x="4795" y="30839"/>
                  </a:lnTo>
                  <a:lnTo>
                    <a:pt x="3184" y="31983"/>
                  </a:lnTo>
                  <a:lnTo>
                    <a:pt x="2110" y="33890"/>
                  </a:lnTo>
                  <a:lnTo>
                    <a:pt x="388" y="39705"/>
                  </a:lnTo>
                  <a:lnTo>
                    <a:pt x="0" y="64210"/>
                  </a:lnTo>
                  <a:lnTo>
                    <a:pt x="3032" y="71604"/>
                  </a:lnTo>
                  <a:lnTo>
                    <a:pt x="15305" y="87163"/>
                  </a:lnTo>
                  <a:lnTo>
                    <a:pt x="34819" y="98622"/>
                  </a:lnTo>
                  <a:lnTo>
                    <a:pt x="50876" y="102071"/>
                  </a:lnTo>
                  <a:lnTo>
                    <a:pt x="85765" y="102906"/>
                  </a:lnTo>
                  <a:lnTo>
                    <a:pt x="92635" y="99862"/>
                  </a:lnTo>
                  <a:lnTo>
                    <a:pt x="96069" y="97450"/>
                  </a:lnTo>
                  <a:lnTo>
                    <a:pt x="99884" y="91717"/>
                  </a:lnTo>
                  <a:lnTo>
                    <a:pt x="102032" y="82058"/>
                  </a:lnTo>
                  <a:lnTo>
                    <a:pt x="102883" y="49417"/>
                  </a:lnTo>
                  <a:lnTo>
                    <a:pt x="99863" y="41765"/>
                  </a:lnTo>
                  <a:lnTo>
                    <a:pt x="68560" y="6823"/>
                  </a:lnTo>
                  <a:lnTo>
                    <a:pt x="61725" y="3003"/>
                  </a:lnTo>
                  <a:lnTo>
                    <a:pt x="48013" y="551"/>
                  </a:lnTo>
                  <a:lnTo>
                    <a:pt x="27423" y="0"/>
                  </a:lnTo>
                  <a:lnTo>
                    <a:pt x="20558" y="3022"/>
                  </a:lnTo>
                  <a:lnTo>
                    <a:pt x="6828" y="14285"/>
                  </a:lnTo>
                  <a:lnTo>
                    <a:pt x="3015" y="20811"/>
                  </a:lnTo>
                  <a:lnTo>
                    <a:pt x="142" y="39118"/>
                  </a:lnTo>
                  <a:lnTo>
                    <a:pt x="1226" y="39791"/>
                  </a:lnTo>
                  <a:lnTo>
                    <a:pt x="10261" y="411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9" name="SMARTInkShape-289"/>
            <p:cNvSpPr/>
            <p:nvPr/>
          </p:nvSpPr>
          <p:spPr>
            <a:xfrm>
              <a:off x="6487464" y="5797996"/>
              <a:ext cx="123402" cy="215627"/>
            </a:xfrm>
            <a:custGeom>
              <a:avLst/>
              <a:gdLst/>
              <a:ahLst/>
              <a:cxnLst/>
              <a:rect l="0" t="0" r="0" b="0"/>
              <a:pathLst>
                <a:path w="123402" h="215627">
                  <a:moveTo>
                    <a:pt x="82212" y="153841"/>
                  </a:moveTo>
                  <a:lnTo>
                    <a:pt x="54434" y="127207"/>
                  </a:lnTo>
                  <a:lnTo>
                    <a:pt x="44360" y="124211"/>
                  </a:lnTo>
                  <a:lnTo>
                    <a:pt x="22457" y="122998"/>
                  </a:lnTo>
                  <a:lnTo>
                    <a:pt x="6274" y="137286"/>
                  </a:lnTo>
                  <a:lnTo>
                    <a:pt x="2696" y="143814"/>
                  </a:lnTo>
                  <a:lnTo>
                    <a:pt x="211" y="160741"/>
                  </a:lnTo>
                  <a:lnTo>
                    <a:pt x="0" y="167588"/>
                  </a:lnTo>
                  <a:lnTo>
                    <a:pt x="2959" y="174444"/>
                  </a:lnTo>
                  <a:lnTo>
                    <a:pt x="6943" y="181304"/>
                  </a:lnTo>
                  <a:lnTo>
                    <a:pt x="10331" y="191600"/>
                  </a:lnTo>
                  <a:lnTo>
                    <a:pt x="24339" y="208763"/>
                  </a:lnTo>
                  <a:lnTo>
                    <a:pt x="30937" y="212575"/>
                  </a:lnTo>
                  <a:lnTo>
                    <a:pt x="39030" y="215023"/>
                  </a:lnTo>
                  <a:lnTo>
                    <a:pt x="43189" y="212307"/>
                  </a:lnTo>
                  <a:lnTo>
                    <a:pt x="45899" y="209980"/>
                  </a:lnTo>
                  <a:lnTo>
                    <a:pt x="51962" y="207398"/>
                  </a:lnTo>
                  <a:lnTo>
                    <a:pt x="55180" y="206706"/>
                  </a:lnTo>
                  <a:lnTo>
                    <a:pt x="61808" y="199839"/>
                  </a:lnTo>
                  <a:lnTo>
                    <a:pt x="99376" y="139766"/>
                  </a:lnTo>
                  <a:lnTo>
                    <a:pt x="118824" y="98893"/>
                  </a:lnTo>
                  <a:lnTo>
                    <a:pt x="123281" y="38281"/>
                  </a:lnTo>
                  <a:lnTo>
                    <a:pt x="123401" y="0"/>
                  </a:lnTo>
                  <a:lnTo>
                    <a:pt x="123401" y="5032"/>
                  </a:lnTo>
                  <a:lnTo>
                    <a:pt x="120349" y="10665"/>
                  </a:lnTo>
                  <a:lnTo>
                    <a:pt x="116324" y="16983"/>
                  </a:lnTo>
                  <a:lnTo>
                    <a:pt x="114058" y="28116"/>
                  </a:lnTo>
                  <a:lnTo>
                    <a:pt x="104275" y="87378"/>
                  </a:lnTo>
                  <a:lnTo>
                    <a:pt x="102845" y="150378"/>
                  </a:lnTo>
                  <a:lnTo>
                    <a:pt x="103958" y="177863"/>
                  </a:lnTo>
                  <a:lnTo>
                    <a:pt x="113104" y="2156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0" name="SMARTInkShape-290"/>
            <p:cNvSpPr/>
            <p:nvPr/>
          </p:nvSpPr>
          <p:spPr>
            <a:xfrm>
              <a:off x="6714441" y="5797378"/>
              <a:ext cx="112668" cy="370704"/>
            </a:xfrm>
            <a:custGeom>
              <a:avLst/>
              <a:gdLst/>
              <a:ahLst/>
              <a:cxnLst/>
              <a:rect l="0" t="0" r="0" b="0"/>
              <a:pathLst>
                <a:path w="112668" h="370704">
                  <a:moveTo>
                    <a:pt x="112667" y="0"/>
                  </a:moveTo>
                  <a:lnTo>
                    <a:pt x="112667" y="14334"/>
                  </a:lnTo>
                  <a:lnTo>
                    <a:pt x="94432" y="74521"/>
                  </a:lnTo>
                  <a:lnTo>
                    <a:pt x="67739" y="134079"/>
                  </a:lnTo>
                  <a:lnTo>
                    <a:pt x="47863" y="190847"/>
                  </a:lnTo>
                  <a:lnTo>
                    <a:pt x="30342" y="246503"/>
                  </a:lnTo>
                  <a:lnTo>
                    <a:pt x="9698" y="305811"/>
                  </a:lnTo>
                  <a:lnTo>
                    <a:pt x="2449" y="328593"/>
                  </a:lnTo>
                  <a:lnTo>
                    <a:pt x="0" y="351325"/>
                  </a:lnTo>
                  <a:lnTo>
                    <a:pt x="2716" y="359421"/>
                  </a:lnTo>
                  <a:lnTo>
                    <a:pt x="9694" y="3707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1" name="SMARTInkShape-291"/>
            <p:cNvSpPr/>
            <p:nvPr/>
          </p:nvSpPr>
          <p:spPr>
            <a:xfrm>
              <a:off x="6909667" y="5829827"/>
              <a:ext cx="123388" cy="204391"/>
            </a:xfrm>
            <a:custGeom>
              <a:avLst/>
              <a:gdLst/>
              <a:ahLst/>
              <a:cxnLst/>
              <a:rect l="0" t="0" r="0" b="0"/>
              <a:pathLst>
                <a:path w="123388" h="204391">
                  <a:moveTo>
                    <a:pt x="123387" y="19038"/>
                  </a:moveTo>
                  <a:lnTo>
                    <a:pt x="114521" y="19038"/>
                  </a:lnTo>
                  <a:lnTo>
                    <a:pt x="114043" y="17893"/>
                  </a:lnTo>
                  <a:lnTo>
                    <a:pt x="113513" y="13571"/>
                  </a:lnTo>
                  <a:lnTo>
                    <a:pt x="112228" y="11961"/>
                  </a:lnTo>
                  <a:lnTo>
                    <a:pt x="107750" y="10172"/>
                  </a:lnTo>
                  <a:lnTo>
                    <a:pt x="106096" y="8551"/>
                  </a:lnTo>
                  <a:lnTo>
                    <a:pt x="104261" y="3698"/>
                  </a:lnTo>
                  <a:lnTo>
                    <a:pt x="102628" y="1947"/>
                  </a:lnTo>
                  <a:lnTo>
                    <a:pt x="97760" y="0"/>
                  </a:lnTo>
                  <a:lnTo>
                    <a:pt x="59126" y="11216"/>
                  </a:lnTo>
                  <a:lnTo>
                    <a:pt x="53086" y="13824"/>
                  </a:lnTo>
                  <a:lnTo>
                    <a:pt x="43325" y="22822"/>
                  </a:lnTo>
                  <a:lnTo>
                    <a:pt x="6723" y="77879"/>
                  </a:lnTo>
                  <a:lnTo>
                    <a:pt x="1865" y="98129"/>
                  </a:lnTo>
                  <a:lnTo>
                    <a:pt x="0" y="133719"/>
                  </a:lnTo>
                  <a:lnTo>
                    <a:pt x="11045" y="163838"/>
                  </a:lnTo>
                  <a:lnTo>
                    <a:pt x="24030" y="185319"/>
                  </a:lnTo>
                  <a:lnTo>
                    <a:pt x="47857" y="202187"/>
                  </a:lnTo>
                  <a:lnTo>
                    <a:pt x="61604" y="2043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2" name="SMARTInkShape-292"/>
            <p:cNvSpPr/>
            <p:nvPr/>
          </p:nvSpPr>
          <p:spPr>
            <a:xfrm>
              <a:off x="7249297" y="5972475"/>
              <a:ext cx="236840" cy="133823"/>
            </a:xfrm>
            <a:custGeom>
              <a:avLst/>
              <a:gdLst/>
              <a:ahLst/>
              <a:cxnLst/>
              <a:rect l="0" t="0" r="0" b="0"/>
              <a:pathLst>
                <a:path w="236840" h="133823">
                  <a:moveTo>
                    <a:pt x="0" y="10255"/>
                  </a:moveTo>
                  <a:lnTo>
                    <a:pt x="0" y="71421"/>
                  </a:lnTo>
                  <a:lnTo>
                    <a:pt x="0" y="101445"/>
                  </a:lnTo>
                  <a:lnTo>
                    <a:pt x="0" y="97025"/>
                  </a:lnTo>
                  <a:lnTo>
                    <a:pt x="1145" y="95560"/>
                  </a:lnTo>
                  <a:lnTo>
                    <a:pt x="14333" y="87552"/>
                  </a:lnTo>
                  <a:lnTo>
                    <a:pt x="48065" y="53703"/>
                  </a:lnTo>
                  <a:lnTo>
                    <a:pt x="69031" y="21186"/>
                  </a:lnTo>
                  <a:lnTo>
                    <a:pt x="70048" y="17542"/>
                  </a:lnTo>
                  <a:lnTo>
                    <a:pt x="71871" y="15112"/>
                  </a:lnTo>
                  <a:lnTo>
                    <a:pt x="90767" y="1579"/>
                  </a:lnTo>
                  <a:lnTo>
                    <a:pt x="101374" y="100"/>
                  </a:lnTo>
                  <a:lnTo>
                    <a:pt x="107965" y="0"/>
                  </a:lnTo>
                  <a:lnTo>
                    <a:pt x="109734" y="1130"/>
                  </a:lnTo>
                  <a:lnTo>
                    <a:pt x="110912" y="3027"/>
                  </a:lnTo>
                  <a:lnTo>
                    <a:pt x="112572" y="11164"/>
                  </a:lnTo>
                  <a:lnTo>
                    <a:pt x="113229" y="39801"/>
                  </a:lnTo>
                  <a:lnTo>
                    <a:pt x="110201" y="49320"/>
                  </a:lnTo>
                  <a:lnTo>
                    <a:pt x="106185" y="57364"/>
                  </a:lnTo>
                  <a:lnTo>
                    <a:pt x="102111" y="78820"/>
                  </a:lnTo>
                  <a:lnTo>
                    <a:pt x="97631" y="85732"/>
                  </a:lnTo>
                  <a:lnTo>
                    <a:pt x="97124" y="88032"/>
                  </a:lnTo>
                  <a:lnTo>
                    <a:pt x="97929" y="89566"/>
                  </a:lnTo>
                  <a:lnTo>
                    <a:pt x="102886" y="92580"/>
                  </a:lnTo>
                  <a:lnTo>
                    <a:pt x="130549" y="66197"/>
                  </a:lnTo>
                  <a:lnTo>
                    <a:pt x="144185" y="59570"/>
                  </a:lnTo>
                  <a:lnTo>
                    <a:pt x="171624" y="35342"/>
                  </a:lnTo>
                  <a:lnTo>
                    <a:pt x="181919" y="32181"/>
                  </a:lnTo>
                  <a:lnTo>
                    <a:pt x="203911" y="30900"/>
                  </a:lnTo>
                  <a:lnTo>
                    <a:pt x="210810" y="36331"/>
                  </a:lnTo>
                  <a:lnTo>
                    <a:pt x="213829" y="42057"/>
                  </a:lnTo>
                  <a:lnTo>
                    <a:pt x="214633" y="45186"/>
                  </a:lnTo>
                  <a:lnTo>
                    <a:pt x="224182" y="61821"/>
                  </a:lnTo>
                  <a:lnTo>
                    <a:pt x="232446" y="106575"/>
                  </a:lnTo>
                  <a:lnTo>
                    <a:pt x="229943" y="117994"/>
                  </a:lnTo>
                  <a:lnTo>
                    <a:pt x="231099" y="119838"/>
                  </a:lnTo>
                  <a:lnTo>
                    <a:pt x="233011" y="121067"/>
                  </a:lnTo>
                  <a:lnTo>
                    <a:pt x="234287" y="123030"/>
                  </a:lnTo>
                  <a:lnTo>
                    <a:pt x="236839" y="1338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3" name="SMARTInkShape-293"/>
            <p:cNvSpPr/>
            <p:nvPr/>
          </p:nvSpPr>
          <p:spPr>
            <a:xfrm>
              <a:off x="7578811" y="6023919"/>
              <a:ext cx="185352" cy="102974"/>
            </a:xfrm>
            <a:custGeom>
              <a:avLst/>
              <a:gdLst/>
              <a:ahLst/>
              <a:cxnLst/>
              <a:rect l="0" t="0" r="0" b="0"/>
              <a:pathLst>
                <a:path w="185352" h="102974">
                  <a:moveTo>
                    <a:pt x="0" y="0"/>
                  </a:moveTo>
                  <a:lnTo>
                    <a:pt x="0" y="63614"/>
                  </a:lnTo>
                  <a:lnTo>
                    <a:pt x="0" y="98168"/>
                  </a:lnTo>
                  <a:lnTo>
                    <a:pt x="0" y="68494"/>
                  </a:lnTo>
                  <a:lnTo>
                    <a:pt x="3052" y="61715"/>
                  </a:lnTo>
                  <a:lnTo>
                    <a:pt x="7077" y="54889"/>
                  </a:lnTo>
                  <a:lnTo>
                    <a:pt x="10488" y="44613"/>
                  </a:lnTo>
                  <a:lnTo>
                    <a:pt x="15339" y="37752"/>
                  </a:lnTo>
                  <a:lnTo>
                    <a:pt x="21310" y="33941"/>
                  </a:lnTo>
                  <a:lnTo>
                    <a:pt x="24504" y="32925"/>
                  </a:lnTo>
                  <a:lnTo>
                    <a:pt x="26632" y="31102"/>
                  </a:lnTo>
                  <a:lnTo>
                    <a:pt x="28998" y="26028"/>
                  </a:lnTo>
                  <a:lnTo>
                    <a:pt x="30774" y="24216"/>
                  </a:lnTo>
                  <a:lnTo>
                    <a:pt x="35798" y="22204"/>
                  </a:lnTo>
                  <a:lnTo>
                    <a:pt x="66660" y="20607"/>
                  </a:lnTo>
                  <a:lnTo>
                    <a:pt x="68466" y="21746"/>
                  </a:lnTo>
                  <a:lnTo>
                    <a:pt x="69672" y="23651"/>
                  </a:lnTo>
                  <a:lnTo>
                    <a:pt x="70475" y="26064"/>
                  </a:lnTo>
                  <a:lnTo>
                    <a:pt x="80020" y="41457"/>
                  </a:lnTo>
                  <a:lnTo>
                    <a:pt x="82316" y="72088"/>
                  </a:lnTo>
                  <a:lnTo>
                    <a:pt x="82378" y="92634"/>
                  </a:lnTo>
                  <a:lnTo>
                    <a:pt x="87845" y="92663"/>
                  </a:lnTo>
                  <a:lnTo>
                    <a:pt x="89456" y="91524"/>
                  </a:lnTo>
                  <a:lnTo>
                    <a:pt x="90529" y="89619"/>
                  </a:lnTo>
                  <a:lnTo>
                    <a:pt x="91244" y="87205"/>
                  </a:lnTo>
                  <a:lnTo>
                    <a:pt x="92866" y="85598"/>
                  </a:lnTo>
                  <a:lnTo>
                    <a:pt x="97717" y="83809"/>
                  </a:lnTo>
                  <a:lnTo>
                    <a:pt x="99468" y="82188"/>
                  </a:lnTo>
                  <a:lnTo>
                    <a:pt x="101416" y="77335"/>
                  </a:lnTo>
                  <a:lnTo>
                    <a:pt x="103080" y="75583"/>
                  </a:lnTo>
                  <a:lnTo>
                    <a:pt x="117168" y="67076"/>
                  </a:lnTo>
                  <a:lnTo>
                    <a:pt x="130524" y="55752"/>
                  </a:lnTo>
                  <a:lnTo>
                    <a:pt x="140757" y="52750"/>
                  </a:lnTo>
                  <a:lnTo>
                    <a:pt x="147608" y="52049"/>
                  </a:lnTo>
                  <a:lnTo>
                    <a:pt x="149892" y="50718"/>
                  </a:lnTo>
                  <a:lnTo>
                    <a:pt x="151414" y="48685"/>
                  </a:lnTo>
                  <a:lnTo>
                    <a:pt x="152429" y="46186"/>
                  </a:lnTo>
                  <a:lnTo>
                    <a:pt x="154250" y="44521"/>
                  </a:lnTo>
                  <a:lnTo>
                    <a:pt x="159324" y="42671"/>
                  </a:lnTo>
                  <a:lnTo>
                    <a:pt x="162279" y="43321"/>
                  </a:lnTo>
                  <a:lnTo>
                    <a:pt x="174488" y="51101"/>
                  </a:lnTo>
                  <a:lnTo>
                    <a:pt x="183869" y="60318"/>
                  </a:lnTo>
                  <a:lnTo>
                    <a:pt x="185221" y="70521"/>
                  </a:lnTo>
                  <a:lnTo>
                    <a:pt x="185351"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4" name="SMARTInkShape-294"/>
            <p:cNvSpPr/>
            <p:nvPr/>
          </p:nvSpPr>
          <p:spPr>
            <a:xfrm>
              <a:off x="7857314" y="6044643"/>
              <a:ext cx="92196" cy="123439"/>
            </a:xfrm>
            <a:custGeom>
              <a:avLst/>
              <a:gdLst/>
              <a:ahLst/>
              <a:cxnLst/>
              <a:rect l="0" t="0" r="0" b="0"/>
              <a:pathLst>
                <a:path w="92196" h="123439">
                  <a:moveTo>
                    <a:pt x="9822" y="61654"/>
                  </a:moveTo>
                  <a:lnTo>
                    <a:pt x="18687" y="52789"/>
                  </a:lnTo>
                  <a:lnTo>
                    <a:pt x="28057" y="50495"/>
                  </a:lnTo>
                  <a:lnTo>
                    <a:pt x="37599" y="44363"/>
                  </a:lnTo>
                  <a:lnTo>
                    <a:pt x="44286" y="42528"/>
                  </a:lnTo>
                  <a:lnTo>
                    <a:pt x="46528" y="40894"/>
                  </a:lnTo>
                  <a:lnTo>
                    <a:pt x="48021" y="38661"/>
                  </a:lnTo>
                  <a:lnTo>
                    <a:pt x="50826" y="33129"/>
                  </a:lnTo>
                  <a:lnTo>
                    <a:pt x="57693" y="23582"/>
                  </a:lnTo>
                  <a:lnTo>
                    <a:pt x="60831" y="12161"/>
                  </a:lnTo>
                  <a:lnTo>
                    <a:pt x="59845" y="11497"/>
                  </a:lnTo>
                  <a:lnTo>
                    <a:pt x="55701" y="10758"/>
                  </a:lnTo>
                  <a:lnTo>
                    <a:pt x="54136" y="9417"/>
                  </a:lnTo>
                  <a:lnTo>
                    <a:pt x="51422" y="1353"/>
                  </a:lnTo>
                  <a:lnTo>
                    <a:pt x="48141" y="530"/>
                  </a:lnTo>
                  <a:lnTo>
                    <a:pt x="36715" y="0"/>
                  </a:lnTo>
                  <a:lnTo>
                    <a:pt x="30163" y="2979"/>
                  </a:lnTo>
                  <a:lnTo>
                    <a:pt x="4952" y="25383"/>
                  </a:lnTo>
                  <a:lnTo>
                    <a:pt x="1937" y="31422"/>
                  </a:lnTo>
                  <a:lnTo>
                    <a:pt x="0" y="44622"/>
                  </a:lnTo>
                  <a:lnTo>
                    <a:pt x="2787" y="51415"/>
                  </a:lnTo>
                  <a:lnTo>
                    <a:pt x="6694" y="58248"/>
                  </a:lnTo>
                  <a:lnTo>
                    <a:pt x="10038" y="68527"/>
                  </a:lnTo>
                  <a:lnTo>
                    <a:pt x="14875" y="75388"/>
                  </a:lnTo>
                  <a:lnTo>
                    <a:pt x="20838" y="79199"/>
                  </a:lnTo>
                  <a:lnTo>
                    <a:pt x="38720" y="82071"/>
                  </a:lnTo>
                  <a:lnTo>
                    <a:pt x="58270" y="73368"/>
                  </a:lnTo>
                  <a:lnTo>
                    <a:pt x="75374" y="57743"/>
                  </a:lnTo>
                  <a:lnTo>
                    <a:pt x="79000" y="51144"/>
                  </a:lnTo>
                  <a:lnTo>
                    <a:pt x="79966" y="47782"/>
                  </a:lnTo>
                  <a:lnTo>
                    <a:pt x="81758" y="45541"/>
                  </a:lnTo>
                  <a:lnTo>
                    <a:pt x="90597" y="41649"/>
                  </a:lnTo>
                  <a:lnTo>
                    <a:pt x="91487" y="38270"/>
                  </a:lnTo>
                  <a:lnTo>
                    <a:pt x="92058" y="32246"/>
                  </a:lnTo>
                  <a:lnTo>
                    <a:pt x="92195" y="40674"/>
                  </a:lnTo>
                  <a:lnTo>
                    <a:pt x="85122" y="49205"/>
                  </a:lnTo>
                  <a:lnTo>
                    <a:pt x="82857" y="58601"/>
                  </a:lnTo>
                  <a:lnTo>
                    <a:pt x="82327" y="65255"/>
                  </a:lnTo>
                  <a:lnTo>
                    <a:pt x="79042" y="72027"/>
                  </a:lnTo>
                  <a:lnTo>
                    <a:pt x="74910" y="78850"/>
                  </a:lnTo>
                  <a:lnTo>
                    <a:pt x="72258" y="92553"/>
                  </a:lnTo>
                  <a:lnTo>
                    <a:pt x="71605" y="123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5" name="SMARTInkShape-295"/>
            <p:cNvSpPr/>
            <p:nvPr/>
          </p:nvSpPr>
          <p:spPr>
            <a:xfrm>
              <a:off x="8031892" y="6106310"/>
              <a:ext cx="72083" cy="144097"/>
            </a:xfrm>
            <a:custGeom>
              <a:avLst/>
              <a:gdLst/>
              <a:ahLst/>
              <a:cxnLst/>
              <a:rect l="0" t="0" r="0" b="0"/>
              <a:pathLst>
                <a:path w="72083" h="144097">
                  <a:moveTo>
                    <a:pt x="72082" y="30879"/>
                  </a:moveTo>
                  <a:lnTo>
                    <a:pt x="72082" y="11841"/>
                  </a:lnTo>
                  <a:lnTo>
                    <a:pt x="63215" y="1556"/>
                  </a:lnTo>
                  <a:lnTo>
                    <a:pt x="53044" y="125"/>
                  </a:lnTo>
                  <a:lnTo>
                    <a:pt x="42756" y="0"/>
                  </a:lnTo>
                  <a:lnTo>
                    <a:pt x="36187" y="5458"/>
                  </a:lnTo>
                  <a:lnTo>
                    <a:pt x="33244" y="11191"/>
                  </a:lnTo>
                  <a:lnTo>
                    <a:pt x="31355" y="24193"/>
                  </a:lnTo>
                  <a:lnTo>
                    <a:pt x="34149" y="30958"/>
                  </a:lnTo>
                  <a:lnTo>
                    <a:pt x="38060" y="37780"/>
                  </a:lnTo>
                  <a:lnTo>
                    <a:pt x="41406" y="48052"/>
                  </a:lnTo>
                  <a:lnTo>
                    <a:pt x="47992" y="59486"/>
                  </a:lnTo>
                  <a:lnTo>
                    <a:pt x="56493" y="89834"/>
                  </a:lnTo>
                  <a:lnTo>
                    <a:pt x="69237" y="112433"/>
                  </a:lnTo>
                  <a:lnTo>
                    <a:pt x="71831" y="133779"/>
                  </a:lnTo>
                  <a:lnTo>
                    <a:pt x="72067" y="143542"/>
                  </a:lnTo>
                  <a:lnTo>
                    <a:pt x="57748" y="144096"/>
                  </a:lnTo>
                  <a:lnTo>
                    <a:pt x="51218" y="141075"/>
                  </a:lnTo>
                  <a:lnTo>
                    <a:pt x="0" y="1132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6" name="SMARTInkShape-296"/>
            <p:cNvSpPr/>
            <p:nvPr/>
          </p:nvSpPr>
          <p:spPr>
            <a:xfrm>
              <a:off x="5831301" y="6106297"/>
              <a:ext cx="912717" cy="113222"/>
            </a:xfrm>
            <a:custGeom>
              <a:avLst/>
              <a:gdLst/>
              <a:ahLst/>
              <a:cxnLst/>
              <a:rect l="0" t="0" r="0" b="0"/>
              <a:pathLst>
                <a:path w="912717" h="113222">
                  <a:moveTo>
                    <a:pt x="882536" y="82379"/>
                  </a:moveTo>
                  <a:lnTo>
                    <a:pt x="856752" y="81233"/>
                  </a:lnTo>
                  <a:lnTo>
                    <a:pt x="818488" y="73512"/>
                  </a:lnTo>
                  <a:lnTo>
                    <a:pt x="762867" y="69219"/>
                  </a:lnTo>
                  <a:lnTo>
                    <a:pt x="704819" y="63253"/>
                  </a:lnTo>
                  <a:lnTo>
                    <a:pt x="652156" y="56754"/>
                  </a:lnTo>
                  <a:lnTo>
                    <a:pt x="598542" y="53047"/>
                  </a:lnTo>
                  <a:lnTo>
                    <a:pt x="540958" y="46482"/>
                  </a:lnTo>
                  <a:lnTo>
                    <a:pt x="480419" y="37292"/>
                  </a:lnTo>
                  <a:lnTo>
                    <a:pt x="419003" y="32788"/>
                  </a:lnTo>
                  <a:lnTo>
                    <a:pt x="362795" y="31454"/>
                  </a:lnTo>
                  <a:lnTo>
                    <a:pt x="304443" y="25592"/>
                  </a:lnTo>
                  <a:lnTo>
                    <a:pt x="254609" y="22075"/>
                  </a:lnTo>
                  <a:lnTo>
                    <a:pt x="197913" y="20888"/>
                  </a:lnTo>
                  <a:lnTo>
                    <a:pt x="139520" y="20621"/>
                  </a:lnTo>
                  <a:lnTo>
                    <a:pt x="111515" y="20596"/>
                  </a:lnTo>
                  <a:lnTo>
                    <a:pt x="116084" y="20595"/>
                  </a:lnTo>
                  <a:lnTo>
                    <a:pt x="174299" y="35934"/>
                  </a:lnTo>
                  <a:lnTo>
                    <a:pt x="228959" y="41295"/>
                  </a:lnTo>
                  <a:lnTo>
                    <a:pt x="288065" y="49135"/>
                  </a:lnTo>
                  <a:lnTo>
                    <a:pt x="340652" y="50790"/>
                  </a:lnTo>
                  <a:lnTo>
                    <a:pt x="399711" y="51280"/>
                  </a:lnTo>
                  <a:lnTo>
                    <a:pt x="457638" y="54477"/>
                  </a:lnTo>
                  <a:lnTo>
                    <a:pt x="514083" y="59620"/>
                  </a:lnTo>
                  <a:lnTo>
                    <a:pt x="574284" y="64194"/>
                  </a:lnTo>
                  <a:lnTo>
                    <a:pt x="635598" y="69745"/>
                  </a:lnTo>
                  <a:lnTo>
                    <a:pt x="694194" y="74440"/>
                  </a:lnTo>
                  <a:lnTo>
                    <a:pt x="744735" y="83078"/>
                  </a:lnTo>
                  <a:lnTo>
                    <a:pt x="802813" y="90781"/>
                  </a:lnTo>
                  <a:lnTo>
                    <a:pt x="860935" y="103627"/>
                  </a:lnTo>
                  <a:lnTo>
                    <a:pt x="901235" y="112424"/>
                  </a:lnTo>
                  <a:lnTo>
                    <a:pt x="912716" y="113221"/>
                  </a:lnTo>
                  <a:lnTo>
                    <a:pt x="886458" y="112124"/>
                  </a:lnTo>
                  <a:lnTo>
                    <a:pt x="835042" y="104405"/>
                  </a:lnTo>
                  <a:lnTo>
                    <a:pt x="773063" y="95035"/>
                  </a:lnTo>
                  <a:lnTo>
                    <a:pt x="714710" y="85493"/>
                  </a:lnTo>
                  <a:lnTo>
                    <a:pt x="670269" y="78804"/>
                  </a:lnTo>
                  <a:lnTo>
                    <a:pt x="623820" y="75069"/>
                  </a:lnTo>
                  <a:lnTo>
                    <a:pt x="575335" y="72265"/>
                  </a:lnTo>
                  <a:lnTo>
                    <a:pt x="523276" y="67204"/>
                  </a:lnTo>
                  <a:lnTo>
                    <a:pt x="472679" y="64194"/>
                  </a:lnTo>
                  <a:lnTo>
                    <a:pt x="422351" y="62856"/>
                  </a:lnTo>
                  <a:lnTo>
                    <a:pt x="369473" y="62260"/>
                  </a:lnTo>
                  <a:lnTo>
                    <a:pt x="318511" y="61995"/>
                  </a:lnTo>
                  <a:lnTo>
                    <a:pt x="269165" y="61878"/>
                  </a:lnTo>
                  <a:lnTo>
                    <a:pt x="220537" y="61827"/>
                  </a:lnTo>
                  <a:lnTo>
                    <a:pt x="175279" y="58752"/>
                  </a:lnTo>
                  <a:lnTo>
                    <a:pt x="117306" y="56692"/>
                  </a:lnTo>
                  <a:lnTo>
                    <a:pt x="56716" y="60779"/>
                  </a:lnTo>
                  <a:lnTo>
                    <a:pt x="0" y="61758"/>
                  </a:lnTo>
                  <a:lnTo>
                    <a:pt x="134" y="62911"/>
                  </a:lnTo>
                  <a:lnTo>
                    <a:pt x="3334" y="67243"/>
                  </a:lnTo>
                  <a:lnTo>
                    <a:pt x="8570" y="69931"/>
                  </a:lnTo>
                  <a:lnTo>
                    <a:pt x="35109" y="71798"/>
                  </a:lnTo>
                  <a:lnTo>
                    <a:pt x="94483" y="72044"/>
                  </a:lnTo>
                  <a:lnTo>
                    <a:pt x="145616" y="66604"/>
                  </a:lnTo>
                  <a:lnTo>
                    <a:pt x="209711" y="57747"/>
                  </a:lnTo>
                  <a:lnTo>
                    <a:pt x="255897" y="48166"/>
                  </a:lnTo>
                  <a:lnTo>
                    <a:pt x="305409" y="37426"/>
                  </a:lnTo>
                  <a:lnTo>
                    <a:pt x="361738" y="28837"/>
                  </a:lnTo>
                  <a:lnTo>
                    <a:pt x="418047" y="21207"/>
                  </a:lnTo>
                  <a:lnTo>
                    <a:pt x="474727" y="14003"/>
                  </a:lnTo>
                  <a:lnTo>
                    <a:pt x="534243" y="6986"/>
                  </a:lnTo>
                  <a:lnTo>
                    <a:pt x="591968" y="3105"/>
                  </a:lnTo>
                  <a:lnTo>
                    <a:pt x="651518" y="921"/>
                  </a:lnTo>
                  <a:lnTo>
                    <a:pt x="715370" y="182"/>
                  </a:lnTo>
                  <a:lnTo>
                    <a:pt x="75896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48" name="SMARTInkShape-Group96"/>
          <p:cNvGrpSpPr/>
          <p:nvPr/>
        </p:nvGrpSpPr>
        <p:grpSpPr>
          <a:xfrm>
            <a:off x="5622324" y="2769973"/>
            <a:ext cx="2399272" cy="329335"/>
            <a:chOff x="5622324" y="2769973"/>
            <a:chExt cx="2399272" cy="329335"/>
          </a:xfrm>
        </p:grpSpPr>
        <p:sp>
          <p:nvSpPr>
            <p:cNvPr id="835" name="SMARTInkShape-297"/>
            <p:cNvSpPr/>
            <p:nvPr/>
          </p:nvSpPr>
          <p:spPr>
            <a:xfrm>
              <a:off x="5622324" y="2975930"/>
              <a:ext cx="70469" cy="30882"/>
            </a:xfrm>
            <a:custGeom>
              <a:avLst/>
              <a:gdLst/>
              <a:ahLst/>
              <a:cxnLst/>
              <a:rect l="0" t="0" r="0" b="0"/>
              <a:pathLst>
                <a:path w="70469" h="30882">
                  <a:moveTo>
                    <a:pt x="0" y="20583"/>
                  </a:moveTo>
                  <a:lnTo>
                    <a:pt x="9873" y="20583"/>
                  </a:lnTo>
                  <a:lnTo>
                    <a:pt x="20159" y="10710"/>
                  </a:lnTo>
                  <a:lnTo>
                    <a:pt x="20594" y="27"/>
                  </a:lnTo>
                  <a:lnTo>
                    <a:pt x="15128" y="0"/>
                  </a:lnTo>
                  <a:lnTo>
                    <a:pt x="13518" y="1141"/>
                  </a:lnTo>
                  <a:lnTo>
                    <a:pt x="12444" y="3045"/>
                  </a:lnTo>
                  <a:lnTo>
                    <a:pt x="11727" y="5459"/>
                  </a:lnTo>
                  <a:lnTo>
                    <a:pt x="10107" y="7068"/>
                  </a:lnTo>
                  <a:lnTo>
                    <a:pt x="5255" y="8856"/>
                  </a:lnTo>
                  <a:lnTo>
                    <a:pt x="3503" y="10477"/>
                  </a:lnTo>
                  <a:lnTo>
                    <a:pt x="463" y="19026"/>
                  </a:lnTo>
                  <a:lnTo>
                    <a:pt x="1452" y="19545"/>
                  </a:lnTo>
                  <a:lnTo>
                    <a:pt x="44340" y="20580"/>
                  </a:lnTo>
                  <a:lnTo>
                    <a:pt x="51362" y="17530"/>
                  </a:lnTo>
                  <a:lnTo>
                    <a:pt x="59725" y="11717"/>
                  </a:lnTo>
                  <a:lnTo>
                    <a:pt x="70468" y="10412"/>
                  </a:lnTo>
                  <a:lnTo>
                    <a:pt x="52952" y="10286"/>
                  </a:lnTo>
                  <a:lnTo>
                    <a:pt x="41652" y="20159"/>
                  </a:lnTo>
                  <a:lnTo>
                    <a:pt x="41202" y="30446"/>
                  </a:lnTo>
                  <a:lnTo>
                    <a:pt x="51487" y="3088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6" name="SMARTInkShape-298"/>
            <p:cNvSpPr/>
            <p:nvPr/>
          </p:nvSpPr>
          <p:spPr>
            <a:xfrm>
              <a:off x="5848864" y="2771636"/>
              <a:ext cx="133678" cy="296777"/>
            </a:xfrm>
            <a:custGeom>
              <a:avLst/>
              <a:gdLst/>
              <a:ahLst/>
              <a:cxnLst/>
              <a:rect l="0" t="0" r="0" b="0"/>
              <a:pathLst>
                <a:path w="133678" h="296777">
                  <a:moveTo>
                    <a:pt x="1" y="49823"/>
                  </a:moveTo>
                  <a:lnTo>
                    <a:pt x="0" y="106324"/>
                  </a:lnTo>
                  <a:lnTo>
                    <a:pt x="1144" y="155313"/>
                  </a:lnTo>
                  <a:lnTo>
                    <a:pt x="9662" y="207280"/>
                  </a:lnTo>
                  <a:lnTo>
                    <a:pt x="10287" y="267763"/>
                  </a:lnTo>
                  <a:lnTo>
                    <a:pt x="10299" y="296776"/>
                  </a:lnTo>
                  <a:lnTo>
                    <a:pt x="10297" y="237520"/>
                  </a:lnTo>
                  <a:lnTo>
                    <a:pt x="10297" y="181076"/>
                  </a:lnTo>
                  <a:lnTo>
                    <a:pt x="13349" y="129825"/>
                  </a:lnTo>
                  <a:lnTo>
                    <a:pt x="27390" y="67295"/>
                  </a:lnTo>
                  <a:lnTo>
                    <a:pt x="35898" y="32702"/>
                  </a:lnTo>
                  <a:lnTo>
                    <a:pt x="45088" y="17545"/>
                  </a:lnTo>
                  <a:lnTo>
                    <a:pt x="51694" y="12595"/>
                  </a:lnTo>
                  <a:lnTo>
                    <a:pt x="58444" y="9250"/>
                  </a:lnTo>
                  <a:lnTo>
                    <a:pt x="68678" y="2079"/>
                  </a:lnTo>
                  <a:lnTo>
                    <a:pt x="75526" y="0"/>
                  </a:lnTo>
                  <a:lnTo>
                    <a:pt x="78954" y="590"/>
                  </a:lnTo>
                  <a:lnTo>
                    <a:pt x="101577" y="12815"/>
                  </a:lnTo>
                  <a:lnTo>
                    <a:pt x="111125" y="22315"/>
                  </a:lnTo>
                  <a:lnTo>
                    <a:pt x="126577" y="41593"/>
                  </a:lnTo>
                  <a:lnTo>
                    <a:pt x="130627" y="55318"/>
                  </a:lnTo>
                  <a:lnTo>
                    <a:pt x="133677" y="113360"/>
                  </a:lnTo>
                  <a:lnTo>
                    <a:pt x="128344" y="137552"/>
                  </a:lnTo>
                  <a:lnTo>
                    <a:pt x="99486" y="200811"/>
                  </a:lnTo>
                  <a:lnTo>
                    <a:pt x="89601" y="211512"/>
                  </a:lnTo>
                  <a:lnTo>
                    <a:pt x="33389" y="253720"/>
                  </a:lnTo>
                  <a:lnTo>
                    <a:pt x="28950" y="254858"/>
                  </a:lnTo>
                  <a:lnTo>
                    <a:pt x="20596" y="2557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7" name="SMARTInkShape-299"/>
            <p:cNvSpPr/>
            <p:nvPr/>
          </p:nvSpPr>
          <p:spPr>
            <a:xfrm>
              <a:off x="6034217" y="2885281"/>
              <a:ext cx="144162" cy="160636"/>
            </a:xfrm>
            <a:custGeom>
              <a:avLst/>
              <a:gdLst/>
              <a:ahLst/>
              <a:cxnLst/>
              <a:rect l="0" t="0" r="0" b="0"/>
              <a:pathLst>
                <a:path w="144162" h="160636">
                  <a:moveTo>
                    <a:pt x="0" y="131827"/>
                  </a:moveTo>
                  <a:lnTo>
                    <a:pt x="0" y="126361"/>
                  </a:lnTo>
                  <a:lnTo>
                    <a:pt x="1144" y="124751"/>
                  </a:lnTo>
                  <a:lnTo>
                    <a:pt x="3051" y="123677"/>
                  </a:lnTo>
                  <a:lnTo>
                    <a:pt x="14330" y="121954"/>
                  </a:lnTo>
                  <a:lnTo>
                    <a:pt x="28722" y="120470"/>
                  </a:lnTo>
                  <a:lnTo>
                    <a:pt x="58969" y="107208"/>
                  </a:lnTo>
                  <a:lnTo>
                    <a:pt x="94128" y="78287"/>
                  </a:lnTo>
                  <a:lnTo>
                    <a:pt x="118874" y="43619"/>
                  </a:lnTo>
                  <a:lnTo>
                    <a:pt x="122176" y="32593"/>
                  </a:lnTo>
                  <a:lnTo>
                    <a:pt x="123511" y="4839"/>
                  </a:lnTo>
                  <a:lnTo>
                    <a:pt x="122386" y="2547"/>
                  </a:lnTo>
                  <a:lnTo>
                    <a:pt x="120491" y="1019"/>
                  </a:lnTo>
                  <a:lnTo>
                    <a:pt x="118084" y="0"/>
                  </a:lnTo>
                  <a:lnTo>
                    <a:pt x="115335" y="465"/>
                  </a:lnTo>
                  <a:lnTo>
                    <a:pt x="106000" y="6586"/>
                  </a:lnTo>
                  <a:lnTo>
                    <a:pt x="66159" y="36909"/>
                  </a:lnTo>
                  <a:lnTo>
                    <a:pt x="58770" y="48071"/>
                  </a:lnTo>
                  <a:lnTo>
                    <a:pt x="43620" y="92865"/>
                  </a:lnTo>
                  <a:lnTo>
                    <a:pt x="41669" y="118537"/>
                  </a:lnTo>
                  <a:lnTo>
                    <a:pt x="44453" y="128972"/>
                  </a:lnTo>
                  <a:lnTo>
                    <a:pt x="55563" y="144993"/>
                  </a:lnTo>
                  <a:lnTo>
                    <a:pt x="70873" y="155687"/>
                  </a:lnTo>
                  <a:lnTo>
                    <a:pt x="89903" y="160635"/>
                  </a:lnTo>
                  <a:lnTo>
                    <a:pt x="103265" y="158742"/>
                  </a:lnTo>
                  <a:lnTo>
                    <a:pt x="123182" y="153254"/>
                  </a:lnTo>
                  <a:lnTo>
                    <a:pt x="144161" y="1524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8" name="SMARTInkShape-300"/>
            <p:cNvSpPr/>
            <p:nvPr/>
          </p:nvSpPr>
          <p:spPr>
            <a:xfrm>
              <a:off x="6302125" y="2893590"/>
              <a:ext cx="143984" cy="159180"/>
            </a:xfrm>
            <a:custGeom>
              <a:avLst/>
              <a:gdLst/>
              <a:ahLst/>
              <a:cxnLst/>
              <a:rect l="0" t="0" r="0" b="0"/>
              <a:pathLst>
                <a:path w="143984" h="159180">
                  <a:moveTo>
                    <a:pt x="51307" y="51437"/>
                  </a:moveTo>
                  <a:lnTo>
                    <a:pt x="56774" y="51437"/>
                  </a:lnTo>
                  <a:lnTo>
                    <a:pt x="58384" y="50293"/>
                  </a:lnTo>
                  <a:lnTo>
                    <a:pt x="59458" y="48386"/>
                  </a:lnTo>
                  <a:lnTo>
                    <a:pt x="60173" y="45970"/>
                  </a:lnTo>
                  <a:lnTo>
                    <a:pt x="69566" y="30574"/>
                  </a:lnTo>
                  <a:lnTo>
                    <a:pt x="71891" y="1858"/>
                  </a:lnTo>
                  <a:lnTo>
                    <a:pt x="70749" y="1222"/>
                  </a:lnTo>
                  <a:lnTo>
                    <a:pt x="56562" y="0"/>
                  </a:lnTo>
                  <a:lnTo>
                    <a:pt x="50592" y="3024"/>
                  </a:lnTo>
                  <a:lnTo>
                    <a:pt x="37436" y="14288"/>
                  </a:lnTo>
                  <a:lnTo>
                    <a:pt x="6681" y="59928"/>
                  </a:lnTo>
                  <a:lnTo>
                    <a:pt x="1854" y="79378"/>
                  </a:lnTo>
                  <a:lnTo>
                    <a:pt x="0" y="114661"/>
                  </a:lnTo>
                  <a:lnTo>
                    <a:pt x="5340" y="131827"/>
                  </a:lnTo>
                  <a:lnTo>
                    <a:pt x="14169" y="145939"/>
                  </a:lnTo>
                  <a:lnTo>
                    <a:pt x="20690" y="150645"/>
                  </a:lnTo>
                  <a:lnTo>
                    <a:pt x="39666" y="159133"/>
                  </a:lnTo>
                  <a:lnTo>
                    <a:pt x="52236" y="159179"/>
                  </a:lnTo>
                  <a:lnTo>
                    <a:pt x="99416" y="140357"/>
                  </a:lnTo>
                  <a:lnTo>
                    <a:pt x="110064" y="130620"/>
                  </a:lnTo>
                  <a:lnTo>
                    <a:pt x="120757" y="116658"/>
                  </a:lnTo>
                  <a:lnTo>
                    <a:pt x="143983" y="1029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9" name="SMARTInkShape-301"/>
            <p:cNvSpPr/>
            <p:nvPr/>
          </p:nvSpPr>
          <p:spPr>
            <a:xfrm>
              <a:off x="6466705" y="2769973"/>
              <a:ext cx="20593" cy="288325"/>
            </a:xfrm>
            <a:custGeom>
              <a:avLst/>
              <a:gdLst/>
              <a:ahLst/>
              <a:cxnLst/>
              <a:rect l="0" t="0" r="0" b="0"/>
              <a:pathLst>
                <a:path w="20593" h="288325">
                  <a:moveTo>
                    <a:pt x="10295" y="0"/>
                  </a:moveTo>
                  <a:lnTo>
                    <a:pt x="4828" y="5466"/>
                  </a:lnTo>
                  <a:lnTo>
                    <a:pt x="2144" y="14252"/>
                  </a:lnTo>
                  <a:lnTo>
                    <a:pt x="81" y="73591"/>
                  </a:lnTo>
                  <a:lnTo>
                    <a:pt x="3" y="133997"/>
                  </a:lnTo>
                  <a:lnTo>
                    <a:pt x="0" y="197803"/>
                  </a:lnTo>
                  <a:lnTo>
                    <a:pt x="1142" y="239198"/>
                  </a:lnTo>
                  <a:lnTo>
                    <a:pt x="9871" y="275348"/>
                  </a:lnTo>
                  <a:lnTo>
                    <a:pt x="20592" y="2883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0" name="SMARTInkShape-302"/>
            <p:cNvSpPr/>
            <p:nvPr/>
          </p:nvSpPr>
          <p:spPr>
            <a:xfrm>
              <a:off x="6601171" y="2914273"/>
              <a:ext cx="174451" cy="154140"/>
            </a:xfrm>
            <a:custGeom>
              <a:avLst/>
              <a:gdLst/>
              <a:ahLst/>
              <a:cxnLst/>
              <a:rect l="0" t="0" r="0" b="0"/>
              <a:pathLst>
                <a:path w="174451" h="154140">
                  <a:moveTo>
                    <a:pt x="102369" y="30754"/>
                  </a:moveTo>
                  <a:lnTo>
                    <a:pt x="102369" y="21888"/>
                  </a:lnTo>
                  <a:lnTo>
                    <a:pt x="83333" y="1430"/>
                  </a:lnTo>
                  <a:lnTo>
                    <a:pt x="58713" y="0"/>
                  </a:lnTo>
                  <a:lnTo>
                    <a:pt x="51313" y="2974"/>
                  </a:lnTo>
                  <a:lnTo>
                    <a:pt x="26880" y="24071"/>
                  </a:lnTo>
                  <a:lnTo>
                    <a:pt x="6264" y="58832"/>
                  </a:lnTo>
                  <a:lnTo>
                    <a:pt x="1431" y="73525"/>
                  </a:lnTo>
                  <a:lnTo>
                    <a:pt x="0" y="90591"/>
                  </a:lnTo>
                  <a:lnTo>
                    <a:pt x="2717" y="100444"/>
                  </a:lnTo>
                  <a:lnTo>
                    <a:pt x="17230" y="123220"/>
                  </a:lnTo>
                  <a:lnTo>
                    <a:pt x="18150" y="126722"/>
                  </a:lnTo>
                  <a:lnTo>
                    <a:pt x="21052" y="129057"/>
                  </a:lnTo>
                  <a:lnTo>
                    <a:pt x="34925" y="132343"/>
                  </a:lnTo>
                  <a:lnTo>
                    <a:pt x="64525" y="133673"/>
                  </a:lnTo>
                  <a:lnTo>
                    <a:pt x="80351" y="128244"/>
                  </a:lnTo>
                  <a:lnTo>
                    <a:pt x="101730" y="112863"/>
                  </a:lnTo>
                  <a:lnTo>
                    <a:pt x="105375" y="109520"/>
                  </a:lnTo>
                  <a:lnTo>
                    <a:pt x="109426" y="99704"/>
                  </a:lnTo>
                  <a:lnTo>
                    <a:pt x="112370" y="88858"/>
                  </a:lnTo>
                  <a:lnTo>
                    <a:pt x="119316" y="75175"/>
                  </a:lnTo>
                  <a:lnTo>
                    <a:pt x="122960" y="21071"/>
                  </a:lnTo>
                  <a:lnTo>
                    <a:pt x="117496" y="20639"/>
                  </a:lnTo>
                  <a:lnTo>
                    <a:pt x="115886" y="21722"/>
                  </a:lnTo>
                  <a:lnTo>
                    <a:pt x="114813" y="23588"/>
                  </a:lnTo>
                  <a:lnTo>
                    <a:pt x="113090" y="34805"/>
                  </a:lnTo>
                  <a:lnTo>
                    <a:pt x="112670" y="94120"/>
                  </a:lnTo>
                  <a:lnTo>
                    <a:pt x="118134" y="111186"/>
                  </a:lnTo>
                  <a:lnTo>
                    <a:pt x="130478" y="133019"/>
                  </a:lnTo>
                  <a:lnTo>
                    <a:pt x="133168" y="140277"/>
                  </a:lnTo>
                  <a:lnTo>
                    <a:pt x="138178" y="147317"/>
                  </a:lnTo>
                  <a:lnTo>
                    <a:pt x="144219" y="151208"/>
                  </a:lnTo>
                  <a:lnTo>
                    <a:pt x="162158" y="154139"/>
                  </a:lnTo>
                  <a:lnTo>
                    <a:pt x="174450" y="1440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1" name="SMARTInkShape-303"/>
            <p:cNvSpPr/>
            <p:nvPr/>
          </p:nvSpPr>
          <p:spPr>
            <a:xfrm>
              <a:off x="6816811" y="2914135"/>
              <a:ext cx="113271" cy="144111"/>
            </a:xfrm>
            <a:custGeom>
              <a:avLst/>
              <a:gdLst/>
              <a:ahLst/>
              <a:cxnLst/>
              <a:rect l="0" t="0" r="0" b="0"/>
              <a:pathLst>
                <a:path w="113271" h="144111">
                  <a:moveTo>
                    <a:pt x="0" y="20595"/>
                  </a:moveTo>
                  <a:lnTo>
                    <a:pt x="5466" y="20595"/>
                  </a:lnTo>
                  <a:lnTo>
                    <a:pt x="7076" y="21739"/>
                  </a:lnTo>
                  <a:lnTo>
                    <a:pt x="8150" y="23646"/>
                  </a:lnTo>
                  <a:lnTo>
                    <a:pt x="9872" y="34927"/>
                  </a:lnTo>
                  <a:lnTo>
                    <a:pt x="10295" y="98307"/>
                  </a:lnTo>
                  <a:lnTo>
                    <a:pt x="10296" y="144110"/>
                  </a:lnTo>
                  <a:lnTo>
                    <a:pt x="10296" y="119955"/>
                  </a:lnTo>
                  <a:lnTo>
                    <a:pt x="13348" y="113190"/>
                  </a:lnTo>
                  <a:lnTo>
                    <a:pt x="15763" y="109785"/>
                  </a:lnTo>
                  <a:lnTo>
                    <a:pt x="23009" y="84518"/>
                  </a:lnTo>
                  <a:lnTo>
                    <a:pt x="69953" y="22947"/>
                  </a:lnTo>
                  <a:lnTo>
                    <a:pt x="74094" y="18730"/>
                  </a:lnTo>
                  <a:lnTo>
                    <a:pt x="84800" y="14045"/>
                  </a:lnTo>
                  <a:lnTo>
                    <a:pt x="99383" y="11038"/>
                  </a:lnTo>
                  <a:lnTo>
                    <a:pt x="11327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2" name="SMARTInkShape-304"/>
            <p:cNvSpPr/>
            <p:nvPr/>
          </p:nvSpPr>
          <p:spPr>
            <a:xfrm>
              <a:off x="6981756" y="2945027"/>
              <a:ext cx="216056" cy="123516"/>
            </a:xfrm>
            <a:custGeom>
              <a:avLst/>
              <a:gdLst/>
              <a:ahLst/>
              <a:cxnLst/>
              <a:rect l="0" t="0" r="0" b="0"/>
              <a:pathLst>
                <a:path w="216056" h="123516">
                  <a:moveTo>
                    <a:pt x="82190" y="0"/>
                  </a:moveTo>
                  <a:lnTo>
                    <a:pt x="82190" y="9873"/>
                  </a:lnTo>
                  <a:lnTo>
                    <a:pt x="76724" y="10172"/>
                  </a:lnTo>
                  <a:lnTo>
                    <a:pt x="70988" y="13293"/>
                  </a:lnTo>
                  <a:lnTo>
                    <a:pt x="14492" y="59506"/>
                  </a:lnTo>
                  <a:lnTo>
                    <a:pt x="4669" y="75728"/>
                  </a:lnTo>
                  <a:lnTo>
                    <a:pt x="771" y="92040"/>
                  </a:lnTo>
                  <a:lnTo>
                    <a:pt x="0" y="106280"/>
                  </a:lnTo>
                  <a:lnTo>
                    <a:pt x="2946" y="113214"/>
                  </a:lnTo>
                  <a:lnTo>
                    <a:pt x="5333" y="116666"/>
                  </a:lnTo>
                  <a:lnTo>
                    <a:pt x="11037" y="120500"/>
                  </a:lnTo>
                  <a:lnTo>
                    <a:pt x="20682" y="122659"/>
                  </a:lnTo>
                  <a:lnTo>
                    <a:pt x="53315" y="123515"/>
                  </a:lnTo>
                  <a:lnTo>
                    <a:pt x="70076" y="118086"/>
                  </a:lnTo>
                  <a:lnTo>
                    <a:pt x="79857" y="109308"/>
                  </a:lnTo>
                  <a:lnTo>
                    <a:pt x="89162" y="98924"/>
                  </a:lnTo>
                  <a:lnTo>
                    <a:pt x="114947" y="79316"/>
                  </a:lnTo>
                  <a:lnTo>
                    <a:pt x="119631" y="69195"/>
                  </a:lnTo>
                  <a:lnTo>
                    <a:pt x="122858" y="58213"/>
                  </a:lnTo>
                  <a:lnTo>
                    <a:pt x="129963" y="44453"/>
                  </a:lnTo>
                  <a:lnTo>
                    <a:pt x="133531" y="7327"/>
                  </a:lnTo>
                  <a:lnTo>
                    <a:pt x="132436" y="4885"/>
                  </a:lnTo>
                  <a:lnTo>
                    <a:pt x="130561" y="3256"/>
                  </a:lnTo>
                  <a:lnTo>
                    <a:pt x="123798" y="190"/>
                  </a:lnTo>
                  <a:lnTo>
                    <a:pt x="123380" y="63377"/>
                  </a:lnTo>
                  <a:lnTo>
                    <a:pt x="128846" y="80435"/>
                  </a:lnTo>
                  <a:lnTo>
                    <a:pt x="140944" y="98479"/>
                  </a:lnTo>
                  <a:lnTo>
                    <a:pt x="152102" y="109524"/>
                  </a:lnTo>
                  <a:lnTo>
                    <a:pt x="168247" y="118898"/>
                  </a:lnTo>
                  <a:lnTo>
                    <a:pt x="176882" y="121492"/>
                  </a:lnTo>
                  <a:lnTo>
                    <a:pt x="187585" y="119594"/>
                  </a:lnTo>
                  <a:lnTo>
                    <a:pt x="202168" y="114520"/>
                  </a:lnTo>
                  <a:lnTo>
                    <a:pt x="216055"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3" name="SMARTInkShape-305"/>
            <p:cNvSpPr/>
            <p:nvPr/>
          </p:nvSpPr>
          <p:spPr>
            <a:xfrm>
              <a:off x="7274282" y="2780270"/>
              <a:ext cx="26503" cy="288325"/>
            </a:xfrm>
            <a:custGeom>
              <a:avLst/>
              <a:gdLst/>
              <a:ahLst/>
              <a:cxnLst/>
              <a:rect l="0" t="0" r="0" b="0"/>
              <a:pathLst>
                <a:path w="26503" h="288325">
                  <a:moveTo>
                    <a:pt x="26502" y="0"/>
                  </a:moveTo>
                  <a:lnTo>
                    <a:pt x="26502" y="5467"/>
                  </a:lnTo>
                  <a:lnTo>
                    <a:pt x="25357" y="7077"/>
                  </a:lnTo>
                  <a:lnTo>
                    <a:pt x="23451" y="8151"/>
                  </a:lnTo>
                  <a:lnTo>
                    <a:pt x="21035" y="8866"/>
                  </a:lnTo>
                  <a:lnTo>
                    <a:pt x="19425" y="10488"/>
                  </a:lnTo>
                  <a:lnTo>
                    <a:pt x="17636" y="15340"/>
                  </a:lnTo>
                  <a:lnTo>
                    <a:pt x="13341" y="42305"/>
                  </a:lnTo>
                  <a:lnTo>
                    <a:pt x="9211" y="56559"/>
                  </a:lnTo>
                  <a:lnTo>
                    <a:pt x="6197" y="113716"/>
                  </a:lnTo>
                  <a:lnTo>
                    <a:pt x="0" y="175093"/>
                  </a:lnTo>
                  <a:lnTo>
                    <a:pt x="5460" y="235936"/>
                  </a:lnTo>
                  <a:lnTo>
                    <a:pt x="6992" y="269899"/>
                  </a:lnTo>
                  <a:lnTo>
                    <a:pt x="15778" y="287539"/>
                  </a:lnTo>
                  <a:lnTo>
                    <a:pt x="26502" y="2883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4" name="SMARTInkShape-306"/>
            <p:cNvSpPr/>
            <p:nvPr/>
          </p:nvSpPr>
          <p:spPr>
            <a:xfrm>
              <a:off x="7197811" y="2934856"/>
              <a:ext cx="236839" cy="123442"/>
            </a:xfrm>
            <a:custGeom>
              <a:avLst/>
              <a:gdLst/>
              <a:ahLst/>
              <a:cxnLst/>
              <a:rect l="0" t="0" r="0" b="0"/>
              <a:pathLst>
                <a:path w="236839" h="123442">
                  <a:moveTo>
                    <a:pt x="0" y="20468"/>
                  </a:moveTo>
                  <a:lnTo>
                    <a:pt x="14333" y="20468"/>
                  </a:lnTo>
                  <a:lnTo>
                    <a:pt x="65126" y="10807"/>
                  </a:lnTo>
                  <a:lnTo>
                    <a:pt x="128594" y="10208"/>
                  </a:lnTo>
                  <a:lnTo>
                    <a:pt x="188590" y="0"/>
                  </a:lnTo>
                  <a:lnTo>
                    <a:pt x="195563" y="2981"/>
                  </a:lnTo>
                  <a:lnTo>
                    <a:pt x="202476" y="6975"/>
                  </a:lnTo>
                  <a:lnTo>
                    <a:pt x="209362" y="8750"/>
                  </a:lnTo>
                  <a:lnTo>
                    <a:pt x="211655" y="10368"/>
                  </a:lnTo>
                  <a:lnTo>
                    <a:pt x="213185" y="12591"/>
                  </a:lnTo>
                  <a:lnTo>
                    <a:pt x="214884" y="18111"/>
                  </a:lnTo>
                  <a:lnTo>
                    <a:pt x="216983" y="28796"/>
                  </a:lnTo>
                  <a:lnTo>
                    <a:pt x="225056" y="53403"/>
                  </a:lnTo>
                  <a:lnTo>
                    <a:pt x="227598" y="88081"/>
                  </a:lnTo>
                  <a:lnTo>
                    <a:pt x="233591" y="100252"/>
                  </a:lnTo>
                  <a:lnTo>
                    <a:pt x="236838" y="1234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5" name="SMARTInkShape-307"/>
            <p:cNvSpPr/>
            <p:nvPr/>
          </p:nvSpPr>
          <p:spPr>
            <a:xfrm>
              <a:off x="7424351" y="2872946"/>
              <a:ext cx="10299" cy="61785"/>
            </a:xfrm>
            <a:custGeom>
              <a:avLst/>
              <a:gdLst/>
              <a:ahLst/>
              <a:cxnLst/>
              <a:rect l="0" t="0" r="0" b="0"/>
              <a:pathLst>
                <a:path w="10299" h="61785">
                  <a:moveTo>
                    <a:pt x="0" y="61784"/>
                  </a:moveTo>
                  <a:lnTo>
                    <a:pt x="0" y="13747"/>
                  </a:lnTo>
                  <a:lnTo>
                    <a:pt x="1029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6" name="SMARTInkShape-308"/>
            <p:cNvSpPr/>
            <p:nvPr/>
          </p:nvSpPr>
          <p:spPr>
            <a:xfrm>
              <a:off x="7496432" y="2914135"/>
              <a:ext cx="123569" cy="143984"/>
            </a:xfrm>
            <a:custGeom>
              <a:avLst/>
              <a:gdLst/>
              <a:ahLst/>
              <a:cxnLst/>
              <a:rect l="0" t="0" r="0" b="0"/>
              <a:pathLst>
                <a:path w="123569" h="143984">
                  <a:moveTo>
                    <a:pt x="0" y="61784"/>
                  </a:moveTo>
                  <a:lnTo>
                    <a:pt x="0" y="77124"/>
                  </a:lnTo>
                  <a:lnTo>
                    <a:pt x="5466" y="91754"/>
                  </a:lnTo>
                  <a:lnTo>
                    <a:pt x="20863" y="112697"/>
                  </a:lnTo>
                  <a:lnTo>
                    <a:pt x="44638" y="137264"/>
                  </a:lnTo>
                  <a:lnTo>
                    <a:pt x="51494" y="141096"/>
                  </a:lnTo>
                  <a:lnTo>
                    <a:pt x="65218" y="143557"/>
                  </a:lnTo>
                  <a:lnTo>
                    <a:pt x="75514" y="143983"/>
                  </a:lnTo>
                  <a:lnTo>
                    <a:pt x="77803" y="142899"/>
                  </a:lnTo>
                  <a:lnTo>
                    <a:pt x="79328" y="141032"/>
                  </a:lnTo>
                  <a:lnTo>
                    <a:pt x="82167" y="135906"/>
                  </a:lnTo>
                  <a:lnTo>
                    <a:pt x="89053" y="126588"/>
                  </a:lnTo>
                  <a:lnTo>
                    <a:pt x="109739" y="67573"/>
                  </a:lnTo>
                  <a:lnTo>
                    <a:pt x="113369" y="48879"/>
                  </a:lnTo>
                  <a:lnTo>
                    <a:pt x="120037" y="34442"/>
                  </a:lnTo>
                  <a:lnTo>
                    <a:pt x="12356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7" name="SMARTInkShape-309"/>
            <p:cNvSpPr/>
            <p:nvPr/>
          </p:nvSpPr>
          <p:spPr>
            <a:xfrm>
              <a:off x="7661189" y="2955931"/>
              <a:ext cx="360407" cy="143377"/>
            </a:xfrm>
            <a:custGeom>
              <a:avLst/>
              <a:gdLst/>
              <a:ahLst/>
              <a:cxnLst/>
              <a:rect l="0" t="0" r="0" b="0"/>
              <a:pathLst>
                <a:path w="360407" h="143377">
                  <a:moveTo>
                    <a:pt x="0" y="92069"/>
                  </a:moveTo>
                  <a:lnTo>
                    <a:pt x="5467" y="92069"/>
                  </a:lnTo>
                  <a:lnTo>
                    <a:pt x="46286" y="82726"/>
                  </a:lnTo>
                  <a:lnTo>
                    <a:pt x="80334" y="78909"/>
                  </a:lnTo>
                  <a:lnTo>
                    <a:pt x="109434" y="67476"/>
                  </a:lnTo>
                  <a:lnTo>
                    <a:pt x="155582" y="34639"/>
                  </a:lnTo>
                  <a:lnTo>
                    <a:pt x="160679" y="27262"/>
                  </a:lnTo>
                  <a:lnTo>
                    <a:pt x="163549" y="16677"/>
                  </a:lnTo>
                  <a:lnTo>
                    <a:pt x="162807" y="13204"/>
                  </a:lnTo>
                  <a:lnTo>
                    <a:pt x="158933" y="6294"/>
                  </a:lnTo>
                  <a:lnTo>
                    <a:pt x="156297" y="3994"/>
                  </a:lnTo>
                  <a:lnTo>
                    <a:pt x="150316" y="1438"/>
                  </a:lnTo>
                  <a:lnTo>
                    <a:pt x="135051" y="0"/>
                  </a:lnTo>
                  <a:lnTo>
                    <a:pt x="116038" y="5039"/>
                  </a:lnTo>
                  <a:lnTo>
                    <a:pt x="75454" y="23615"/>
                  </a:lnTo>
                  <a:lnTo>
                    <a:pt x="64809" y="33423"/>
                  </a:lnTo>
                  <a:lnTo>
                    <a:pt x="57407" y="44265"/>
                  </a:lnTo>
                  <a:lnTo>
                    <a:pt x="54118" y="52898"/>
                  </a:lnTo>
                  <a:lnTo>
                    <a:pt x="55707" y="63600"/>
                  </a:lnTo>
                  <a:lnTo>
                    <a:pt x="61371" y="75984"/>
                  </a:lnTo>
                  <a:lnTo>
                    <a:pt x="71517" y="89115"/>
                  </a:lnTo>
                  <a:lnTo>
                    <a:pt x="95559" y="103906"/>
                  </a:lnTo>
                  <a:lnTo>
                    <a:pt x="147592" y="122712"/>
                  </a:lnTo>
                  <a:lnTo>
                    <a:pt x="199758" y="136641"/>
                  </a:lnTo>
                  <a:lnTo>
                    <a:pt x="261212" y="142189"/>
                  </a:lnTo>
                  <a:lnTo>
                    <a:pt x="310674" y="143376"/>
                  </a:lnTo>
                  <a:lnTo>
                    <a:pt x="360406" y="1229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57" name="SMARTInkShape-Group97"/>
          <p:cNvGrpSpPr/>
          <p:nvPr/>
        </p:nvGrpSpPr>
        <p:grpSpPr>
          <a:xfrm>
            <a:off x="638486" y="5797378"/>
            <a:ext cx="1668109" cy="339656"/>
            <a:chOff x="638486" y="5797378"/>
            <a:chExt cx="1668109" cy="339656"/>
          </a:xfrm>
        </p:grpSpPr>
        <p:sp>
          <p:nvSpPr>
            <p:cNvPr id="849" name="SMARTInkShape-310"/>
            <p:cNvSpPr/>
            <p:nvPr/>
          </p:nvSpPr>
          <p:spPr>
            <a:xfrm>
              <a:off x="638486" y="5797378"/>
              <a:ext cx="123515" cy="216245"/>
            </a:xfrm>
            <a:custGeom>
              <a:avLst/>
              <a:gdLst/>
              <a:ahLst/>
              <a:cxnLst/>
              <a:rect l="0" t="0" r="0" b="0"/>
              <a:pathLst>
                <a:path w="123515" h="216245">
                  <a:moveTo>
                    <a:pt x="123514" y="0"/>
                  </a:moveTo>
                  <a:lnTo>
                    <a:pt x="109182" y="0"/>
                  </a:lnTo>
                  <a:lnTo>
                    <a:pt x="102652" y="3051"/>
                  </a:lnTo>
                  <a:lnTo>
                    <a:pt x="99309" y="5467"/>
                  </a:lnTo>
                  <a:lnTo>
                    <a:pt x="48068" y="27778"/>
                  </a:lnTo>
                  <a:lnTo>
                    <a:pt x="27867" y="44663"/>
                  </a:lnTo>
                  <a:lnTo>
                    <a:pt x="6852" y="79553"/>
                  </a:lnTo>
                  <a:lnTo>
                    <a:pt x="1993" y="99720"/>
                  </a:lnTo>
                  <a:lnTo>
                    <a:pt x="0" y="152463"/>
                  </a:lnTo>
                  <a:lnTo>
                    <a:pt x="3021" y="162345"/>
                  </a:lnTo>
                  <a:lnTo>
                    <a:pt x="30918" y="205247"/>
                  </a:lnTo>
                  <a:lnTo>
                    <a:pt x="34324" y="208914"/>
                  </a:lnTo>
                  <a:lnTo>
                    <a:pt x="44210" y="212986"/>
                  </a:lnTo>
                  <a:lnTo>
                    <a:pt x="106789" y="216219"/>
                  </a:lnTo>
                  <a:lnTo>
                    <a:pt x="123514" y="2162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0" name="SMARTInkShape-311"/>
            <p:cNvSpPr/>
            <p:nvPr/>
          </p:nvSpPr>
          <p:spPr>
            <a:xfrm>
              <a:off x="856156" y="5890053"/>
              <a:ext cx="141062" cy="153981"/>
            </a:xfrm>
            <a:custGeom>
              <a:avLst/>
              <a:gdLst/>
              <a:ahLst/>
              <a:cxnLst/>
              <a:rect l="0" t="0" r="0" b="0"/>
              <a:pathLst>
                <a:path w="141062" h="153981">
                  <a:moveTo>
                    <a:pt x="39709" y="1"/>
                  </a:moveTo>
                  <a:lnTo>
                    <a:pt x="30843" y="0"/>
                  </a:lnTo>
                  <a:lnTo>
                    <a:pt x="30366" y="1146"/>
                  </a:lnTo>
                  <a:lnTo>
                    <a:pt x="29836" y="5467"/>
                  </a:lnTo>
                  <a:lnTo>
                    <a:pt x="28550" y="7078"/>
                  </a:lnTo>
                  <a:lnTo>
                    <a:pt x="15116" y="15340"/>
                  </a:lnTo>
                  <a:lnTo>
                    <a:pt x="11617" y="21312"/>
                  </a:lnTo>
                  <a:lnTo>
                    <a:pt x="0" y="63798"/>
                  </a:lnTo>
                  <a:lnTo>
                    <a:pt x="9093" y="99648"/>
                  </a:lnTo>
                  <a:lnTo>
                    <a:pt x="19847" y="121217"/>
                  </a:lnTo>
                  <a:lnTo>
                    <a:pt x="32989" y="136833"/>
                  </a:lnTo>
                  <a:lnTo>
                    <a:pt x="39773" y="140906"/>
                  </a:lnTo>
                  <a:lnTo>
                    <a:pt x="80263" y="153739"/>
                  </a:lnTo>
                  <a:lnTo>
                    <a:pt x="83907" y="153980"/>
                  </a:lnTo>
                  <a:lnTo>
                    <a:pt x="117676" y="143945"/>
                  </a:lnTo>
                  <a:lnTo>
                    <a:pt x="125084" y="139108"/>
                  </a:lnTo>
                  <a:lnTo>
                    <a:pt x="127518" y="135073"/>
                  </a:lnTo>
                  <a:lnTo>
                    <a:pt x="134474" y="115204"/>
                  </a:lnTo>
                  <a:lnTo>
                    <a:pt x="139034" y="107266"/>
                  </a:lnTo>
                  <a:lnTo>
                    <a:pt x="141061" y="99923"/>
                  </a:lnTo>
                  <a:lnTo>
                    <a:pt x="138910" y="89795"/>
                  </a:lnTo>
                  <a:lnTo>
                    <a:pt x="124418" y="48132"/>
                  </a:lnTo>
                  <a:lnTo>
                    <a:pt x="108212" y="27923"/>
                  </a:lnTo>
                  <a:lnTo>
                    <a:pt x="98377" y="23852"/>
                  </a:lnTo>
                  <a:lnTo>
                    <a:pt x="67589" y="20787"/>
                  </a:lnTo>
                  <a:lnTo>
                    <a:pt x="51529" y="26118"/>
                  </a:lnTo>
                  <a:lnTo>
                    <a:pt x="33823" y="38170"/>
                  </a:lnTo>
                  <a:lnTo>
                    <a:pt x="15811" y="54974"/>
                  </a:lnTo>
                  <a:lnTo>
                    <a:pt x="11925" y="64859"/>
                  </a:lnTo>
                  <a:lnTo>
                    <a:pt x="8999" y="90220"/>
                  </a:lnTo>
                  <a:lnTo>
                    <a:pt x="19114" y="1029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1" name="SMARTInkShape-312"/>
            <p:cNvSpPr/>
            <p:nvPr/>
          </p:nvSpPr>
          <p:spPr>
            <a:xfrm>
              <a:off x="1060747" y="5910649"/>
              <a:ext cx="185227" cy="143984"/>
            </a:xfrm>
            <a:custGeom>
              <a:avLst/>
              <a:gdLst/>
              <a:ahLst/>
              <a:cxnLst/>
              <a:rect l="0" t="0" r="0" b="0"/>
              <a:pathLst>
                <a:path w="185227" h="143984">
                  <a:moveTo>
                    <a:pt x="10172" y="0"/>
                  </a:moveTo>
                  <a:lnTo>
                    <a:pt x="10172" y="58970"/>
                  </a:lnTo>
                  <a:lnTo>
                    <a:pt x="9028" y="78856"/>
                  </a:lnTo>
                  <a:lnTo>
                    <a:pt x="829" y="108775"/>
                  </a:lnTo>
                  <a:lnTo>
                    <a:pt x="0" y="126860"/>
                  </a:lnTo>
                  <a:lnTo>
                    <a:pt x="2982" y="133801"/>
                  </a:lnTo>
                  <a:lnTo>
                    <a:pt x="10047" y="143983"/>
                  </a:lnTo>
                  <a:lnTo>
                    <a:pt x="10169" y="119952"/>
                  </a:lnTo>
                  <a:lnTo>
                    <a:pt x="13222" y="113188"/>
                  </a:lnTo>
                  <a:lnTo>
                    <a:pt x="15637" y="109783"/>
                  </a:lnTo>
                  <a:lnTo>
                    <a:pt x="22884" y="84518"/>
                  </a:lnTo>
                  <a:lnTo>
                    <a:pt x="58626" y="31544"/>
                  </a:lnTo>
                  <a:lnTo>
                    <a:pt x="59637" y="27894"/>
                  </a:lnTo>
                  <a:lnTo>
                    <a:pt x="61455" y="25460"/>
                  </a:lnTo>
                  <a:lnTo>
                    <a:pt x="69542" y="21555"/>
                  </a:lnTo>
                  <a:lnTo>
                    <a:pt x="70347" y="21235"/>
                  </a:lnTo>
                  <a:lnTo>
                    <a:pt x="80680" y="20649"/>
                  </a:lnTo>
                  <a:lnTo>
                    <a:pt x="81204" y="21775"/>
                  </a:lnTo>
                  <a:lnTo>
                    <a:pt x="81787" y="26079"/>
                  </a:lnTo>
                  <a:lnTo>
                    <a:pt x="83086" y="27681"/>
                  </a:lnTo>
                  <a:lnTo>
                    <a:pt x="87581" y="29464"/>
                  </a:lnTo>
                  <a:lnTo>
                    <a:pt x="89238" y="32229"/>
                  </a:lnTo>
                  <a:lnTo>
                    <a:pt x="92259" y="57713"/>
                  </a:lnTo>
                  <a:lnTo>
                    <a:pt x="92550" y="121496"/>
                  </a:lnTo>
                  <a:lnTo>
                    <a:pt x="92550" y="123551"/>
                  </a:lnTo>
                  <a:lnTo>
                    <a:pt x="98017" y="118097"/>
                  </a:lnTo>
                  <a:lnTo>
                    <a:pt x="100700" y="112362"/>
                  </a:lnTo>
                  <a:lnTo>
                    <a:pt x="101416" y="109233"/>
                  </a:lnTo>
                  <a:lnTo>
                    <a:pt x="107890" y="99362"/>
                  </a:lnTo>
                  <a:lnTo>
                    <a:pt x="149766" y="44903"/>
                  </a:lnTo>
                  <a:lnTo>
                    <a:pt x="152304" y="37882"/>
                  </a:lnTo>
                  <a:lnTo>
                    <a:pt x="154125" y="35550"/>
                  </a:lnTo>
                  <a:lnTo>
                    <a:pt x="174363" y="21071"/>
                  </a:lnTo>
                  <a:lnTo>
                    <a:pt x="177980" y="85259"/>
                  </a:lnTo>
                  <a:lnTo>
                    <a:pt x="184801" y="110802"/>
                  </a:lnTo>
                  <a:lnTo>
                    <a:pt x="185226"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2" name="SMARTInkShape-313"/>
            <p:cNvSpPr/>
            <p:nvPr/>
          </p:nvSpPr>
          <p:spPr>
            <a:xfrm>
              <a:off x="1328351" y="5921141"/>
              <a:ext cx="123390" cy="215893"/>
            </a:xfrm>
            <a:custGeom>
              <a:avLst/>
              <a:gdLst/>
              <a:ahLst/>
              <a:cxnLst/>
              <a:rect l="0" t="0" r="0" b="0"/>
              <a:pathLst>
                <a:path w="123390" h="215893">
                  <a:moveTo>
                    <a:pt x="0" y="20399"/>
                  </a:moveTo>
                  <a:lnTo>
                    <a:pt x="0" y="34732"/>
                  </a:lnTo>
                  <a:lnTo>
                    <a:pt x="9661" y="82474"/>
                  </a:lnTo>
                  <a:lnTo>
                    <a:pt x="13293" y="126449"/>
                  </a:lnTo>
                  <a:lnTo>
                    <a:pt x="16205" y="143046"/>
                  </a:lnTo>
                  <a:lnTo>
                    <a:pt x="10337" y="207033"/>
                  </a:lnTo>
                  <a:lnTo>
                    <a:pt x="10298" y="215892"/>
                  </a:lnTo>
                  <a:lnTo>
                    <a:pt x="10298" y="153972"/>
                  </a:lnTo>
                  <a:lnTo>
                    <a:pt x="13348" y="109999"/>
                  </a:lnTo>
                  <a:lnTo>
                    <a:pt x="30800" y="48140"/>
                  </a:lnTo>
                  <a:lnTo>
                    <a:pt x="35809" y="34254"/>
                  </a:lnTo>
                  <a:lnTo>
                    <a:pt x="44900" y="23507"/>
                  </a:lnTo>
                  <a:lnTo>
                    <a:pt x="67781" y="4791"/>
                  </a:lnTo>
                  <a:lnTo>
                    <a:pt x="78689" y="1282"/>
                  </a:lnTo>
                  <a:lnTo>
                    <a:pt x="96075" y="0"/>
                  </a:lnTo>
                  <a:lnTo>
                    <a:pt x="102958" y="2944"/>
                  </a:lnTo>
                  <a:lnTo>
                    <a:pt x="116700" y="14154"/>
                  </a:lnTo>
                  <a:lnTo>
                    <a:pt x="120516" y="20674"/>
                  </a:lnTo>
                  <a:lnTo>
                    <a:pt x="122663" y="33828"/>
                  </a:lnTo>
                  <a:lnTo>
                    <a:pt x="123389" y="53308"/>
                  </a:lnTo>
                  <a:lnTo>
                    <a:pt x="118049" y="70068"/>
                  </a:lnTo>
                  <a:lnTo>
                    <a:pt x="99358" y="100918"/>
                  </a:lnTo>
                  <a:lnTo>
                    <a:pt x="89544" y="110723"/>
                  </a:lnTo>
                  <a:lnTo>
                    <a:pt x="78698" y="117750"/>
                  </a:lnTo>
                  <a:lnTo>
                    <a:pt x="62413" y="125313"/>
                  </a:lnTo>
                  <a:lnTo>
                    <a:pt x="55199" y="129957"/>
                  </a:lnTo>
                  <a:lnTo>
                    <a:pt x="44705" y="132569"/>
                  </a:lnTo>
                  <a:lnTo>
                    <a:pt x="30892" y="1336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3" name="SMARTInkShape-314"/>
            <p:cNvSpPr/>
            <p:nvPr/>
          </p:nvSpPr>
          <p:spPr>
            <a:xfrm>
              <a:off x="1524000" y="5910649"/>
              <a:ext cx="133263" cy="123541"/>
            </a:xfrm>
            <a:custGeom>
              <a:avLst/>
              <a:gdLst/>
              <a:ahLst/>
              <a:cxnLst/>
              <a:rect l="0" t="0" r="0" b="0"/>
              <a:pathLst>
                <a:path w="133263" h="123541">
                  <a:moveTo>
                    <a:pt x="20594" y="0"/>
                  </a:moveTo>
                  <a:lnTo>
                    <a:pt x="5255" y="15339"/>
                  </a:lnTo>
                  <a:lnTo>
                    <a:pt x="2335" y="21309"/>
                  </a:lnTo>
                  <a:lnTo>
                    <a:pt x="137" y="53529"/>
                  </a:lnTo>
                  <a:lnTo>
                    <a:pt x="5507" y="70270"/>
                  </a:lnTo>
                  <a:lnTo>
                    <a:pt x="14344" y="84256"/>
                  </a:lnTo>
                  <a:lnTo>
                    <a:pt x="39123" y="105819"/>
                  </a:lnTo>
                  <a:lnTo>
                    <a:pt x="47136" y="115679"/>
                  </a:lnTo>
                  <a:lnTo>
                    <a:pt x="54511" y="120061"/>
                  </a:lnTo>
                  <a:lnTo>
                    <a:pt x="68568" y="122874"/>
                  </a:lnTo>
                  <a:lnTo>
                    <a:pt x="96105" y="123540"/>
                  </a:lnTo>
                  <a:lnTo>
                    <a:pt x="102972" y="120504"/>
                  </a:lnTo>
                  <a:lnTo>
                    <a:pt x="106405" y="118092"/>
                  </a:lnTo>
                  <a:lnTo>
                    <a:pt x="129288" y="86645"/>
                  </a:lnTo>
                  <a:lnTo>
                    <a:pt x="131831" y="79316"/>
                  </a:lnTo>
                  <a:lnTo>
                    <a:pt x="133262" y="63292"/>
                  </a:lnTo>
                  <a:lnTo>
                    <a:pt x="130546" y="53682"/>
                  </a:lnTo>
                  <a:lnTo>
                    <a:pt x="126669" y="45597"/>
                  </a:lnTo>
                  <a:lnTo>
                    <a:pt x="124946" y="38190"/>
                  </a:lnTo>
                  <a:lnTo>
                    <a:pt x="118078" y="31084"/>
                  </a:lnTo>
                  <a:lnTo>
                    <a:pt x="84854" y="4585"/>
                  </a:lnTo>
                  <a:lnTo>
                    <a:pt x="73563" y="2037"/>
                  </a:lnTo>
                  <a:lnTo>
                    <a:pt x="63968" y="3957"/>
                  </a:lnTo>
                  <a:lnTo>
                    <a:pt x="54745" y="7479"/>
                  </a:lnTo>
                  <a:lnTo>
                    <a:pt x="43019" y="9045"/>
                  </a:lnTo>
                  <a:lnTo>
                    <a:pt x="30179" y="15842"/>
                  </a:lnTo>
                  <a:lnTo>
                    <a:pt x="8758" y="33385"/>
                  </a:lnTo>
                  <a:lnTo>
                    <a:pt x="3893" y="40772"/>
                  </a:lnTo>
                  <a:lnTo>
                    <a:pt x="769" y="49371"/>
                  </a:lnTo>
                  <a:lnTo>
                    <a:pt x="0" y="7208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4" name="SMARTInkShape-315"/>
            <p:cNvSpPr/>
            <p:nvPr/>
          </p:nvSpPr>
          <p:spPr>
            <a:xfrm>
              <a:off x="1729946" y="5920946"/>
              <a:ext cx="164758" cy="144163"/>
            </a:xfrm>
            <a:custGeom>
              <a:avLst/>
              <a:gdLst/>
              <a:ahLst/>
              <a:cxnLst/>
              <a:rect l="0" t="0" r="0" b="0"/>
              <a:pathLst>
                <a:path w="164758" h="144163">
                  <a:moveTo>
                    <a:pt x="0" y="0"/>
                  </a:moveTo>
                  <a:lnTo>
                    <a:pt x="1144" y="48279"/>
                  </a:lnTo>
                  <a:lnTo>
                    <a:pt x="20700" y="109463"/>
                  </a:lnTo>
                  <a:lnTo>
                    <a:pt x="34790" y="126951"/>
                  </a:lnTo>
                  <a:lnTo>
                    <a:pt x="41396" y="130792"/>
                  </a:lnTo>
                  <a:lnTo>
                    <a:pt x="54960" y="133258"/>
                  </a:lnTo>
                  <a:lnTo>
                    <a:pt x="75517" y="133812"/>
                  </a:lnTo>
                  <a:lnTo>
                    <a:pt x="82380" y="130790"/>
                  </a:lnTo>
                  <a:lnTo>
                    <a:pt x="85812" y="128382"/>
                  </a:lnTo>
                  <a:lnTo>
                    <a:pt x="89625" y="122656"/>
                  </a:lnTo>
                  <a:lnTo>
                    <a:pt x="100495" y="99208"/>
                  </a:lnTo>
                  <a:lnTo>
                    <a:pt x="129313" y="58220"/>
                  </a:lnTo>
                  <a:lnTo>
                    <a:pt x="133660" y="45599"/>
                  </a:lnTo>
                  <a:lnTo>
                    <a:pt x="142553" y="33054"/>
                  </a:lnTo>
                  <a:lnTo>
                    <a:pt x="144149" y="20737"/>
                  </a:lnTo>
                  <a:lnTo>
                    <a:pt x="144161" y="34940"/>
                  </a:lnTo>
                  <a:lnTo>
                    <a:pt x="141111" y="41463"/>
                  </a:lnTo>
                  <a:lnTo>
                    <a:pt x="137085" y="48176"/>
                  </a:lnTo>
                  <a:lnTo>
                    <a:pt x="134819" y="59531"/>
                  </a:lnTo>
                  <a:lnTo>
                    <a:pt x="135292" y="76879"/>
                  </a:lnTo>
                  <a:lnTo>
                    <a:pt x="144377" y="108601"/>
                  </a:lnTo>
                  <a:lnTo>
                    <a:pt x="163496" y="133620"/>
                  </a:lnTo>
                  <a:lnTo>
                    <a:pt x="164757" y="144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5" name="SMARTInkShape-316"/>
            <p:cNvSpPr/>
            <p:nvPr/>
          </p:nvSpPr>
          <p:spPr>
            <a:xfrm>
              <a:off x="1956489" y="5905145"/>
              <a:ext cx="113269" cy="137718"/>
            </a:xfrm>
            <a:custGeom>
              <a:avLst/>
              <a:gdLst/>
              <a:ahLst/>
              <a:cxnLst/>
              <a:rect l="0" t="0" r="0" b="0"/>
              <a:pathLst>
                <a:path w="113269" h="137718">
                  <a:moveTo>
                    <a:pt x="10295" y="26098"/>
                  </a:moveTo>
                  <a:lnTo>
                    <a:pt x="10295" y="31564"/>
                  </a:lnTo>
                  <a:lnTo>
                    <a:pt x="9151" y="33174"/>
                  </a:lnTo>
                  <a:lnTo>
                    <a:pt x="7243" y="34248"/>
                  </a:lnTo>
                  <a:lnTo>
                    <a:pt x="4828" y="34964"/>
                  </a:lnTo>
                  <a:lnTo>
                    <a:pt x="3218" y="37729"/>
                  </a:lnTo>
                  <a:lnTo>
                    <a:pt x="421" y="59469"/>
                  </a:lnTo>
                  <a:lnTo>
                    <a:pt x="0" y="120641"/>
                  </a:lnTo>
                  <a:lnTo>
                    <a:pt x="1144" y="123451"/>
                  </a:lnTo>
                  <a:lnTo>
                    <a:pt x="3050" y="125325"/>
                  </a:lnTo>
                  <a:lnTo>
                    <a:pt x="5465" y="126573"/>
                  </a:lnTo>
                  <a:lnTo>
                    <a:pt x="7075" y="128550"/>
                  </a:lnTo>
                  <a:lnTo>
                    <a:pt x="9871" y="137717"/>
                  </a:lnTo>
                  <a:lnTo>
                    <a:pt x="13157" y="135584"/>
                  </a:lnTo>
                  <a:lnTo>
                    <a:pt x="25623" y="123986"/>
                  </a:lnTo>
                  <a:lnTo>
                    <a:pt x="28549" y="118040"/>
                  </a:lnTo>
                  <a:lnTo>
                    <a:pt x="46188" y="69097"/>
                  </a:lnTo>
                  <a:lnTo>
                    <a:pt x="79343" y="16498"/>
                  </a:lnTo>
                  <a:lnTo>
                    <a:pt x="80354" y="12834"/>
                  </a:lnTo>
                  <a:lnTo>
                    <a:pt x="82172" y="10390"/>
                  </a:lnTo>
                  <a:lnTo>
                    <a:pt x="84528" y="8761"/>
                  </a:lnTo>
                  <a:lnTo>
                    <a:pt x="87243" y="7675"/>
                  </a:lnTo>
                  <a:lnTo>
                    <a:pt x="89053" y="5808"/>
                  </a:lnTo>
                  <a:lnTo>
                    <a:pt x="91601" y="0"/>
                  </a:lnTo>
                  <a:lnTo>
                    <a:pt x="91958" y="691"/>
                  </a:lnTo>
                  <a:lnTo>
                    <a:pt x="92197" y="2296"/>
                  </a:lnTo>
                  <a:lnTo>
                    <a:pt x="93500" y="3365"/>
                  </a:lnTo>
                  <a:lnTo>
                    <a:pt x="97998" y="4553"/>
                  </a:lnTo>
                  <a:lnTo>
                    <a:pt x="99656" y="6014"/>
                  </a:lnTo>
                  <a:lnTo>
                    <a:pt x="101497" y="10688"/>
                  </a:lnTo>
                  <a:lnTo>
                    <a:pt x="102534" y="19751"/>
                  </a:lnTo>
                  <a:lnTo>
                    <a:pt x="99725" y="26329"/>
                  </a:lnTo>
                  <a:lnTo>
                    <a:pt x="97374" y="29685"/>
                  </a:lnTo>
                  <a:lnTo>
                    <a:pt x="94066" y="45339"/>
                  </a:lnTo>
                  <a:lnTo>
                    <a:pt x="92796" y="75766"/>
                  </a:lnTo>
                  <a:lnTo>
                    <a:pt x="95779" y="85548"/>
                  </a:lnTo>
                  <a:lnTo>
                    <a:pt x="99774" y="94853"/>
                  </a:lnTo>
                  <a:lnTo>
                    <a:pt x="102549" y="115172"/>
                  </a:lnTo>
                  <a:lnTo>
                    <a:pt x="113268" y="1290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6" name="SMARTInkShape-317"/>
            <p:cNvSpPr/>
            <p:nvPr/>
          </p:nvSpPr>
          <p:spPr>
            <a:xfrm>
              <a:off x="2162611" y="5838799"/>
              <a:ext cx="143984" cy="195419"/>
            </a:xfrm>
            <a:custGeom>
              <a:avLst/>
              <a:gdLst/>
              <a:ahLst/>
              <a:cxnLst/>
              <a:rect l="0" t="0" r="0" b="0"/>
              <a:pathLst>
                <a:path w="143984" h="195419">
                  <a:moveTo>
                    <a:pt x="61605" y="133633"/>
                  </a:moveTo>
                  <a:lnTo>
                    <a:pt x="61605" y="124767"/>
                  </a:lnTo>
                  <a:lnTo>
                    <a:pt x="68682" y="115398"/>
                  </a:lnTo>
                  <a:lnTo>
                    <a:pt x="70948" y="105856"/>
                  </a:lnTo>
                  <a:lnTo>
                    <a:pt x="71478" y="99168"/>
                  </a:lnTo>
                  <a:lnTo>
                    <a:pt x="70476" y="96926"/>
                  </a:lnTo>
                  <a:lnTo>
                    <a:pt x="68663" y="95432"/>
                  </a:lnTo>
                  <a:lnTo>
                    <a:pt x="66310" y="94435"/>
                  </a:lnTo>
                  <a:lnTo>
                    <a:pt x="64742" y="92627"/>
                  </a:lnTo>
                  <a:lnTo>
                    <a:pt x="62999" y="87568"/>
                  </a:lnTo>
                  <a:lnTo>
                    <a:pt x="61390" y="85761"/>
                  </a:lnTo>
                  <a:lnTo>
                    <a:pt x="56552" y="83753"/>
                  </a:lnTo>
                  <a:lnTo>
                    <a:pt x="53660" y="84361"/>
                  </a:lnTo>
                  <a:lnTo>
                    <a:pt x="40797" y="90508"/>
                  </a:lnTo>
                  <a:lnTo>
                    <a:pt x="37436" y="91153"/>
                  </a:lnTo>
                  <a:lnTo>
                    <a:pt x="27239" y="97528"/>
                  </a:lnTo>
                  <a:lnTo>
                    <a:pt x="13543" y="111077"/>
                  </a:lnTo>
                  <a:lnTo>
                    <a:pt x="4395" y="127076"/>
                  </a:lnTo>
                  <a:lnTo>
                    <a:pt x="725" y="143313"/>
                  </a:lnTo>
                  <a:lnTo>
                    <a:pt x="0" y="157538"/>
                  </a:lnTo>
                  <a:lnTo>
                    <a:pt x="2952" y="164471"/>
                  </a:lnTo>
                  <a:lnTo>
                    <a:pt x="24031" y="188549"/>
                  </a:lnTo>
                  <a:lnTo>
                    <a:pt x="30795" y="192364"/>
                  </a:lnTo>
                  <a:lnTo>
                    <a:pt x="34200" y="193382"/>
                  </a:lnTo>
                  <a:lnTo>
                    <a:pt x="44086" y="191461"/>
                  </a:lnTo>
                  <a:lnTo>
                    <a:pt x="59465" y="183948"/>
                  </a:lnTo>
                  <a:lnTo>
                    <a:pt x="90163" y="161372"/>
                  </a:lnTo>
                  <a:lnTo>
                    <a:pt x="119865" y="108340"/>
                  </a:lnTo>
                  <a:lnTo>
                    <a:pt x="140927" y="51884"/>
                  </a:lnTo>
                  <a:lnTo>
                    <a:pt x="143980" y="0"/>
                  </a:lnTo>
                  <a:lnTo>
                    <a:pt x="143983" y="5304"/>
                  </a:lnTo>
                  <a:lnTo>
                    <a:pt x="133496" y="62479"/>
                  </a:lnTo>
                  <a:lnTo>
                    <a:pt x="124946" y="124093"/>
                  </a:lnTo>
                  <a:lnTo>
                    <a:pt x="123389" y="1954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5" name="SMARTInkShape-Group98"/>
          <p:cNvGrpSpPr/>
          <p:nvPr/>
        </p:nvGrpSpPr>
        <p:grpSpPr>
          <a:xfrm>
            <a:off x="2697948" y="5715000"/>
            <a:ext cx="1338593" cy="400814"/>
            <a:chOff x="2697948" y="5715000"/>
            <a:chExt cx="1338593" cy="400814"/>
          </a:xfrm>
        </p:grpSpPr>
        <p:sp>
          <p:nvSpPr>
            <p:cNvPr id="858" name="SMARTInkShape-318"/>
            <p:cNvSpPr/>
            <p:nvPr/>
          </p:nvSpPr>
          <p:spPr>
            <a:xfrm>
              <a:off x="2697948" y="5715000"/>
              <a:ext cx="359748" cy="226064"/>
            </a:xfrm>
            <a:custGeom>
              <a:avLst/>
              <a:gdLst/>
              <a:ahLst/>
              <a:cxnLst/>
              <a:rect l="0" t="0" r="0" b="0"/>
              <a:pathLst>
                <a:path w="359748" h="226064">
                  <a:moveTo>
                    <a:pt x="164701" y="0"/>
                  </a:moveTo>
                  <a:lnTo>
                    <a:pt x="164701" y="44663"/>
                  </a:lnTo>
                  <a:lnTo>
                    <a:pt x="161650" y="51505"/>
                  </a:lnTo>
                  <a:lnTo>
                    <a:pt x="157623" y="58359"/>
                  </a:lnTo>
                  <a:lnTo>
                    <a:pt x="155040" y="72082"/>
                  </a:lnTo>
                  <a:lnTo>
                    <a:pt x="154827" y="75514"/>
                  </a:lnTo>
                  <a:lnTo>
                    <a:pt x="155830" y="77803"/>
                  </a:lnTo>
                  <a:lnTo>
                    <a:pt x="157643" y="79328"/>
                  </a:lnTo>
                  <a:lnTo>
                    <a:pt x="163306" y="81775"/>
                  </a:lnTo>
                  <a:lnTo>
                    <a:pt x="164081" y="85161"/>
                  </a:lnTo>
                  <a:lnTo>
                    <a:pt x="164690" y="92545"/>
                  </a:lnTo>
                  <a:lnTo>
                    <a:pt x="164700" y="30886"/>
                  </a:lnTo>
                  <a:lnTo>
                    <a:pt x="164701" y="17161"/>
                  </a:lnTo>
                  <a:lnTo>
                    <a:pt x="163556" y="14873"/>
                  </a:lnTo>
                  <a:lnTo>
                    <a:pt x="161650" y="13346"/>
                  </a:lnTo>
                  <a:lnTo>
                    <a:pt x="159234" y="12331"/>
                  </a:lnTo>
                  <a:lnTo>
                    <a:pt x="157623" y="10509"/>
                  </a:lnTo>
                  <a:lnTo>
                    <a:pt x="155835" y="5433"/>
                  </a:lnTo>
                  <a:lnTo>
                    <a:pt x="153069" y="3622"/>
                  </a:lnTo>
                  <a:lnTo>
                    <a:pt x="131330" y="477"/>
                  </a:lnTo>
                  <a:lnTo>
                    <a:pt x="98184" y="1172"/>
                  </a:lnTo>
                  <a:lnTo>
                    <a:pt x="54405" y="12713"/>
                  </a:lnTo>
                  <a:lnTo>
                    <a:pt x="22947" y="39254"/>
                  </a:lnTo>
                  <a:lnTo>
                    <a:pt x="10955" y="53964"/>
                  </a:lnTo>
                  <a:lnTo>
                    <a:pt x="4838" y="66318"/>
                  </a:lnTo>
                  <a:lnTo>
                    <a:pt x="374" y="106502"/>
                  </a:lnTo>
                  <a:lnTo>
                    <a:pt x="0" y="135276"/>
                  </a:lnTo>
                  <a:lnTo>
                    <a:pt x="5427" y="152462"/>
                  </a:lnTo>
                  <a:lnTo>
                    <a:pt x="24151" y="183476"/>
                  </a:lnTo>
                  <a:lnTo>
                    <a:pt x="28667" y="187534"/>
                  </a:lnTo>
                  <a:lnTo>
                    <a:pt x="69249" y="203323"/>
                  </a:lnTo>
                  <a:lnTo>
                    <a:pt x="96139" y="205428"/>
                  </a:lnTo>
                  <a:lnTo>
                    <a:pt x="119088" y="200325"/>
                  </a:lnTo>
                  <a:lnTo>
                    <a:pt x="151222" y="185064"/>
                  </a:lnTo>
                  <a:lnTo>
                    <a:pt x="172971" y="171565"/>
                  </a:lnTo>
                  <a:lnTo>
                    <a:pt x="198158" y="163814"/>
                  </a:lnTo>
                  <a:lnTo>
                    <a:pt x="222675" y="139112"/>
                  </a:lnTo>
                  <a:lnTo>
                    <a:pt x="247063" y="123580"/>
                  </a:lnTo>
                  <a:lnTo>
                    <a:pt x="247074" y="123572"/>
                  </a:lnTo>
                  <a:lnTo>
                    <a:pt x="247079" y="132434"/>
                  </a:lnTo>
                  <a:lnTo>
                    <a:pt x="240002" y="141803"/>
                  </a:lnTo>
                  <a:lnTo>
                    <a:pt x="237736" y="151345"/>
                  </a:lnTo>
                  <a:lnTo>
                    <a:pt x="236819" y="187365"/>
                  </a:lnTo>
                  <a:lnTo>
                    <a:pt x="239849" y="195018"/>
                  </a:lnTo>
                  <a:lnTo>
                    <a:pt x="251118" y="209253"/>
                  </a:lnTo>
                  <a:lnTo>
                    <a:pt x="257646" y="213135"/>
                  </a:lnTo>
                  <a:lnTo>
                    <a:pt x="264361" y="216005"/>
                  </a:lnTo>
                  <a:lnTo>
                    <a:pt x="274574" y="222911"/>
                  </a:lnTo>
                  <a:lnTo>
                    <a:pt x="284846" y="225464"/>
                  </a:lnTo>
                  <a:lnTo>
                    <a:pt x="291705" y="226063"/>
                  </a:lnTo>
                  <a:lnTo>
                    <a:pt x="298568" y="223276"/>
                  </a:lnTo>
                  <a:lnTo>
                    <a:pt x="305431" y="219368"/>
                  </a:lnTo>
                  <a:lnTo>
                    <a:pt x="315728" y="216024"/>
                  </a:lnTo>
                  <a:lnTo>
                    <a:pt x="343187" y="192074"/>
                  </a:lnTo>
                  <a:lnTo>
                    <a:pt x="355773" y="171381"/>
                  </a:lnTo>
                  <a:lnTo>
                    <a:pt x="359446" y="155090"/>
                  </a:lnTo>
                  <a:lnTo>
                    <a:pt x="359747" y="151447"/>
                  </a:lnTo>
                  <a:lnTo>
                    <a:pt x="357030" y="144349"/>
                  </a:lnTo>
                  <a:lnTo>
                    <a:pt x="325967" y="109841"/>
                  </a:lnTo>
                  <a:lnTo>
                    <a:pt x="319135" y="106026"/>
                  </a:lnTo>
                  <a:lnTo>
                    <a:pt x="305426" y="103577"/>
                  </a:lnTo>
                  <a:lnTo>
                    <a:pt x="289665" y="103151"/>
                  </a:lnTo>
                  <a:lnTo>
                    <a:pt x="280118" y="106104"/>
                  </a:lnTo>
                  <a:lnTo>
                    <a:pt x="261091" y="120547"/>
                  </a:lnTo>
                  <a:lnTo>
                    <a:pt x="251739" y="130554"/>
                  </a:lnTo>
                  <a:lnTo>
                    <a:pt x="242226" y="153077"/>
                  </a:lnTo>
                  <a:lnTo>
                    <a:pt x="241556" y="158114"/>
                  </a:lnTo>
                  <a:lnTo>
                    <a:pt x="246126" y="178064"/>
                  </a:lnTo>
                  <a:lnTo>
                    <a:pt x="252757" y="185164"/>
                  </a:lnTo>
                  <a:lnTo>
                    <a:pt x="264727" y="193578"/>
                  </a:lnTo>
                  <a:lnTo>
                    <a:pt x="277971" y="1956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9" name="SMARTInkShape-319"/>
            <p:cNvSpPr/>
            <p:nvPr/>
          </p:nvSpPr>
          <p:spPr>
            <a:xfrm>
              <a:off x="3121516" y="5838567"/>
              <a:ext cx="194215" cy="123091"/>
            </a:xfrm>
            <a:custGeom>
              <a:avLst/>
              <a:gdLst/>
              <a:ahLst/>
              <a:cxnLst/>
              <a:rect l="0" t="0" r="0" b="0"/>
              <a:pathLst>
                <a:path w="194215" h="123091">
                  <a:moveTo>
                    <a:pt x="19160" y="0"/>
                  </a:moveTo>
                  <a:lnTo>
                    <a:pt x="19160" y="15340"/>
                  </a:lnTo>
                  <a:lnTo>
                    <a:pt x="9287" y="54537"/>
                  </a:lnTo>
                  <a:lnTo>
                    <a:pt x="8900" y="84346"/>
                  </a:lnTo>
                  <a:lnTo>
                    <a:pt x="5828" y="92024"/>
                  </a:lnTo>
                  <a:lnTo>
                    <a:pt x="1793" y="99252"/>
                  </a:lnTo>
                  <a:lnTo>
                    <a:pt x="0" y="106277"/>
                  </a:lnTo>
                  <a:lnTo>
                    <a:pt x="666" y="108609"/>
                  </a:lnTo>
                  <a:lnTo>
                    <a:pt x="2254" y="110163"/>
                  </a:lnTo>
                  <a:lnTo>
                    <a:pt x="4457" y="111199"/>
                  </a:lnTo>
                  <a:lnTo>
                    <a:pt x="5925" y="113034"/>
                  </a:lnTo>
                  <a:lnTo>
                    <a:pt x="8748" y="123090"/>
                  </a:lnTo>
                  <a:lnTo>
                    <a:pt x="8829" y="117960"/>
                  </a:lnTo>
                  <a:lnTo>
                    <a:pt x="9984" y="116397"/>
                  </a:lnTo>
                  <a:lnTo>
                    <a:pt x="14319" y="114661"/>
                  </a:lnTo>
                  <a:lnTo>
                    <a:pt x="15933" y="113052"/>
                  </a:lnTo>
                  <a:lnTo>
                    <a:pt x="21573" y="102251"/>
                  </a:lnTo>
                  <a:lnTo>
                    <a:pt x="43327" y="73437"/>
                  </a:lnTo>
                  <a:lnTo>
                    <a:pt x="49868" y="57010"/>
                  </a:lnTo>
                  <a:lnTo>
                    <a:pt x="52217" y="55169"/>
                  </a:lnTo>
                  <a:lnTo>
                    <a:pt x="57879" y="51979"/>
                  </a:lnTo>
                  <a:lnTo>
                    <a:pt x="67499" y="44894"/>
                  </a:lnTo>
                  <a:lnTo>
                    <a:pt x="77595" y="41143"/>
                  </a:lnTo>
                  <a:lnTo>
                    <a:pt x="87833" y="34438"/>
                  </a:lnTo>
                  <a:lnTo>
                    <a:pt x="94684" y="32468"/>
                  </a:lnTo>
                  <a:lnTo>
                    <a:pt x="96969" y="33087"/>
                  </a:lnTo>
                  <a:lnTo>
                    <a:pt x="98492" y="34644"/>
                  </a:lnTo>
                  <a:lnTo>
                    <a:pt x="99507" y="36826"/>
                  </a:lnTo>
                  <a:lnTo>
                    <a:pt x="101329" y="38280"/>
                  </a:lnTo>
                  <a:lnTo>
                    <a:pt x="110226" y="40806"/>
                  </a:lnTo>
                  <a:lnTo>
                    <a:pt x="111120" y="44070"/>
                  </a:lnTo>
                  <a:lnTo>
                    <a:pt x="111832" y="85826"/>
                  </a:lnTo>
                  <a:lnTo>
                    <a:pt x="110689" y="88109"/>
                  </a:lnTo>
                  <a:lnTo>
                    <a:pt x="108783" y="89630"/>
                  </a:lnTo>
                  <a:lnTo>
                    <a:pt x="106368" y="90646"/>
                  </a:lnTo>
                  <a:lnTo>
                    <a:pt x="104758" y="92467"/>
                  </a:lnTo>
                  <a:lnTo>
                    <a:pt x="101549" y="102931"/>
                  </a:lnTo>
                  <a:lnTo>
                    <a:pt x="128172" y="75196"/>
                  </a:lnTo>
                  <a:lnTo>
                    <a:pt x="134640" y="61722"/>
                  </a:lnTo>
                  <a:lnTo>
                    <a:pt x="161326" y="32925"/>
                  </a:lnTo>
                  <a:lnTo>
                    <a:pt x="165486" y="31796"/>
                  </a:lnTo>
                  <a:lnTo>
                    <a:pt x="173478" y="30908"/>
                  </a:lnTo>
                  <a:lnTo>
                    <a:pt x="173619" y="75530"/>
                  </a:lnTo>
                  <a:lnTo>
                    <a:pt x="176670" y="82386"/>
                  </a:lnTo>
                  <a:lnTo>
                    <a:pt x="194214"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0" name="SMARTInkShape-320"/>
            <p:cNvSpPr/>
            <p:nvPr/>
          </p:nvSpPr>
          <p:spPr>
            <a:xfrm>
              <a:off x="3408406" y="5840228"/>
              <a:ext cx="123053" cy="275586"/>
            </a:xfrm>
            <a:custGeom>
              <a:avLst/>
              <a:gdLst/>
              <a:ahLst/>
              <a:cxnLst/>
              <a:rect l="0" t="0" r="0" b="0"/>
              <a:pathLst>
                <a:path w="123053" h="275586">
                  <a:moveTo>
                    <a:pt x="10297" y="8637"/>
                  </a:moveTo>
                  <a:lnTo>
                    <a:pt x="10297" y="65808"/>
                  </a:lnTo>
                  <a:lnTo>
                    <a:pt x="10297" y="129486"/>
                  </a:lnTo>
                  <a:lnTo>
                    <a:pt x="9153" y="173248"/>
                  </a:lnTo>
                  <a:lnTo>
                    <a:pt x="424" y="231606"/>
                  </a:lnTo>
                  <a:lnTo>
                    <a:pt x="2" y="275585"/>
                  </a:lnTo>
                  <a:lnTo>
                    <a:pt x="0" y="217395"/>
                  </a:lnTo>
                  <a:lnTo>
                    <a:pt x="1144" y="162847"/>
                  </a:lnTo>
                  <a:lnTo>
                    <a:pt x="12712" y="100595"/>
                  </a:lnTo>
                  <a:lnTo>
                    <a:pt x="21309" y="76310"/>
                  </a:lnTo>
                  <a:lnTo>
                    <a:pt x="26633" y="65029"/>
                  </a:lnTo>
                  <a:lnTo>
                    <a:pt x="35797" y="32407"/>
                  </a:lnTo>
                  <a:lnTo>
                    <a:pt x="45058" y="17459"/>
                  </a:lnTo>
                  <a:lnTo>
                    <a:pt x="51680" y="12557"/>
                  </a:lnTo>
                  <a:lnTo>
                    <a:pt x="58437" y="9235"/>
                  </a:lnTo>
                  <a:lnTo>
                    <a:pt x="68674" y="2077"/>
                  </a:lnTo>
                  <a:lnTo>
                    <a:pt x="75524" y="0"/>
                  </a:lnTo>
                  <a:lnTo>
                    <a:pt x="78953" y="591"/>
                  </a:lnTo>
                  <a:lnTo>
                    <a:pt x="101575" y="12817"/>
                  </a:lnTo>
                  <a:lnTo>
                    <a:pt x="108072" y="19267"/>
                  </a:lnTo>
                  <a:lnTo>
                    <a:pt x="114780" y="29330"/>
                  </a:lnTo>
                  <a:lnTo>
                    <a:pt x="117709" y="32729"/>
                  </a:lnTo>
                  <a:lnTo>
                    <a:pt x="120964" y="42609"/>
                  </a:lnTo>
                  <a:lnTo>
                    <a:pt x="123052" y="62130"/>
                  </a:lnTo>
                  <a:lnTo>
                    <a:pt x="117948" y="78897"/>
                  </a:lnTo>
                  <a:lnTo>
                    <a:pt x="109190" y="92891"/>
                  </a:lnTo>
                  <a:lnTo>
                    <a:pt x="93881" y="104284"/>
                  </a:lnTo>
                  <a:lnTo>
                    <a:pt x="53814" y="119475"/>
                  </a:lnTo>
                  <a:lnTo>
                    <a:pt x="32749" y="121426"/>
                  </a:lnTo>
                  <a:lnTo>
                    <a:pt x="22945" y="118643"/>
                  </a:lnTo>
                  <a:lnTo>
                    <a:pt x="18729" y="116298"/>
                  </a:lnTo>
                  <a:lnTo>
                    <a:pt x="15919" y="113591"/>
                  </a:lnTo>
                  <a:lnTo>
                    <a:pt x="12795" y="107533"/>
                  </a:lnTo>
                  <a:lnTo>
                    <a:pt x="10443" y="91189"/>
                  </a:lnTo>
                  <a:lnTo>
                    <a:pt x="10297" y="807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1" name="SMARTInkShape-321"/>
            <p:cNvSpPr/>
            <p:nvPr/>
          </p:nvSpPr>
          <p:spPr>
            <a:xfrm>
              <a:off x="3624652" y="5776783"/>
              <a:ext cx="20592" cy="216245"/>
            </a:xfrm>
            <a:custGeom>
              <a:avLst/>
              <a:gdLst/>
              <a:ahLst/>
              <a:cxnLst/>
              <a:rect l="0" t="0" r="0" b="0"/>
              <a:pathLst>
                <a:path w="20592" h="216245">
                  <a:moveTo>
                    <a:pt x="20591" y="0"/>
                  </a:moveTo>
                  <a:lnTo>
                    <a:pt x="20591" y="15341"/>
                  </a:lnTo>
                  <a:lnTo>
                    <a:pt x="19447" y="17092"/>
                  </a:lnTo>
                  <a:lnTo>
                    <a:pt x="17540" y="18261"/>
                  </a:lnTo>
                  <a:lnTo>
                    <a:pt x="15125" y="19038"/>
                  </a:lnTo>
                  <a:lnTo>
                    <a:pt x="13514" y="21845"/>
                  </a:lnTo>
                  <a:lnTo>
                    <a:pt x="10718" y="49125"/>
                  </a:lnTo>
                  <a:lnTo>
                    <a:pt x="9233" y="75726"/>
                  </a:lnTo>
                  <a:lnTo>
                    <a:pt x="958" y="123799"/>
                  </a:lnTo>
                  <a:lnTo>
                    <a:pt x="21" y="187556"/>
                  </a:lnTo>
                  <a:lnTo>
                    <a:pt x="0" y="203298"/>
                  </a:lnTo>
                  <a:lnTo>
                    <a:pt x="10294" y="2162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2" name="SMARTInkShape-322"/>
            <p:cNvSpPr/>
            <p:nvPr/>
          </p:nvSpPr>
          <p:spPr>
            <a:xfrm>
              <a:off x="3676135" y="5854302"/>
              <a:ext cx="113272" cy="128429"/>
            </a:xfrm>
            <a:custGeom>
              <a:avLst/>
              <a:gdLst/>
              <a:ahLst/>
              <a:cxnLst/>
              <a:rect l="0" t="0" r="0" b="0"/>
              <a:pathLst>
                <a:path w="113272" h="128429">
                  <a:moveTo>
                    <a:pt x="0" y="66644"/>
                  </a:moveTo>
                  <a:lnTo>
                    <a:pt x="5466" y="66644"/>
                  </a:lnTo>
                  <a:lnTo>
                    <a:pt x="11202" y="69695"/>
                  </a:lnTo>
                  <a:lnTo>
                    <a:pt x="14332" y="72110"/>
                  </a:lnTo>
                  <a:lnTo>
                    <a:pt x="17564" y="72576"/>
                  </a:lnTo>
                  <a:lnTo>
                    <a:pt x="59644" y="63726"/>
                  </a:lnTo>
                  <a:lnTo>
                    <a:pt x="68841" y="59626"/>
                  </a:lnTo>
                  <a:lnTo>
                    <a:pt x="85741" y="56175"/>
                  </a:lnTo>
                  <a:lnTo>
                    <a:pt x="94552" y="51312"/>
                  </a:lnTo>
                  <a:lnTo>
                    <a:pt x="99230" y="45338"/>
                  </a:lnTo>
                  <a:lnTo>
                    <a:pt x="102454" y="38869"/>
                  </a:lnTo>
                  <a:lnTo>
                    <a:pt x="109556" y="28793"/>
                  </a:lnTo>
                  <a:lnTo>
                    <a:pt x="112781" y="17179"/>
                  </a:lnTo>
                  <a:lnTo>
                    <a:pt x="107659" y="10290"/>
                  </a:lnTo>
                  <a:lnTo>
                    <a:pt x="87962" y="1002"/>
                  </a:lnTo>
                  <a:lnTo>
                    <a:pt x="81524" y="0"/>
                  </a:lnTo>
                  <a:lnTo>
                    <a:pt x="71320" y="1937"/>
                  </a:lnTo>
                  <a:lnTo>
                    <a:pt x="59142" y="9461"/>
                  </a:lnTo>
                  <a:lnTo>
                    <a:pt x="54890" y="15677"/>
                  </a:lnTo>
                  <a:lnTo>
                    <a:pt x="46692" y="50855"/>
                  </a:lnTo>
                  <a:lnTo>
                    <a:pt x="52789" y="77551"/>
                  </a:lnTo>
                  <a:lnTo>
                    <a:pt x="73737" y="115581"/>
                  </a:lnTo>
                  <a:lnTo>
                    <a:pt x="78906" y="119863"/>
                  </a:lnTo>
                  <a:lnTo>
                    <a:pt x="99352" y="127300"/>
                  </a:lnTo>
                  <a:lnTo>
                    <a:pt x="113271" y="1284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3" name="SMARTInkShape-323"/>
            <p:cNvSpPr/>
            <p:nvPr/>
          </p:nvSpPr>
          <p:spPr>
            <a:xfrm>
              <a:off x="3871783" y="5848865"/>
              <a:ext cx="144164" cy="153842"/>
            </a:xfrm>
            <a:custGeom>
              <a:avLst/>
              <a:gdLst/>
              <a:ahLst/>
              <a:cxnLst/>
              <a:rect l="0" t="0" r="0" b="0"/>
              <a:pathLst>
                <a:path w="144164" h="153842">
                  <a:moveTo>
                    <a:pt x="0" y="0"/>
                  </a:moveTo>
                  <a:lnTo>
                    <a:pt x="1" y="15639"/>
                  </a:lnTo>
                  <a:lnTo>
                    <a:pt x="3052" y="21443"/>
                  </a:lnTo>
                  <a:lnTo>
                    <a:pt x="49363" y="83100"/>
                  </a:lnTo>
                  <a:lnTo>
                    <a:pt x="106270" y="147420"/>
                  </a:lnTo>
                  <a:lnTo>
                    <a:pt x="113210" y="151330"/>
                  </a:lnTo>
                  <a:lnTo>
                    <a:pt x="126989" y="153841"/>
                  </a:lnTo>
                  <a:lnTo>
                    <a:pt x="129282" y="152903"/>
                  </a:lnTo>
                  <a:lnTo>
                    <a:pt x="130810" y="151133"/>
                  </a:lnTo>
                  <a:lnTo>
                    <a:pt x="133262" y="145539"/>
                  </a:lnTo>
                  <a:lnTo>
                    <a:pt x="144163"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4" name="SMARTInkShape-324"/>
            <p:cNvSpPr/>
            <p:nvPr/>
          </p:nvSpPr>
          <p:spPr>
            <a:xfrm>
              <a:off x="3851189" y="5848865"/>
              <a:ext cx="185352" cy="247136"/>
            </a:xfrm>
            <a:custGeom>
              <a:avLst/>
              <a:gdLst/>
              <a:ahLst/>
              <a:cxnLst/>
              <a:rect l="0" t="0" r="0" b="0"/>
              <a:pathLst>
                <a:path w="185352" h="247136">
                  <a:moveTo>
                    <a:pt x="185351" y="0"/>
                  </a:moveTo>
                  <a:lnTo>
                    <a:pt x="175180" y="0"/>
                  </a:lnTo>
                  <a:lnTo>
                    <a:pt x="175092" y="5466"/>
                  </a:lnTo>
                  <a:lnTo>
                    <a:pt x="172019" y="11201"/>
                  </a:lnTo>
                  <a:lnTo>
                    <a:pt x="135934" y="55465"/>
                  </a:lnTo>
                  <a:lnTo>
                    <a:pt x="121130" y="80506"/>
                  </a:lnTo>
                  <a:lnTo>
                    <a:pt x="75372" y="144655"/>
                  </a:lnTo>
                  <a:lnTo>
                    <a:pt x="25446" y="205989"/>
                  </a:lnTo>
                  <a:lnTo>
                    <a:pt x="0" y="2471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8" name="SMARTInkShape-Group99"/>
          <p:cNvGrpSpPr/>
          <p:nvPr/>
        </p:nvGrpSpPr>
        <p:grpSpPr>
          <a:xfrm>
            <a:off x="1390135" y="2821459"/>
            <a:ext cx="2739082" cy="556055"/>
            <a:chOff x="1390135" y="2821459"/>
            <a:chExt cx="2739082" cy="556055"/>
          </a:xfrm>
        </p:grpSpPr>
        <p:sp>
          <p:nvSpPr>
            <p:cNvPr id="866" name="SMARTInkShape-325"/>
            <p:cNvSpPr/>
            <p:nvPr/>
          </p:nvSpPr>
          <p:spPr>
            <a:xfrm>
              <a:off x="1390135" y="3017108"/>
              <a:ext cx="2739082" cy="360406"/>
            </a:xfrm>
            <a:custGeom>
              <a:avLst/>
              <a:gdLst/>
              <a:ahLst/>
              <a:cxnLst/>
              <a:rect l="0" t="0" r="0" b="0"/>
              <a:pathLst>
                <a:path w="2739082" h="360406">
                  <a:moveTo>
                    <a:pt x="0" y="288324"/>
                  </a:moveTo>
                  <a:lnTo>
                    <a:pt x="39296" y="288324"/>
                  </a:lnTo>
                  <a:lnTo>
                    <a:pt x="49036" y="281247"/>
                  </a:lnTo>
                  <a:lnTo>
                    <a:pt x="59879" y="278451"/>
                  </a:lnTo>
                  <a:lnTo>
                    <a:pt x="123363" y="278027"/>
                  </a:lnTo>
                  <a:lnTo>
                    <a:pt x="185408" y="278027"/>
                  </a:lnTo>
                  <a:lnTo>
                    <a:pt x="247140" y="278027"/>
                  </a:lnTo>
                  <a:lnTo>
                    <a:pt x="308919" y="278027"/>
                  </a:lnTo>
                  <a:lnTo>
                    <a:pt x="369305" y="278027"/>
                  </a:lnTo>
                  <a:lnTo>
                    <a:pt x="432482" y="278027"/>
                  </a:lnTo>
                  <a:lnTo>
                    <a:pt x="456725" y="279171"/>
                  </a:lnTo>
                  <a:lnTo>
                    <a:pt x="476684" y="286893"/>
                  </a:lnTo>
                  <a:lnTo>
                    <a:pt x="538467" y="288321"/>
                  </a:lnTo>
                  <a:lnTo>
                    <a:pt x="600104" y="288324"/>
                  </a:lnTo>
                  <a:lnTo>
                    <a:pt x="619801" y="288324"/>
                  </a:lnTo>
                  <a:lnTo>
                    <a:pt x="627482" y="291375"/>
                  </a:lnTo>
                  <a:lnTo>
                    <a:pt x="631133" y="293791"/>
                  </a:lnTo>
                  <a:lnTo>
                    <a:pt x="647203" y="297191"/>
                  </a:lnTo>
                  <a:lnTo>
                    <a:pt x="707246" y="298615"/>
                  </a:lnTo>
                  <a:lnTo>
                    <a:pt x="770858" y="298622"/>
                  </a:lnTo>
                  <a:lnTo>
                    <a:pt x="833876" y="298622"/>
                  </a:lnTo>
                  <a:lnTo>
                    <a:pt x="894340" y="298622"/>
                  </a:lnTo>
                  <a:lnTo>
                    <a:pt x="956996" y="298622"/>
                  </a:lnTo>
                  <a:lnTo>
                    <a:pt x="1016859" y="298622"/>
                  </a:lnTo>
                  <a:lnTo>
                    <a:pt x="1079012" y="298622"/>
                  </a:lnTo>
                  <a:lnTo>
                    <a:pt x="1140421" y="298622"/>
                  </a:lnTo>
                  <a:lnTo>
                    <a:pt x="1204090" y="298622"/>
                  </a:lnTo>
                  <a:lnTo>
                    <a:pt x="1263994" y="298622"/>
                  </a:lnTo>
                  <a:lnTo>
                    <a:pt x="1326038" y="298622"/>
                  </a:lnTo>
                  <a:lnTo>
                    <a:pt x="1390119" y="298622"/>
                  </a:lnTo>
                  <a:lnTo>
                    <a:pt x="1414372" y="299766"/>
                  </a:lnTo>
                  <a:lnTo>
                    <a:pt x="1434333" y="307488"/>
                  </a:lnTo>
                  <a:lnTo>
                    <a:pt x="1455314" y="308793"/>
                  </a:lnTo>
                  <a:lnTo>
                    <a:pt x="1510186" y="298705"/>
                  </a:lnTo>
                  <a:lnTo>
                    <a:pt x="1557899" y="298623"/>
                  </a:lnTo>
                  <a:lnTo>
                    <a:pt x="1609682" y="308793"/>
                  </a:lnTo>
                  <a:lnTo>
                    <a:pt x="1671722" y="308918"/>
                  </a:lnTo>
                  <a:lnTo>
                    <a:pt x="1680423" y="308918"/>
                  </a:lnTo>
                  <a:lnTo>
                    <a:pt x="1688104" y="311970"/>
                  </a:lnTo>
                  <a:lnTo>
                    <a:pt x="1691754" y="314385"/>
                  </a:lnTo>
                  <a:lnTo>
                    <a:pt x="1707824" y="317785"/>
                  </a:lnTo>
                  <a:lnTo>
                    <a:pt x="1767867" y="319209"/>
                  </a:lnTo>
                  <a:lnTo>
                    <a:pt x="1784787" y="320358"/>
                  </a:lnTo>
                  <a:lnTo>
                    <a:pt x="1804997" y="328082"/>
                  </a:lnTo>
                  <a:lnTo>
                    <a:pt x="1867170" y="329506"/>
                  </a:lnTo>
                  <a:lnTo>
                    <a:pt x="1927583" y="329514"/>
                  </a:lnTo>
                  <a:lnTo>
                    <a:pt x="1935250" y="332565"/>
                  </a:lnTo>
                  <a:lnTo>
                    <a:pt x="1938897" y="334980"/>
                  </a:lnTo>
                  <a:lnTo>
                    <a:pt x="1954961" y="338380"/>
                  </a:lnTo>
                  <a:lnTo>
                    <a:pt x="2015002" y="339804"/>
                  </a:lnTo>
                  <a:lnTo>
                    <a:pt x="2052133" y="339811"/>
                  </a:lnTo>
                  <a:lnTo>
                    <a:pt x="2112817" y="349983"/>
                  </a:lnTo>
                  <a:lnTo>
                    <a:pt x="2155102" y="350105"/>
                  </a:lnTo>
                  <a:lnTo>
                    <a:pt x="2215790" y="360280"/>
                  </a:lnTo>
                  <a:lnTo>
                    <a:pt x="2278560" y="360405"/>
                  </a:lnTo>
                  <a:lnTo>
                    <a:pt x="2309591" y="360405"/>
                  </a:lnTo>
                  <a:lnTo>
                    <a:pt x="2360939" y="350297"/>
                  </a:lnTo>
                  <a:lnTo>
                    <a:pt x="2424780" y="350110"/>
                  </a:lnTo>
                  <a:lnTo>
                    <a:pt x="2484123" y="348964"/>
                  </a:lnTo>
                  <a:lnTo>
                    <a:pt x="2504427" y="341958"/>
                  </a:lnTo>
                  <a:lnTo>
                    <a:pt x="2567060" y="339816"/>
                  </a:lnTo>
                  <a:lnTo>
                    <a:pt x="2629494" y="339811"/>
                  </a:lnTo>
                  <a:lnTo>
                    <a:pt x="2659748" y="339811"/>
                  </a:lnTo>
                  <a:lnTo>
                    <a:pt x="2666827" y="336760"/>
                  </a:lnTo>
                  <a:lnTo>
                    <a:pt x="2673788" y="332734"/>
                  </a:lnTo>
                  <a:lnTo>
                    <a:pt x="2687376" y="329796"/>
                  </a:lnTo>
                  <a:lnTo>
                    <a:pt x="2711748" y="329525"/>
                  </a:lnTo>
                  <a:lnTo>
                    <a:pt x="2718543" y="326467"/>
                  </a:lnTo>
                  <a:lnTo>
                    <a:pt x="2726760" y="320649"/>
                  </a:lnTo>
                  <a:lnTo>
                    <a:pt x="2733651" y="319641"/>
                  </a:lnTo>
                  <a:lnTo>
                    <a:pt x="2735461" y="318355"/>
                  </a:lnTo>
                  <a:lnTo>
                    <a:pt x="2736668" y="316354"/>
                  </a:lnTo>
                  <a:lnTo>
                    <a:pt x="2739039" y="309048"/>
                  </a:lnTo>
                  <a:lnTo>
                    <a:pt x="2739081" y="269210"/>
                  </a:lnTo>
                  <a:lnTo>
                    <a:pt x="2730215" y="258994"/>
                  </a:lnTo>
                  <a:lnTo>
                    <a:pt x="2728909" y="248704"/>
                  </a:lnTo>
                  <a:lnTo>
                    <a:pt x="2728784" y="185158"/>
                  </a:lnTo>
                  <a:lnTo>
                    <a:pt x="2728784" y="140692"/>
                  </a:lnTo>
                  <a:lnTo>
                    <a:pt x="2725733" y="133848"/>
                  </a:lnTo>
                  <a:lnTo>
                    <a:pt x="2721707" y="126993"/>
                  </a:lnTo>
                  <a:lnTo>
                    <a:pt x="2718911" y="115304"/>
                  </a:lnTo>
                  <a:lnTo>
                    <a:pt x="2718489" y="84375"/>
                  </a:lnTo>
                  <a:lnTo>
                    <a:pt x="2711411" y="74552"/>
                  </a:lnTo>
                  <a:lnTo>
                    <a:pt x="2709143" y="64931"/>
                  </a:lnTo>
                  <a:lnTo>
                    <a:pt x="2708226" y="46612"/>
                  </a:lnTo>
                  <a:lnTo>
                    <a:pt x="2707070" y="44804"/>
                  </a:lnTo>
                  <a:lnTo>
                    <a:pt x="2705155" y="43599"/>
                  </a:lnTo>
                  <a:lnTo>
                    <a:pt x="2702734" y="42796"/>
                  </a:lnTo>
                  <a:lnTo>
                    <a:pt x="2701120" y="41116"/>
                  </a:lnTo>
                  <a:lnTo>
                    <a:pt x="2698317" y="32464"/>
                  </a:lnTo>
                  <a:lnTo>
                    <a:pt x="2697929" y="22164"/>
                  </a:lnTo>
                  <a:lnTo>
                    <a:pt x="2696773" y="21641"/>
                  </a:lnTo>
                  <a:lnTo>
                    <a:pt x="2688020" y="20635"/>
                  </a:lnTo>
                  <a:lnTo>
                    <a:pt x="2687721" y="15140"/>
                  </a:lnTo>
                  <a:lnTo>
                    <a:pt x="2686535" y="13526"/>
                  </a:lnTo>
                  <a:lnTo>
                    <a:pt x="2677724" y="10423"/>
                  </a:lnTo>
                  <a:lnTo>
                    <a:pt x="2621942" y="10298"/>
                  </a:lnTo>
                  <a:lnTo>
                    <a:pt x="2615320" y="13348"/>
                  </a:lnTo>
                  <a:lnTo>
                    <a:pt x="2608562" y="17374"/>
                  </a:lnTo>
                  <a:lnTo>
                    <a:pt x="2594902" y="19959"/>
                  </a:lnTo>
                  <a:lnTo>
                    <a:pt x="2535706" y="20592"/>
                  </a:lnTo>
                  <a:lnTo>
                    <a:pt x="2473556" y="20595"/>
                  </a:lnTo>
                  <a:lnTo>
                    <a:pt x="2415385" y="20595"/>
                  </a:lnTo>
                  <a:lnTo>
                    <a:pt x="2357427" y="20595"/>
                  </a:lnTo>
                  <a:lnTo>
                    <a:pt x="2299294" y="20595"/>
                  </a:lnTo>
                  <a:lnTo>
                    <a:pt x="2238151" y="20595"/>
                  </a:lnTo>
                  <a:lnTo>
                    <a:pt x="2179510" y="20595"/>
                  </a:lnTo>
                  <a:lnTo>
                    <a:pt x="2119095" y="20595"/>
                  </a:lnTo>
                  <a:lnTo>
                    <a:pt x="2059403" y="20595"/>
                  </a:lnTo>
                  <a:lnTo>
                    <a:pt x="1997675" y="20595"/>
                  </a:lnTo>
                  <a:lnTo>
                    <a:pt x="1935680" y="20595"/>
                  </a:lnTo>
                  <a:lnTo>
                    <a:pt x="1877666" y="20595"/>
                  </a:lnTo>
                  <a:lnTo>
                    <a:pt x="1815760" y="20595"/>
                  </a:lnTo>
                  <a:lnTo>
                    <a:pt x="1757787" y="20595"/>
                  </a:lnTo>
                  <a:lnTo>
                    <a:pt x="1695905" y="20595"/>
                  </a:lnTo>
                  <a:lnTo>
                    <a:pt x="1635247" y="20595"/>
                  </a:lnTo>
                  <a:lnTo>
                    <a:pt x="1575676" y="20595"/>
                  </a:lnTo>
                  <a:lnTo>
                    <a:pt x="1541187" y="19451"/>
                  </a:lnTo>
                  <a:lnTo>
                    <a:pt x="1519431" y="14662"/>
                  </a:lnTo>
                  <a:lnTo>
                    <a:pt x="1455776" y="20296"/>
                  </a:lnTo>
                  <a:lnTo>
                    <a:pt x="1392299" y="20583"/>
                  </a:lnTo>
                  <a:lnTo>
                    <a:pt x="1377367" y="19446"/>
                  </a:lnTo>
                  <a:lnTo>
                    <a:pt x="1328408" y="10933"/>
                  </a:lnTo>
                  <a:lnTo>
                    <a:pt x="1272804" y="10381"/>
                  </a:lnTo>
                  <a:lnTo>
                    <a:pt x="1208593" y="10301"/>
                  </a:lnTo>
                  <a:lnTo>
                    <a:pt x="1150841" y="10298"/>
                  </a:lnTo>
                  <a:lnTo>
                    <a:pt x="1088106" y="10298"/>
                  </a:lnTo>
                  <a:lnTo>
                    <a:pt x="1026298" y="10298"/>
                  </a:lnTo>
                  <a:lnTo>
                    <a:pt x="964514" y="10298"/>
                  </a:lnTo>
                  <a:lnTo>
                    <a:pt x="904015" y="10298"/>
                  </a:lnTo>
                  <a:lnTo>
                    <a:pt x="844323" y="10298"/>
                  </a:lnTo>
                  <a:lnTo>
                    <a:pt x="810047" y="9154"/>
                  </a:lnTo>
                  <a:lnTo>
                    <a:pt x="770150" y="636"/>
                  </a:lnTo>
                  <a:lnTo>
                    <a:pt x="709078" y="11"/>
                  </a:lnTo>
                  <a:lnTo>
                    <a:pt x="646526" y="0"/>
                  </a:lnTo>
                  <a:lnTo>
                    <a:pt x="584350" y="0"/>
                  </a:lnTo>
                  <a:lnTo>
                    <a:pt x="523634" y="0"/>
                  </a:lnTo>
                  <a:lnTo>
                    <a:pt x="461816" y="0"/>
                  </a:lnTo>
                  <a:lnTo>
                    <a:pt x="399733" y="0"/>
                  </a:lnTo>
                  <a:lnTo>
                    <a:pt x="336457" y="0"/>
                  </a:lnTo>
                  <a:lnTo>
                    <a:pt x="296758" y="0"/>
                  </a:lnTo>
                  <a:lnTo>
                    <a:pt x="289022" y="3051"/>
                  </a:lnTo>
                  <a:lnTo>
                    <a:pt x="285357" y="5467"/>
                  </a:lnTo>
                  <a:lnTo>
                    <a:pt x="269266" y="8866"/>
                  </a:lnTo>
                  <a:lnTo>
                    <a:pt x="208543" y="10291"/>
                  </a:lnTo>
                  <a:lnTo>
                    <a:pt x="146367" y="10297"/>
                  </a:lnTo>
                  <a:lnTo>
                    <a:pt x="82572" y="10297"/>
                  </a:lnTo>
                  <a:lnTo>
                    <a:pt x="20595" y="10297"/>
                  </a:lnTo>
                  <a:lnTo>
                    <a:pt x="12331" y="10297"/>
                  </a:lnTo>
                  <a:lnTo>
                    <a:pt x="11653" y="11441"/>
                  </a:lnTo>
                  <a:lnTo>
                    <a:pt x="10900" y="15764"/>
                  </a:lnTo>
                  <a:lnTo>
                    <a:pt x="9555" y="17374"/>
                  </a:lnTo>
                  <a:lnTo>
                    <a:pt x="5" y="20593"/>
                  </a:lnTo>
                  <a:lnTo>
                    <a:pt x="4" y="20594"/>
                  </a:lnTo>
                  <a:lnTo>
                    <a:pt x="0" y="84547"/>
                  </a:lnTo>
                  <a:lnTo>
                    <a:pt x="0" y="87257"/>
                  </a:lnTo>
                  <a:lnTo>
                    <a:pt x="3051" y="93318"/>
                  </a:lnTo>
                  <a:lnTo>
                    <a:pt x="7077" y="99826"/>
                  </a:lnTo>
                  <a:lnTo>
                    <a:pt x="9661" y="113327"/>
                  </a:lnTo>
                  <a:lnTo>
                    <a:pt x="10294" y="157892"/>
                  </a:lnTo>
                  <a:lnTo>
                    <a:pt x="13347" y="164757"/>
                  </a:lnTo>
                  <a:lnTo>
                    <a:pt x="17373" y="171622"/>
                  </a:lnTo>
                  <a:lnTo>
                    <a:pt x="19959" y="185352"/>
                  </a:lnTo>
                  <a:lnTo>
                    <a:pt x="20594" y="247135"/>
                  </a:lnTo>
                  <a:lnTo>
                    <a:pt x="20595" y="265696"/>
                  </a:lnTo>
                  <a:lnTo>
                    <a:pt x="21739" y="266374"/>
                  </a:lnTo>
                  <a:lnTo>
                    <a:pt x="26061" y="267127"/>
                  </a:lnTo>
                  <a:lnTo>
                    <a:pt x="27672" y="268472"/>
                  </a:lnTo>
                  <a:lnTo>
                    <a:pt x="30468" y="276543"/>
                  </a:lnTo>
                  <a:lnTo>
                    <a:pt x="30892" y="2883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7" name="SMARTInkShape-326"/>
            <p:cNvSpPr/>
            <p:nvPr/>
          </p:nvSpPr>
          <p:spPr>
            <a:xfrm>
              <a:off x="1657876" y="2821459"/>
              <a:ext cx="195639" cy="173486"/>
            </a:xfrm>
            <a:custGeom>
              <a:avLst/>
              <a:gdLst/>
              <a:ahLst/>
              <a:cxnLst/>
              <a:rect l="0" t="0" r="0" b="0"/>
              <a:pathLst>
                <a:path w="195639" h="173486">
                  <a:moveTo>
                    <a:pt x="82367" y="0"/>
                  </a:moveTo>
                  <a:lnTo>
                    <a:pt x="82367" y="25600"/>
                  </a:lnTo>
                  <a:lnTo>
                    <a:pt x="85418" y="31591"/>
                  </a:lnTo>
                  <a:lnTo>
                    <a:pt x="89444" y="38068"/>
                  </a:lnTo>
                  <a:lnTo>
                    <a:pt x="92028" y="51548"/>
                  </a:lnTo>
                  <a:lnTo>
                    <a:pt x="93526" y="59523"/>
                  </a:lnTo>
                  <a:lnTo>
                    <a:pt x="100759" y="83288"/>
                  </a:lnTo>
                  <a:lnTo>
                    <a:pt x="104020" y="120913"/>
                  </a:lnTo>
                  <a:lnTo>
                    <a:pt x="112618" y="145652"/>
                  </a:lnTo>
                  <a:lnTo>
                    <a:pt x="113248" y="154307"/>
                  </a:lnTo>
                  <a:lnTo>
                    <a:pt x="107789" y="154415"/>
                  </a:lnTo>
                  <a:lnTo>
                    <a:pt x="106180" y="153286"/>
                  </a:lnTo>
                  <a:lnTo>
                    <a:pt x="105107" y="151389"/>
                  </a:lnTo>
                  <a:lnTo>
                    <a:pt x="104392" y="148980"/>
                  </a:lnTo>
                  <a:lnTo>
                    <a:pt x="102771" y="147374"/>
                  </a:lnTo>
                  <a:lnTo>
                    <a:pt x="97919" y="145590"/>
                  </a:lnTo>
                  <a:lnTo>
                    <a:pt x="96167" y="143970"/>
                  </a:lnTo>
                  <a:lnTo>
                    <a:pt x="94222" y="139119"/>
                  </a:lnTo>
                  <a:lnTo>
                    <a:pt x="92558" y="137368"/>
                  </a:lnTo>
                  <a:lnTo>
                    <a:pt x="78469" y="128860"/>
                  </a:lnTo>
                  <a:lnTo>
                    <a:pt x="68499" y="119670"/>
                  </a:lnTo>
                  <a:lnTo>
                    <a:pt x="64762" y="113064"/>
                  </a:lnTo>
                  <a:lnTo>
                    <a:pt x="61957" y="106314"/>
                  </a:lnTo>
                  <a:lnTo>
                    <a:pt x="56897" y="99500"/>
                  </a:lnTo>
                  <a:lnTo>
                    <a:pt x="50834" y="95709"/>
                  </a:lnTo>
                  <a:lnTo>
                    <a:pt x="44325" y="92880"/>
                  </a:lnTo>
                  <a:lnTo>
                    <a:pt x="37619" y="87809"/>
                  </a:lnTo>
                  <a:lnTo>
                    <a:pt x="33875" y="81741"/>
                  </a:lnTo>
                  <a:lnTo>
                    <a:pt x="31068" y="75231"/>
                  </a:lnTo>
                  <a:lnTo>
                    <a:pt x="26006" y="68523"/>
                  </a:lnTo>
                  <a:lnTo>
                    <a:pt x="19942" y="64780"/>
                  </a:lnTo>
                  <a:lnTo>
                    <a:pt x="16724" y="63781"/>
                  </a:lnTo>
                  <a:lnTo>
                    <a:pt x="14578" y="61971"/>
                  </a:lnTo>
                  <a:lnTo>
                    <a:pt x="27" y="41231"/>
                  </a:lnTo>
                  <a:lnTo>
                    <a:pt x="0" y="46668"/>
                  </a:lnTo>
                  <a:lnTo>
                    <a:pt x="3045" y="52396"/>
                  </a:lnTo>
                  <a:lnTo>
                    <a:pt x="26622" y="79240"/>
                  </a:lnTo>
                  <a:lnTo>
                    <a:pt x="33091" y="92734"/>
                  </a:lnTo>
                  <a:lnTo>
                    <a:pt x="75514" y="137298"/>
                  </a:lnTo>
                  <a:lnTo>
                    <a:pt x="82372" y="141111"/>
                  </a:lnTo>
                  <a:lnTo>
                    <a:pt x="89235" y="143951"/>
                  </a:lnTo>
                  <a:lnTo>
                    <a:pt x="99530" y="150838"/>
                  </a:lnTo>
                  <a:lnTo>
                    <a:pt x="106395" y="152850"/>
                  </a:lnTo>
                  <a:lnTo>
                    <a:pt x="108683" y="154531"/>
                  </a:lnTo>
                  <a:lnTo>
                    <a:pt x="110208" y="156796"/>
                  </a:lnTo>
                  <a:lnTo>
                    <a:pt x="111225" y="159449"/>
                  </a:lnTo>
                  <a:lnTo>
                    <a:pt x="113047" y="161219"/>
                  </a:lnTo>
                  <a:lnTo>
                    <a:pt x="118123" y="163185"/>
                  </a:lnTo>
                  <a:lnTo>
                    <a:pt x="119934" y="164853"/>
                  </a:lnTo>
                  <a:lnTo>
                    <a:pt x="121947" y="169758"/>
                  </a:lnTo>
                  <a:lnTo>
                    <a:pt x="123628" y="171523"/>
                  </a:lnTo>
                  <a:lnTo>
                    <a:pt x="128546" y="173485"/>
                  </a:lnTo>
                  <a:lnTo>
                    <a:pt x="130315" y="172864"/>
                  </a:lnTo>
                  <a:lnTo>
                    <a:pt x="131495" y="171306"/>
                  </a:lnTo>
                  <a:lnTo>
                    <a:pt x="132281" y="169123"/>
                  </a:lnTo>
                  <a:lnTo>
                    <a:pt x="133949" y="167668"/>
                  </a:lnTo>
                  <a:lnTo>
                    <a:pt x="138854" y="166051"/>
                  </a:lnTo>
                  <a:lnTo>
                    <a:pt x="140620" y="164475"/>
                  </a:lnTo>
                  <a:lnTo>
                    <a:pt x="144985" y="154346"/>
                  </a:lnTo>
                  <a:lnTo>
                    <a:pt x="151136" y="146544"/>
                  </a:lnTo>
                  <a:lnTo>
                    <a:pt x="154611" y="136986"/>
                  </a:lnTo>
                  <a:lnTo>
                    <a:pt x="171514" y="114596"/>
                  </a:lnTo>
                  <a:lnTo>
                    <a:pt x="175142" y="100188"/>
                  </a:lnTo>
                  <a:lnTo>
                    <a:pt x="177397" y="97684"/>
                  </a:lnTo>
                  <a:lnTo>
                    <a:pt x="180045" y="96015"/>
                  </a:lnTo>
                  <a:lnTo>
                    <a:pt x="181810" y="93758"/>
                  </a:lnTo>
                  <a:lnTo>
                    <a:pt x="187694" y="81914"/>
                  </a:lnTo>
                  <a:lnTo>
                    <a:pt x="195638" y="720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1" name="SMARTInkShape-Group100"/>
          <p:cNvGrpSpPr/>
          <p:nvPr/>
        </p:nvGrpSpPr>
        <p:grpSpPr>
          <a:xfrm>
            <a:off x="4026243" y="3408406"/>
            <a:ext cx="1040028" cy="154460"/>
            <a:chOff x="4026243" y="3408406"/>
            <a:chExt cx="1040028" cy="154460"/>
          </a:xfrm>
        </p:grpSpPr>
        <p:sp>
          <p:nvSpPr>
            <p:cNvPr id="869" name="SMARTInkShape-327"/>
            <p:cNvSpPr/>
            <p:nvPr/>
          </p:nvSpPr>
          <p:spPr>
            <a:xfrm>
              <a:off x="4026243" y="3449720"/>
              <a:ext cx="144164" cy="113146"/>
            </a:xfrm>
            <a:custGeom>
              <a:avLst/>
              <a:gdLst/>
              <a:ahLst/>
              <a:cxnLst/>
              <a:rect l="0" t="0" r="0" b="0"/>
              <a:pathLst>
                <a:path w="144164" h="113146">
                  <a:moveTo>
                    <a:pt x="61784" y="10172"/>
                  </a:moveTo>
                  <a:lnTo>
                    <a:pt x="61784" y="0"/>
                  </a:lnTo>
                  <a:lnTo>
                    <a:pt x="61784" y="5378"/>
                  </a:lnTo>
                  <a:lnTo>
                    <a:pt x="62928" y="6976"/>
                  </a:lnTo>
                  <a:lnTo>
                    <a:pt x="71445" y="9985"/>
                  </a:lnTo>
                  <a:lnTo>
                    <a:pt x="71657" y="10047"/>
                  </a:lnTo>
                  <a:lnTo>
                    <a:pt x="72044" y="19027"/>
                  </a:lnTo>
                  <a:lnTo>
                    <a:pt x="80944" y="29208"/>
                  </a:lnTo>
                  <a:lnTo>
                    <a:pt x="81954" y="35771"/>
                  </a:lnTo>
                  <a:lnTo>
                    <a:pt x="82379" y="99251"/>
                  </a:lnTo>
                  <a:lnTo>
                    <a:pt x="82379" y="111573"/>
                  </a:lnTo>
                  <a:lnTo>
                    <a:pt x="83522" y="112097"/>
                  </a:lnTo>
                  <a:lnTo>
                    <a:pt x="92673" y="113145"/>
                  </a:lnTo>
                  <a:lnTo>
                    <a:pt x="92675" y="94107"/>
                  </a:lnTo>
                  <a:lnTo>
                    <a:pt x="101542" y="83820"/>
                  </a:lnTo>
                  <a:lnTo>
                    <a:pt x="102848" y="73525"/>
                  </a:lnTo>
                  <a:lnTo>
                    <a:pt x="102973" y="42661"/>
                  </a:lnTo>
                  <a:lnTo>
                    <a:pt x="94107" y="32338"/>
                  </a:lnTo>
                  <a:lnTo>
                    <a:pt x="92801" y="22039"/>
                  </a:lnTo>
                  <a:lnTo>
                    <a:pt x="91615" y="21516"/>
                  </a:lnTo>
                  <a:lnTo>
                    <a:pt x="77339" y="20510"/>
                  </a:lnTo>
                  <a:lnTo>
                    <a:pt x="75586" y="19352"/>
                  </a:lnTo>
                  <a:lnTo>
                    <a:pt x="74418" y="17436"/>
                  </a:lnTo>
                  <a:lnTo>
                    <a:pt x="72543" y="11607"/>
                  </a:lnTo>
                  <a:lnTo>
                    <a:pt x="69235" y="10809"/>
                  </a:lnTo>
                  <a:lnTo>
                    <a:pt x="46482" y="10175"/>
                  </a:lnTo>
                  <a:lnTo>
                    <a:pt x="40491" y="13224"/>
                  </a:lnTo>
                  <a:lnTo>
                    <a:pt x="31455" y="20045"/>
                  </a:lnTo>
                  <a:lnTo>
                    <a:pt x="25592" y="20343"/>
                  </a:lnTo>
                  <a:lnTo>
                    <a:pt x="23927" y="21529"/>
                  </a:lnTo>
                  <a:lnTo>
                    <a:pt x="22816" y="23464"/>
                  </a:lnTo>
                  <a:lnTo>
                    <a:pt x="22075" y="25898"/>
                  </a:lnTo>
                  <a:lnTo>
                    <a:pt x="20438" y="27520"/>
                  </a:lnTo>
                  <a:lnTo>
                    <a:pt x="15567" y="29323"/>
                  </a:lnTo>
                  <a:lnTo>
                    <a:pt x="13810" y="30949"/>
                  </a:lnTo>
                  <a:lnTo>
                    <a:pt x="11859" y="35805"/>
                  </a:lnTo>
                  <a:lnTo>
                    <a:pt x="10194" y="37559"/>
                  </a:lnTo>
                  <a:lnTo>
                    <a:pt x="1569" y="40602"/>
                  </a:lnTo>
                  <a:lnTo>
                    <a:pt x="698" y="43910"/>
                  </a:lnTo>
                  <a:lnTo>
                    <a:pt x="0" y="51358"/>
                  </a:lnTo>
                  <a:lnTo>
                    <a:pt x="49888" y="51361"/>
                  </a:lnTo>
                  <a:lnTo>
                    <a:pt x="59393" y="44285"/>
                  </a:lnTo>
                  <a:lnTo>
                    <a:pt x="70184" y="41488"/>
                  </a:lnTo>
                  <a:lnTo>
                    <a:pt x="76986" y="41189"/>
                  </a:lnTo>
                  <a:lnTo>
                    <a:pt x="78783" y="40003"/>
                  </a:lnTo>
                  <a:lnTo>
                    <a:pt x="79981" y="38068"/>
                  </a:lnTo>
                  <a:lnTo>
                    <a:pt x="80780" y="35634"/>
                  </a:lnTo>
                  <a:lnTo>
                    <a:pt x="82457" y="34011"/>
                  </a:lnTo>
                  <a:lnTo>
                    <a:pt x="92210" y="30893"/>
                  </a:lnTo>
                  <a:lnTo>
                    <a:pt x="121701" y="30766"/>
                  </a:lnTo>
                  <a:lnTo>
                    <a:pt x="144163" y="513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0" name="SMARTInkShape-328"/>
            <p:cNvSpPr/>
            <p:nvPr/>
          </p:nvSpPr>
          <p:spPr>
            <a:xfrm>
              <a:off x="4314567" y="3408406"/>
              <a:ext cx="751704" cy="20595"/>
            </a:xfrm>
            <a:custGeom>
              <a:avLst/>
              <a:gdLst/>
              <a:ahLst/>
              <a:cxnLst/>
              <a:rect l="0" t="0" r="0" b="0"/>
              <a:pathLst>
                <a:path w="751704" h="20595">
                  <a:moveTo>
                    <a:pt x="0" y="20594"/>
                  </a:moveTo>
                  <a:lnTo>
                    <a:pt x="61803" y="20594"/>
                  </a:lnTo>
                  <a:lnTo>
                    <a:pt x="125570" y="20594"/>
                  </a:lnTo>
                  <a:lnTo>
                    <a:pt x="188210" y="20594"/>
                  </a:lnTo>
                  <a:lnTo>
                    <a:pt x="249098" y="20594"/>
                  </a:lnTo>
                  <a:lnTo>
                    <a:pt x="260429" y="20594"/>
                  </a:lnTo>
                  <a:lnTo>
                    <a:pt x="312223" y="10423"/>
                  </a:lnTo>
                  <a:lnTo>
                    <a:pt x="341801" y="10308"/>
                  </a:lnTo>
                  <a:lnTo>
                    <a:pt x="349467" y="7251"/>
                  </a:lnTo>
                  <a:lnTo>
                    <a:pt x="353114" y="4833"/>
                  </a:lnTo>
                  <a:lnTo>
                    <a:pt x="369178" y="1432"/>
                  </a:lnTo>
                  <a:lnTo>
                    <a:pt x="429219" y="6"/>
                  </a:lnTo>
                  <a:lnTo>
                    <a:pt x="490937" y="0"/>
                  </a:lnTo>
                  <a:lnTo>
                    <a:pt x="552720" y="0"/>
                  </a:lnTo>
                  <a:lnTo>
                    <a:pt x="615878" y="0"/>
                  </a:lnTo>
                  <a:lnTo>
                    <a:pt x="676777" y="0"/>
                  </a:lnTo>
                  <a:lnTo>
                    <a:pt x="739669" y="0"/>
                  </a:lnTo>
                  <a:lnTo>
                    <a:pt x="75170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72" name="SMARTInkShape-329"/>
          <p:cNvSpPr/>
          <p:nvPr/>
        </p:nvSpPr>
        <p:spPr>
          <a:xfrm>
            <a:off x="689919" y="3861486"/>
            <a:ext cx="1153298" cy="61785"/>
          </a:xfrm>
          <a:custGeom>
            <a:avLst/>
            <a:gdLst/>
            <a:ahLst/>
            <a:cxnLst/>
            <a:rect l="0" t="0" r="0" b="0"/>
            <a:pathLst>
              <a:path w="1153298" h="61785">
                <a:moveTo>
                  <a:pt x="0" y="61784"/>
                </a:moveTo>
                <a:lnTo>
                  <a:pt x="34492" y="61784"/>
                </a:lnTo>
                <a:lnTo>
                  <a:pt x="41264" y="58733"/>
                </a:lnTo>
                <a:lnTo>
                  <a:pt x="48087" y="54707"/>
                </a:lnTo>
                <a:lnTo>
                  <a:pt x="61790" y="52124"/>
                </a:lnTo>
                <a:lnTo>
                  <a:pt x="99731" y="50368"/>
                </a:lnTo>
                <a:lnTo>
                  <a:pt x="125443" y="42625"/>
                </a:lnTo>
                <a:lnTo>
                  <a:pt x="186049" y="41208"/>
                </a:lnTo>
                <a:lnTo>
                  <a:pt x="230954" y="40046"/>
                </a:lnTo>
                <a:lnTo>
                  <a:pt x="264171" y="31846"/>
                </a:lnTo>
                <a:lnTo>
                  <a:pt x="327550" y="30903"/>
                </a:lnTo>
                <a:lnTo>
                  <a:pt x="374221" y="29749"/>
                </a:lnTo>
                <a:lnTo>
                  <a:pt x="419143" y="21230"/>
                </a:lnTo>
                <a:lnTo>
                  <a:pt x="480666" y="20606"/>
                </a:lnTo>
                <a:lnTo>
                  <a:pt x="539177" y="20596"/>
                </a:lnTo>
                <a:lnTo>
                  <a:pt x="573029" y="19451"/>
                </a:lnTo>
                <a:lnTo>
                  <a:pt x="604535" y="11729"/>
                </a:lnTo>
                <a:lnTo>
                  <a:pt x="665687" y="10321"/>
                </a:lnTo>
                <a:lnTo>
                  <a:pt x="728137" y="10298"/>
                </a:lnTo>
                <a:lnTo>
                  <a:pt x="790035" y="10298"/>
                </a:lnTo>
                <a:lnTo>
                  <a:pt x="848851" y="9154"/>
                </a:lnTo>
                <a:lnTo>
                  <a:pt x="882015" y="955"/>
                </a:lnTo>
                <a:lnTo>
                  <a:pt x="944381" y="11"/>
                </a:lnTo>
                <a:lnTo>
                  <a:pt x="1007782" y="1"/>
                </a:lnTo>
                <a:lnTo>
                  <a:pt x="1067415" y="0"/>
                </a:lnTo>
                <a:lnTo>
                  <a:pt x="1125796" y="0"/>
                </a:lnTo>
                <a:lnTo>
                  <a:pt x="1132684" y="3051"/>
                </a:lnTo>
                <a:lnTo>
                  <a:pt x="1140962" y="8866"/>
                </a:lnTo>
                <a:lnTo>
                  <a:pt x="1153156" y="10287"/>
                </a:lnTo>
                <a:lnTo>
                  <a:pt x="115329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79" name="SMARTInkShape-Group102"/>
          <p:cNvGrpSpPr/>
          <p:nvPr/>
        </p:nvGrpSpPr>
        <p:grpSpPr>
          <a:xfrm>
            <a:off x="2255123" y="2821459"/>
            <a:ext cx="937040" cy="154461"/>
            <a:chOff x="2255123" y="2821459"/>
            <a:chExt cx="937040" cy="154461"/>
          </a:xfrm>
        </p:grpSpPr>
        <p:sp>
          <p:nvSpPr>
            <p:cNvPr id="873" name="SMARTInkShape-330"/>
            <p:cNvSpPr/>
            <p:nvPr/>
          </p:nvSpPr>
          <p:spPr>
            <a:xfrm>
              <a:off x="2255123" y="2862689"/>
              <a:ext cx="92662" cy="102884"/>
            </a:xfrm>
            <a:custGeom>
              <a:avLst/>
              <a:gdLst/>
              <a:ahLst/>
              <a:cxnLst/>
              <a:rect l="0" t="0" r="0" b="0"/>
              <a:pathLst>
                <a:path w="92662" h="102884">
                  <a:moveTo>
                    <a:pt x="72066" y="20554"/>
                  </a:moveTo>
                  <a:lnTo>
                    <a:pt x="72066" y="5214"/>
                  </a:lnTo>
                  <a:lnTo>
                    <a:pt x="70922" y="3463"/>
                  </a:lnTo>
                  <a:lnTo>
                    <a:pt x="69015" y="2295"/>
                  </a:lnTo>
                  <a:lnTo>
                    <a:pt x="61579" y="267"/>
                  </a:lnTo>
                  <a:lnTo>
                    <a:pt x="53029" y="0"/>
                  </a:lnTo>
                  <a:lnTo>
                    <a:pt x="30670" y="17772"/>
                  </a:lnTo>
                  <a:lnTo>
                    <a:pt x="27307" y="18700"/>
                  </a:lnTo>
                  <a:lnTo>
                    <a:pt x="25064" y="20462"/>
                  </a:lnTo>
                  <a:lnTo>
                    <a:pt x="1893" y="49451"/>
                  </a:lnTo>
                  <a:lnTo>
                    <a:pt x="833" y="53610"/>
                  </a:lnTo>
                  <a:lnTo>
                    <a:pt x="0" y="80342"/>
                  </a:lnTo>
                  <a:lnTo>
                    <a:pt x="14319" y="96495"/>
                  </a:lnTo>
                  <a:lnTo>
                    <a:pt x="20848" y="100071"/>
                  </a:lnTo>
                  <a:lnTo>
                    <a:pt x="37778" y="102556"/>
                  </a:lnTo>
                  <a:lnTo>
                    <a:pt x="54909" y="102883"/>
                  </a:lnTo>
                  <a:lnTo>
                    <a:pt x="61771" y="99859"/>
                  </a:lnTo>
                  <a:lnTo>
                    <a:pt x="68635" y="95846"/>
                  </a:lnTo>
                  <a:lnTo>
                    <a:pt x="80329" y="93058"/>
                  </a:lnTo>
                  <a:lnTo>
                    <a:pt x="92661" y="823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4" name="SMARTInkShape-331"/>
            <p:cNvSpPr/>
            <p:nvPr/>
          </p:nvSpPr>
          <p:spPr>
            <a:xfrm>
              <a:off x="2419865" y="2821459"/>
              <a:ext cx="20595" cy="144164"/>
            </a:xfrm>
            <a:custGeom>
              <a:avLst/>
              <a:gdLst/>
              <a:ahLst/>
              <a:cxnLst/>
              <a:rect l="0" t="0" r="0" b="0"/>
              <a:pathLst>
                <a:path w="20595" h="144164">
                  <a:moveTo>
                    <a:pt x="0" y="0"/>
                  </a:moveTo>
                  <a:lnTo>
                    <a:pt x="0" y="34378"/>
                  </a:lnTo>
                  <a:lnTo>
                    <a:pt x="3051" y="41213"/>
                  </a:lnTo>
                  <a:lnTo>
                    <a:pt x="5466" y="44638"/>
                  </a:lnTo>
                  <a:lnTo>
                    <a:pt x="8865" y="60390"/>
                  </a:lnTo>
                  <a:lnTo>
                    <a:pt x="11417" y="106534"/>
                  </a:lnTo>
                  <a:lnTo>
                    <a:pt x="19638" y="123066"/>
                  </a:lnTo>
                  <a:lnTo>
                    <a:pt x="20594" y="1441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5" name="SMARTInkShape-332"/>
            <p:cNvSpPr/>
            <p:nvPr/>
          </p:nvSpPr>
          <p:spPr>
            <a:xfrm>
              <a:off x="2522850" y="2872946"/>
              <a:ext cx="102962" cy="82379"/>
            </a:xfrm>
            <a:custGeom>
              <a:avLst/>
              <a:gdLst/>
              <a:ahLst/>
              <a:cxnLst/>
              <a:rect l="0" t="0" r="0" b="0"/>
              <a:pathLst>
                <a:path w="102962" h="82379">
                  <a:moveTo>
                    <a:pt x="51474" y="0"/>
                  </a:moveTo>
                  <a:lnTo>
                    <a:pt x="37142" y="0"/>
                  </a:lnTo>
                  <a:lnTo>
                    <a:pt x="35055" y="1144"/>
                  </a:lnTo>
                  <a:lnTo>
                    <a:pt x="33663" y="3050"/>
                  </a:lnTo>
                  <a:lnTo>
                    <a:pt x="32735" y="5466"/>
                  </a:lnTo>
                  <a:lnTo>
                    <a:pt x="30972" y="7077"/>
                  </a:lnTo>
                  <a:lnTo>
                    <a:pt x="25963" y="8866"/>
                  </a:lnTo>
                  <a:lnTo>
                    <a:pt x="16710" y="9873"/>
                  </a:lnTo>
                  <a:lnTo>
                    <a:pt x="14569" y="11158"/>
                  </a:lnTo>
                  <a:lnTo>
                    <a:pt x="13141" y="13160"/>
                  </a:lnTo>
                  <a:lnTo>
                    <a:pt x="10410" y="18434"/>
                  </a:lnTo>
                  <a:lnTo>
                    <a:pt x="3584" y="27836"/>
                  </a:lnTo>
                  <a:lnTo>
                    <a:pt x="461" y="39205"/>
                  </a:lnTo>
                  <a:lnTo>
                    <a:pt x="0" y="59877"/>
                  </a:lnTo>
                  <a:lnTo>
                    <a:pt x="9861" y="71607"/>
                  </a:lnTo>
                  <a:lnTo>
                    <a:pt x="45048" y="72080"/>
                  </a:lnTo>
                  <a:lnTo>
                    <a:pt x="51669" y="69029"/>
                  </a:lnTo>
                  <a:lnTo>
                    <a:pt x="66647" y="56741"/>
                  </a:lnTo>
                  <a:lnTo>
                    <a:pt x="69659" y="50771"/>
                  </a:lnTo>
                  <a:lnTo>
                    <a:pt x="70462" y="47577"/>
                  </a:lnTo>
                  <a:lnTo>
                    <a:pt x="80008" y="30829"/>
                  </a:lnTo>
                  <a:lnTo>
                    <a:pt x="82365" y="10339"/>
                  </a:lnTo>
                  <a:lnTo>
                    <a:pt x="82366" y="10301"/>
                  </a:lnTo>
                  <a:lnTo>
                    <a:pt x="82366" y="65343"/>
                  </a:lnTo>
                  <a:lnTo>
                    <a:pt x="83510" y="67589"/>
                  </a:lnTo>
                  <a:lnTo>
                    <a:pt x="85417" y="69086"/>
                  </a:lnTo>
                  <a:lnTo>
                    <a:pt x="87832" y="70085"/>
                  </a:lnTo>
                  <a:lnTo>
                    <a:pt x="89443" y="71894"/>
                  </a:lnTo>
                  <a:lnTo>
                    <a:pt x="92239" y="80772"/>
                  </a:lnTo>
                  <a:lnTo>
                    <a:pt x="95526" y="81664"/>
                  </a:lnTo>
                  <a:lnTo>
                    <a:pt x="102961"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6" name="SMARTInkShape-333"/>
            <p:cNvSpPr/>
            <p:nvPr/>
          </p:nvSpPr>
          <p:spPr>
            <a:xfrm>
              <a:off x="2687595" y="2893541"/>
              <a:ext cx="144163" cy="71615"/>
            </a:xfrm>
            <a:custGeom>
              <a:avLst/>
              <a:gdLst/>
              <a:ahLst/>
              <a:cxnLst/>
              <a:rect l="0" t="0" r="0" b="0"/>
              <a:pathLst>
                <a:path w="144163" h="71615">
                  <a:moveTo>
                    <a:pt x="10297" y="0"/>
                  </a:moveTo>
                  <a:lnTo>
                    <a:pt x="424" y="0"/>
                  </a:lnTo>
                  <a:lnTo>
                    <a:pt x="0" y="28999"/>
                  </a:lnTo>
                  <a:lnTo>
                    <a:pt x="7077" y="38738"/>
                  </a:lnTo>
                  <a:lnTo>
                    <a:pt x="9873" y="49581"/>
                  </a:lnTo>
                  <a:lnTo>
                    <a:pt x="15637" y="56388"/>
                  </a:lnTo>
                  <a:lnTo>
                    <a:pt x="21442" y="59386"/>
                  </a:lnTo>
                  <a:lnTo>
                    <a:pt x="24592" y="60185"/>
                  </a:lnTo>
                  <a:lnTo>
                    <a:pt x="41010" y="71033"/>
                  </a:lnTo>
                  <a:lnTo>
                    <a:pt x="46067" y="71614"/>
                  </a:lnTo>
                  <a:lnTo>
                    <a:pt x="52128" y="68823"/>
                  </a:lnTo>
                  <a:lnTo>
                    <a:pt x="59876" y="63174"/>
                  </a:lnTo>
                  <a:lnTo>
                    <a:pt x="69628" y="60914"/>
                  </a:lnTo>
                  <a:lnTo>
                    <a:pt x="75948" y="56439"/>
                  </a:lnTo>
                  <a:lnTo>
                    <a:pt x="79521" y="50636"/>
                  </a:lnTo>
                  <a:lnTo>
                    <a:pt x="82252" y="44243"/>
                  </a:lnTo>
                  <a:lnTo>
                    <a:pt x="99436" y="23062"/>
                  </a:lnTo>
                  <a:lnTo>
                    <a:pt x="102834" y="10862"/>
                  </a:lnTo>
                  <a:lnTo>
                    <a:pt x="102972" y="38"/>
                  </a:lnTo>
                  <a:lnTo>
                    <a:pt x="102972" y="24504"/>
                  </a:lnTo>
                  <a:lnTo>
                    <a:pt x="106024" y="31103"/>
                  </a:lnTo>
                  <a:lnTo>
                    <a:pt x="111838" y="39197"/>
                  </a:lnTo>
                  <a:lnTo>
                    <a:pt x="112987" y="49016"/>
                  </a:lnTo>
                  <a:lnTo>
                    <a:pt x="113144" y="55346"/>
                  </a:lnTo>
                  <a:lnTo>
                    <a:pt x="114330" y="57492"/>
                  </a:lnTo>
                  <a:lnTo>
                    <a:pt x="116265" y="58923"/>
                  </a:lnTo>
                  <a:lnTo>
                    <a:pt x="118699" y="59876"/>
                  </a:lnTo>
                  <a:lnTo>
                    <a:pt x="120321" y="61656"/>
                  </a:lnTo>
                  <a:lnTo>
                    <a:pt x="123139" y="70482"/>
                  </a:lnTo>
                  <a:lnTo>
                    <a:pt x="126428" y="71370"/>
                  </a:lnTo>
                  <a:lnTo>
                    <a:pt x="128907" y="71606"/>
                  </a:lnTo>
                  <a:lnTo>
                    <a:pt x="130559" y="70621"/>
                  </a:lnTo>
                  <a:lnTo>
                    <a:pt x="131661" y="68819"/>
                  </a:lnTo>
                  <a:lnTo>
                    <a:pt x="132396" y="66474"/>
                  </a:lnTo>
                  <a:lnTo>
                    <a:pt x="134029" y="64911"/>
                  </a:lnTo>
                  <a:lnTo>
                    <a:pt x="142601" y="62195"/>
                  </a:lnTo>
                  <a:lnTo>
                    <a:pt x="144162" y="514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7" name="SMARTInkShape-334"/>
            <p:cNvSpPr/>
            <p:nvPr/>
          </p:nvSpPr>
          <p:spPr>
            <a:xfrm>
              <a:off x="2903838" y="2883243"/>
              <a:ext cx="72070" cy="92677"/>
            </a:xfrm>
            <a:custGeom>
              <a:avLst/>
              <a:gdLst/>
              <a:ahLst/>
              <a:cxnLst/>
              <a:rect l="0" t="0" r="0" b="0"/>
              <a:pathLst>
                <a:path w="72070" h="92677">
                  <a:moveTo>
                    <a:pt x="20594" y="0"/>
                  </a:moveTo>
                  <a:lnTo>
                    <a:pt x="10721" y="0"/>
                  </a:lnTo>
                  <a:lnTo>
                    <a:pt x="435" y="9873"/>
                  </a:lnTo>
                  <a:lnTo>
                    <a:pt x="0" y="30456"/>
                  </a:lnTo>
                  <a:lnTo>
                    <a:pt x="5466" y="30763"/>
                  </a:lnTo>
                  <a:lnTo>
                    <a:pt x="7076" y="31950"/>
                  </a:lnTo>
                  <a:lnTo>
                    <a:pt x="8865" y="36320"/>
                  </a:lnTo>
                  <a:lnTo>
                    <a:pt x="10487" y="37943"/>
                  </a:lnTo>
                  <a:lnTo>
                    <a:pt x="15339" y="39747"/>
                  </a:lnTo>
                  <a:lnTo>
                    <a:pt x="28999" y="41062"/>
                  </a:lnTo>
                  <a:lnTo>
                    <a:pt x="38739" y="48241"/>
                  </a:lnTo>
                  <a:lnTo>
                    <a:pt x="48345" y="50525"/>
                  </a:lnTo>
                  <a:lnTo>
                    <a:pt x="55048" y="51059"/>
                  </a:lnTo>
                  <a:lnTo>
                    <a:pt x="57293" y="52346"/>
                  </a:lnTo>
                  <a:lnTo>
                    <a:pt x="58791" y="54348"/>
                  </a:lnTo>
                  <a:lnTo>
                    <a:pt x="59788" y="56827"/>
                  </a:lnTo>
                  <a:lnTo>
                    <a:pt x="61598" y="58479"/>
                  </a:lnTo>
                  <a:lnTo>
                    <a:pt x="70475" y="61349"/>
                  </a:lnTo>
                  <a:lnTo>
                    <a:pt x="71367" y="64642"/>
                  </a:lnTo>
                  <a:lnTo>
                    <a:pt x="72069" y="77419"/>
                  </a:lnTo>
                  <a:lnTo>
                    <a:pt x="70929" y="79072"/>
                  </a:lnTo>
                  <a:lnTo>
                    <a:pt x="69024" y="80174"/>
                  </a:lnTo>
                  <a:lnTo>
                    <a:pt x="66611" y="80909"/>
                  </a:lnTo>
                  <a:lnTo>
                    <a:pt x="65002" y="82543"/>
                  </a:lnTo>
                  <a:lnTo>
                    <a:pt x="63214" y="87409"/>
                  </a:lnTo>
                  <a:lnTo>
                    <a:pt x="61593" y="89165"/>
                  </a:lnTo>
                  <a:lnTo>
                    <a:pt x="56741" y="91116"/>
                  </a:lnTo>
                  <a:lnTo>
                    <a:pt x="1609" y="92676"/>
                  </a:lnTo>
                  <a:lnTo>
                    <a:pt x="1073" y="91531"/>
                  </a:lnTo>
                  <a:lnTo>
                    <a:pt x="0" y="823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8" name="SMARTInkShape-335"/>
            <p:cNvSpPr/>
            <p:nvPr/>
          </p:nvSpPr>
          <p:spPr>
            <a:xfrm>
              <a:off x="3027406" y="2883370"/>
              <a:ext cx="164757" cy="91958"/>
            </a:xfrm>
            <a:custGeom>
              <a:avLst/>
              <a:gdLst/>
              <a:ahLst/>
              <a:cxnLst/>
              <a:rect l="0" t="0" r="0" b="0"/>
              <a:pathLst>
                <a:path w="164757" h="91958">
                  <a:moveTo>
                    <a:pt x="0" y="51360"/>
                  </a:moveTo>
                  <a:lnTo>
                    <a:pt x="24503" y="51360"/>
                  </a:lnTo>
                  <a:lnTo>
                    <a:pt x="31103" y="48309"/>
                  </a:lnTo>
                  <a:lnTo>
                    <a:pt x="37851" y="44283"/>
                  </a:lnTo>
                  <a:lnTo>
                    <a:pt x="48081" y="40872"/>
                  </a:lnTo>
                  <a:lnTo>
                    <a:pt x="58359" y="34268"/>
                  </a:lnTo>
                  <a:lnTo>
                    <a:pt x="65219" y="32322"/>
                  </a:lnTo>
                  <a:lnTo>
                    <a:pt x="67506" y="30659"/>
                  </a:lnTo>
                  <a:lnTo>
                    <a:pt x="69031" y="28406"/>
                  </a:lnTo>
                  <a:lnTo>
                    <a:pt x="70048" y="25760"/>
                  </a:lnTo>
                  <a:lnTo>
                    <a:pt x="71869" y="23996"/>
                  </a:lnTo>
                  <a:lnTo>
                    <a:pt x="76944" y="22036"/>
                  </a:lnTo>
                  <a:lnTo>
                    <a:pt x="78756" y="20369"/>
                  </a:lnTo>
                  <a:lnTo>
                    <a:pt x="82336" y="10308"/>
                  </a:lnTo>
                  <a:lnTo>
                    <a:pt x="82376" y="301"/>
                  </a:lnTo>
                  <a:lnTo>
                    <a:pt x="76911" y="0"/>
                  </a:lnTo>
                  <a:lnTo>
                    <a:pt x="71176" y="2981"/>
                  </a:lnTo>
                  <a:lnTo>
                    <a:pt x="64814" y="6975"/>
                  </a:lnTo>
                  <a:lnTo>
                    <a:pt x="54799" y="10368"/>
                  </a:lnTo>
                  <a:lnTo>
                    <a:pt x="48000" y="15216"/>
                  </a:lnTo>
                  <a:lnTo>
                    <a:pt x="44216" y="21185"/>
                  </a:lnTo>
                  <a:lnTo>
                    <a:pt x="41390" y="27652"/>
                  </a:lnTo>
                  <a:lnTo>
                    <a:pt x="34511" y="37724"/>
                  </a:lnTo>
                  <a:lnTo>
                    <a:pt x="31964" y="47955"/>
                  </a:lnTo>
                  <a:lnTo>
                    <a:pt x="31033" y="59627"/>
                  </a:lnTo>
                  <a:lnTo>
                    <a:pt x="39060" y="72591"/>
                  </a:lnTo>
                  <a:lnTo>
                    <a:pt x="39770" y="75811"/>
                  </a:lnTo>
                  <a:lnTo>
                    <a:pt x="46235" y="85810"/>
                  </a:lnTo>
                  <a:lnTo>
                    <a:pt x="55254" y="89554"/>
                  </a:lnTo>
                  <a:lnTo>
                    <a:pt x="101556" y="91957"/>
                  </a:lnTo>
                  <a:lnTo>
                    <a:pt x="128658" y="83132"/>
                  </a:lnTo>
                  <a:lnTo>
                    <a:pt x="164756" y="513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90" name="SMARTInkShape-Group103"/>
          <p:cNvGrpSpPr/>
          <p:nvPr/>
        </p:nvGrpSpPr>
        <p:grpSpPr>
          <a:xfrm>
            <a:off x="751840" y="3418703"/>
            <a:ext cx="1297323" cy="205895"/>
            <a:chOff x="751840" y="3418703"/>
            <a:chExt cx="1297323" cy="205895"/>
          </a:xfrm>
        </p:grpSpPr>
        <p:sp>
          <p:nvSpPr>
            <p:cNvPr id="880" name="SMARTInkShape-336"/>
            <p:cNvSpPr/>
            <p:nvPr/>
          </p:nvSpPr>
          <p:spPr>
            <a:xfrm>
              <a:off x="751840" y="3480486"/>
              <a:ext cx="71945" cy="91194"/>
            </a:xfrm>
            <a:custGeom>
              <a:avLst/>
              <a:gdLst/>
              <a:ahLst/>
              <a:cxnLst/>
              <a:rect l="0" t="0" r="0" b="0"/>
              <a:pathLst>
                <a:path w="71945" h="91194">
                  <a:moveTo>
                    <a:pt x="61646" y="0"/>
                  </a:moveTo>
                  <a:lnTo>
                    <a:pt x="42521" y="0"/>
                  </a:lnTo>
                  <a:lnTo>
                    <a:pt x="15455" y="25600"/>
                  </a:lnTo>
                  <a:lnTo>
                    <a:pt x="12513" y="31591"/>
                  </a:lnTo>
                  <a:lnTo>
                    <a:pt x="11729" y="34791"/>
                  </a:lnTo>
                  <a:lnTo>
                    <a:pt x="909" y="51302"/>
                  </a:lnTo>
                  <a:lnTo>
                    <a:pt x="0" y="65644"/>
                  </a:lnTo>
                  <a:lnTo>
                    <a:pt x="2975" y="72272"/>
                  </a:lnTo>
                  <a:lnTo>
                    <a:pt x="8741" y="80382"/>
                  </a:lnTo>
                  <a:lnTo>
                    <a:pt x="12580" y="81491"/>
                  </a:lnTo>
                  <a:lnTo>
                    <a:pt x="15206" y="81787"/>
                  </a:lnTo>
                  <a:lnTo>
                    <a:pt x="21174" y="85167"/>
                  </a:lnTo>
                  <a:lnTo>
                    <a:pt x="27641" y="89339"/>
                  </a:lnTo>
                  <a:lnTo>
                    <a:pt x="34329" y="91193"/>
                  </a:lnTo>
                  <a:lnTo>
                    <a:pt x="37714" y="90543"/>
                  </a:lnTo>
                  <a:lnTo>
                    <a:pt x="49089" y="85306"/>
                  </a:lnTo>
                  <a:lnTo>
                    <a:pt x="71944" y="823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1" name="SMARTInkShape-337"/>
            <p:cNvSpPr/>
            <p:nvPr/>
          </p:nvSpPr>
          <p:spPr>
            <a:xfrm>
              <a:off x="885694" y="3492420"/>
              <a:ext cx="82112" cy="68965"/>
            </a:xfrm>
            <a:custGeom>
              <a:avLst/>
              <a:gdLst/>
              <a:ahLst/>
              <a:cxnLst/>
              <a:rect l="0" t="0" r="0" b="0"/>
              <a:pathLst>
                <a:path w="82112" h="68965">
                  <a:moveTo>
                    <a:pt x="20468" y="8661"/>
                  </a:moveTo>
                  <a:lnTo>
                    <a:pt x="11602" y="8661"/>
                  </a:lnTo>
                  <a:lnTo>
                    <a:pt x="11125" y="9805"/>
                  </a:lnTo>
                  <a:lnTo>
                    <a:pt x="10297" y="17526"/>
                  </a:lnTo>
                  <a:lnTo>
                    <a:pt x="1316" y="27699"/>
                  </a:lnTo>
                  <a:lnTo>
                    <a:pt x="0" y="37985"/>
                  </a:lnTo>
                  <a:lnTo>
                    <a:pt x="6975" y="47464"/>
                  </a:lnTo>
                  <a:lnTo>
                    <a:pt x="8751" y="53746"/>
                  </a:lnTo>
                  <a:lnTo>
                    <a:pt x="10368" y="55881"/>
                  </a:lnTo>
                  <a:lnTo>
                    <a:pt x="15217" y="58251"/>
                  </a:lnTo>
                  <a:lnTo>
                    <a:pt x="24379" y="59586"/>
                  </a:lnTo>
                  <a:lnTo>
                    <a:pt x="26508" y="60917"/>
                  </a:lnTo>
                  <a:lnTo>
                    <a:pt x="27927" y="62949"/>
                  </a:lnTo>
                  <a:lnTo>
                    <a:pt x="28873" y="65447"/>
                  </a:lnTo>
                  <a:lnTo>
                    <a:pt x="30648" y="67113"/>
                  </a:lnTo>
                  <a:lnTo>
                    <a:pt x="35671" y="68964"/>
                  </a:lnTo>
                  <a:lnTo>
                    <a:pt x="38612" y="68313"/>
                  </a:lnTo>
                  <a:lnTo>
                    <a:pt x="51554" y="62100"/>
                  </a:lnTo>
                  <a:lnTo>
                    <a:pt x="65128" y="60533"/>
                  </a:lnTo>
                  <a:lnTo>
                    <a:pt x="67404" y="59260"/>
                  </a:lnTo>
                  <a:lnTo>
                    <a:pt x="68921" y="57268"/>
                  </a:lnTo>
                  <a:lnTo>
                    <a:pt x="71751" y="52003"/>
                  </a:lnTo>
                  <a:lnTo>
                    <a:pt x="80643" y="41418"/>
                  </a:lnTo>
                  <a:lnTo>
                    <a:pt x="82111" y="16518"/>
                  </a:lnTo>
                  <a:lnTo>
                    <a:pt x="79869" y="13899"/>
                  </a:lnTo>
                  <a:lnTo>
                    <a:pt x="68071" y="9069"/>
                  </a:lnTo>
                  <a:lnTo>
                    <a:pt x="65933" y="6645"/>
                  </a:lnTo>
                  <a:lnTo>
                    <a:pt x="64508" y="3885"/>
                  </a:lnTo>
                  <a:lnTo>
                    <a:pt x="62413" y="2045"/>
                  </a:lnTo>
                  <a:lnTo>
                    <a:pt x="57035" y="0"/>
                  </a:lnTo>
                  <a:lnTo>
                    <a:pt x="36642" y="4315"/>
                  </a:lnTo>
                  <a:lnTo>
                    <a:pt x="31251" y="6907"/>
                  </a:lnTo>
                  <a:lnTo>
                    <a:pt x="27657" y="9781"/>
                  </a:lnTo>
                  <a:lnTo>
                    <a:pt x="10171" y="292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2" name="SMARTInkShape-338"/>
            <p:cNvSpPr/>
            <p:nvPr/>
          </p:nvSpPr>
          <p:spPr>
            <a:xfrm>
              <a:off x="1029730" y="3495292"/>
              <a:ext cx="257421" cy="129306"/>
            </a:xfrm>
            <a:custGeom>
              <a:avLst/>
              <a:gdLst/>
              <a:ahLst/>
              <a:cxnLst/>
              <a:rect l="0" t="0" r="0" b="0"/>
              <a:pathLst>
                <a:path w="257421" h="129306">
                  <a:moveTo>
                    <a:pt x="0" y="5789"/>
                  </a:moveTo>
                  <a:lnTo>
                    <a:pt x="8865" y="41253"/>
                  </a:lnTo>
                  <a:lnTo>
                    <a:pt x="8199" y="44306"/>
                  </a:lnTo>
                  <a:lnTo>
                    <a:pt x="1305" y="55342"/>
                  </a:lnTo>
                  <a:lnTo>
                    <a:pt x="10" y="67432"/>
                  </a:lnTo>
                  <a:lnTo>
                    <a:pt x="8867" y="67561"/>
                  </a:lnTo>
                  <a:lnTo>
                    <a:pt x="9343" y="66420"/>
                  </a:lnTo>
                  <a:lnTo>
                    <a:pt x="10171" y="53240"/>
                  </a:lnTo>
                  <a:lnTo>
                    <a:pt x="11357" y="51152"/>
                  </a:lnTo>
                  <a:lnTo>
                    <a:pt x="13292" y="49761"/>
                  </a:lnTo>
                  <a:lnTo>
                    <a:pt x="15726" y="48834"/>
                  </a:lnTo>
                  <a:lnTo>
                    <a:pt x="17349" y="47071"/>
                  </a:lnTo>
                  <a:lnTo>
                    <a:pt x="19152" y="42061"/>
                  </a:lnTo>
                  <a:lnTo>
                    <a:pt x="20777" y="40268"/>
                  </a:lnTo>
                  <a:lnTo>
                    <a:pt x="25633" y="38275"/>
                  </a:lnTo>
                  <a:lnTo>
                    <a:pt x="27386" y="36599"/>
                  </a:lnTo>
                  <a:lnTo>
                    <a:pt x="39621" y="17983"/>
                  </a:lnTo>
                  <a:lnTo>
                    <a:pt x="43543" y="16929"/>
                  </a:lnTo>
                  <a:lnTo>
                    <a:pt x="56815" y="16101"/>
                  </a:lnTo>
                  <a:lnTo>
                    <a:pt x="58471" y="17240"/>
                  </a:lnTo>
                  <a:lnTo>
                    <a:pt x="59575" y="19143"/>
                  </a:lnTo>
                  <a:lnTo>
                    <a:pt x="61129" y="27289"/>
                  </a:lnTo>
                  <a:lnTo>
                    <a:pt x="61783" y="67521"/>
                  </a:lnTo>
                  <a:lnTo>
                    <a:pt x="70649" y="67568"/>
                  </a:lnTo>
                  <a:lnTo>
                    <a:pt x="71126" y="66426"/>
                  </a:lnTo>
                  <a:lnTo>
                    <a:pt x="71657" y="62105"/>
                  </a:lnTo>
                  <a:lnTo>
                    <a:pt x="74943" y="56371"/>
                  </a:lnTo>
                  <a:lnTo>
                    <a:pt x="77422" y="53240"/>
                  </a:lnTo>
                  <a:lnTo>
                    <a:pt x="83226" y="49761"/>
                  </a:lnTo>
                  <a:lnTo>
                    <a:pt x="86376" y="48834"/>
                  </a:lnTo>
                  <a:lnTo>
                    <a:pt x="88476" y="47071"/>
                  </a:lnTo>
                  <a:lnTo>
                    <a:pt x="103053" y="26509"/>
                  </a:lnTo>
                  <a:lnTo>
                    <a:pt x="113229" y="16128"/>
                  </a:lnTo>
                  <a:lnTo>
                    <a:pt x="118724" y="16099"/>
                  </a:lnTo>
                  <a:lnTo>
                    <a:pt x="120338" y="17239"/>
                  </a:lnTo>
                  <a:lnTo>
                    <a:pt x="121415" y="19143"/>
                  </a:lnTo>
                  <a:lnTo>
                    <a:pt x="123284" y="26574"/>
                  </a:lnTo>
                  <a:lnTo>
                    <a:pt x="123567" y="62567"/>
                  </a:lnTo>
                  <a:lnTo>
                    <a:pt x="124711" y="64236"/>
                  </a:lnTo>
                  <a:lnTo>
                    <a:pt x="126618" y="65348"/>
                  </a:lnTo>
                  <a:lnTo>
                    <a:pt x="129034" y="66089"/>
                  </a:lnTo>
                  <a:lnTo>
                    <a:pt x="130644" y="65440"/>
                  </a:lnTo>
                  <a:lnTo>
                    <a:pt x="131717" y="63863"/>
                  </a:lnTo>
                  <a:lnTo>
                    <a:pt x="133739" y="57661"/>
                  </a:lnTo>
                  <a:lnTo>
                    <a:pt x="149201" y="41946"/>
                  </a:lnTo>
                  <a:lnTo>
                    <a:pt x="155173" y="39021"/>
                  </a:lnTo>
                  <a:lnTo>
                    <a:pt x="158368" y="38241"/>
                  </a:lnTo>
                  <a:lnTo>
                    <a:pt x="160497" y="36577"/>
                  </a:lnTo>
                  <a:lnTo>
                    <a:pt x="162863" y="31676"/>
                  </a:lnTo>
                  <a:lnTo>
                    <a:pt x="164639" y="29912"/>
                  </a:lnTo>
                  <a:lnTo>
                    <a:pt x="175133" y="25550"/>
                  </a:lnTo>
                  <a:lnTo>
                    <a:pt x="184886" y="16522"/>
                  </a:lnTo>
                  <a:lnTo>
                    <a:pt x="185213" y="21682"/>
                  </a:lnTo>
                  <a:lnTo>
                    <a:pt x="186403" y="23249"/>
                  </a:lnTo>
                  <a:lnTo>
                    <a:pt x="190777" y="24991"/>
                  </a:lnTo>
                  <a:lnTo>
                    <a:pt x="192401" y="26600"/>
                  </a:lnTo>
                  <a:lnTo>
                    <a:pt x="194205" y="31437"/>
                  </a:lnTo>
                  <a:lnTo>
                    <a:pt x="195647" y="95001"/>
                  </a:lnTo>
                  <a:lnTo>
                    <a:pt x="195648" y="129305"/>
                  </a:lnTo>
                  <a:lnTo>
                    <a:pt x="196792" y="74197"/>
                  </a:lnTo>
                  <a:lnTo>
                    <a:pt x="204514" y="54263"/>
                  </a:lnTo>
                  <a:lnTo>
                    <a:pt x="206807" y="39052"/>
                  </a:lnTo>
                  <a:lnTo>
                    <a:pt x="214083" y="22763"/>
                  </a:lnTo>
                  <a:lnTo>
                    <a:pt x="224674" y="8250"/>
                  </a:lnTo>
                  <a:lnTo>
                    <a:pt x="228762" y="6883"/>
                  </a:lnTo>
                  <a:lnTo>
                    <a:pt x="231454" y="6518"/>
                  </a:lnTo>
                  <a:lnTo>
                    <a:pt x="237496" y="3063"/>
                  </a:lnTo>
                  <a:lnTo>
                    <a:pt x="240709" y="539"/>
                  </a:lnTo>
                  <a:lnTo>
                    <a:pt x="242851" y="0"/>
                  </a:lnTo>
                  <a:lnTo>
                    <a:pt x="244279" y="786"/>
                  </a:lnTo>
                  <a:lnTo>
                    <a:pt x="245231" y="2453"/>
                  </a:lnTo>
                  <a:lnTo>
                    <a:pt x="247010" y="3566"/>
                  </a:lnTo>
                  <a:lnTo>
                    <a:pt x="255833" y="5497"/>
                  </a:lnTo>
                  <a:lnTo>
                    <a:pt x="256366" y="6738"/>
                  </a:lnTo>
                  <a:lnTo>
                    <a:pt x="257420" y="40164"/>
                  </a:lnTo>
                  <a:lnTo>
                    <a:pt x="254376" y="47001"/>
                  </a:lnTo>
                  <a:lnTo>
                    <a:pt x="238395" y="65963"/>
                  </a:lnTo>
                  <a:lnTo>
                    <a:pt x="228108" y="67431"/>
                  </a:lnTo>
                  <a:lnTo>
                    <a:pt x="216243" y="572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3" name="SMARTInkShape-339"/>
            <p:cNvSpPr/>
            <p:nvPr/>
          </p:nvSpPr>
          <p:spPr>
            <a:xfrm>
              <a:off x="1348946" y="3418703"/>
              <a:ext cx="10298" cy="133865"/>
            </a:xfrm>
            <a:custGeom>
              <a:avLst/>
              <a:gdLst/>
              <a:ahLst/>
              <a:cxnLst/>
              <a:rect l="0" t="0" r="0" b="0"/>
              <a:pathLst>
                <a:path w="10298" h="133865">
                  <a:moveTo>
                    <a:pt x="10297" y="0"/>
                  </a:moveTo>
                  <a:lnTo>
                    <a:pt x="10297" y="15638"/>
                  </a:lnTo>
                  <a:lnTo>
                    <a:pt x="954" y="48356"/>
                  </a:lnTo>
                  <a:lnTo>
                    <a:pt x="5" y="111063"/>
                  </a:lnTo>
                  <a:lnTo>
                    <a:pt x="0" y="122835"/>
                  </a:lnTo>
                  <a:lnTo>
                    <a:pt x="10297" y="1338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4" name="SMARTInkShape-340"/>
            <p:cNvSpPr/>
            <p:nvPr/>
          </p:nvSpPr>
          <p:spPr>
            <a:xfrm>
              <a:off x="1410859" y="3480616"/>
              <a:ext cx="51358" cy="61613"/>
            </a:xfrm>
            <a:custGeom>
              <a:avLst/>
              <a:gdLst/>
              <a:ahLst/>
              <a:cxnLst/>
              <a:rect l="0" t="0" r="0" b="0"/>
              <a:pathLst>
                <a:path w="51358" h="61613">
                  <a:moveTo>
                    <a:pt x="10168" y="41060"/>
                  </a:moveTo>
                  <a:lnTo>
                    <a:pt x="19034" y="41060"/>
                  </a:lnTo>
                  <a:lnTo>
                    <a:pt x="19511" y="39915"/>
                  </a:lnTo>
                  <a:lnTo>
                    <a:pt x="20041" y="35593"/>
                  </a:lnTo>
                  <a:lnTo>
                    <a:pt x="23328" y="29858"/>
                  </a:lnTo>
                  <a:lnTo>
                    <a:pt x="29294" y="22320"/>
                  </a:lnTo>
                  <a:lnTo>
                    <a:pt x="30724" y="10640"/>
                  </a:lnTo>
                  <a:lnTo>
                    <a:pt x="30751" y="4841"/>
                  </a:lnTo>
                  <a:lnTo>
                    <a:pt x="29611" y="3185"/>
                  </a:lnTo>
                  <a:lnTo>
                    <a:pt x="27707" y="2080"/>
                  </a:lnTo>
                  <a:lnTo>
                    <a:pt x="20275" y="161"/>
                  </a:lnTo>
                  <a:lnTo>
                    <a:pt x="15423" y="0"/>
                  </a:lnTo>
                  <a:lnTo>
                    <a:pt x="13671" y="1101"/>
                  </a:lnTo>
                  <a:lnTo>
                    <a:pt x="12504" y="2979"/>
                  </a:lnTo>
                  <a:lnTo>
                    <a:pt x="10860" y="11089"/>
                  </a:lnTo>
                  <a:lnTo>
                    <a:pt x="10630" y="14214"/>
                  </a:lnTo>
                  <a:lnTo>
                    <a:pt x="9332" y="16298"/>
                  </a:lnTo>
                  <a:lnTo>
                    <a:pt x="7322" y="17687"/>
                  </a:lnTo>
                  <a:lnTo>
                    <a:pt x="4838" y="18613"/>
                  </a:lnTo>
                  <a:lnTo>
                    <a:pt x="3182" y="20374"/>
                  </a:lnTo>
                  <a:lnTo>
                    <a:pt x="1343" y="25384"/>
                  </a:lnTo>
                  <a:lnTo>
                    <a:pt x="0" y="44622"/>
                  </a:lnTo>
                  <a:lnTo>
                    <a:pt x="1101" y="46867"/>
                  </a:lnTo>
                  <a:lnTo>
                    <a:pt x="2979" y="48364"/>
                  </a:lnTo>
                  <a:lnTo>
                    <a:pt x="8117" y="51170"/>
                  </a:lnTo>
                  <a:lnTo>
                    <a:pt x="17442" y="58040"/>
                  </a:lnTo>
                  <a:lnTo>
                    <a:pt x="28782" y="61179"/>
                  </a:lnTo>
                  <a:lnTo>
                    <a:pt x="39455" y="61612"/>
                  </a:lnTo>
                  <a:lnTo>
                    <a:pt x="51357" y="513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5" name="SMARTInkShape-341"/>
            <p:cNvSpPr/>
            <p:nvPr/>
          </p:nvSpPr>
          <p:spPr>
            <a:xfrm>
              <a:off x="1524000" y="3439297"/>
              <a:ext cx="10298" cy="123569"/>
            </a:xfrm>
            <a:custGeom>
              <a:avLst/>
              <a:gdLst/>
              <a:ahLst/>
              <a:cxnLst/>
              <a:rect l="0" t="0" r="0" b="0"/>
              <a:pathLst>
                <a:path w="10298" h="123569">
                  <a:moveTo>
                    <a:pt x="0" y="0"/>
                  </a:moveTo>
                  <a:lnTo>
                    <a:pt x="0" y="63790"/>
                  </a:lnTo>
                  <a:lnTo>
                    <a:pt x="0" y="106395"/>
                  </a:lnTo>
                  <a:lnTo>
                    <a:pt x="3051" y="113266"/>
                  </a:lnTo>
                  <a:lnTo>
                    <a:pt x="10297"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6" name="SMARTInkShape-342"/>
            <p:cNvSpPr/>
            <p:nvPr/>
          </p:nvSpPr>
          <p:spPr>
            <a:xfrm>
              <a:off x="1503406" y="3511378"/>
              <a:ext cx="61784" cy="1"/>
            </a:xfrm>
            <a:custGeom>
              <a:avLst/>
              <a:gdLst/>
              <a:ahLst/>
              <a:cxnLst/>
              <a:rect l="0" t="0" r="0" b="0"/>
              <a:pathLst>
                <a:path w="61784" h="1">
                  <a:moveTo>
                    <a:pt x="0" y="0"/>
                  </a:moveTo>
                  <a:lnTo>
                    <a:pt x="6178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7" name="SMARTInkShape-343"/>
            <p:cNvSpPr/>
            <p:nvPr/>
          </p:nvSpPr>
          <p:spPr>
            <a:xfrm>
              <a:off x="1575486" y="3480527"/>
              <a:ext cx="102974" cy="82339"/>
            </a:xfrm>
            <a:custGeom>
              <a:avLst/>
              <a:gdLst/>
              <a:ahLst/>
              <a:cxnLst/>
              <a:rect l="0" t="0" r="0" b="0"/>
              <a:pathLst>
                <a:path w="102974" h="82339">
                  <a:moveTo>
                    <a:pt x="0" y="41149"/>
                  </a:moveTo>
                  <a:lnTo>
                    <a:pt x="0" y="46615"/>
                  </a:lnTo>
                  <a:lnTo>
                    <a:pt x="1145" y="48225"/>
                  </a:lnTo>
                  <a:lnTo>
                    <a:pt x="3052" y="49299"/>
                  </a:lnTo>
                  <a:lnTo>
                    <a:pt x="8866" y="51022"/>
                  </a:lnTo>
                  <a:lnTo>
                    <a:pt x="19038" y="42543"/>
                  </a:lnTo>
                  <a:lnTo>
                    <a:pt x="28508" y="40280"/>
                  </a:lnTo>
                  <a:lnTo>
                    <a:pt x="38068" y="34154"/>
                  </a:lnTo>
                  <a:lnTo>
                    <a:pt x="48147" y="30686"/>
                  </a:lnTo>
                  <a:lnTo>
                    <a:pt x="58379" y="24064"/>
                  </a:lnTo>
                  <a:lnTo>
                    <a:pt x="65229" y="22114"/>
                  </a:lnTo>
                  <a:lnTo>
                    <a:pt x="67513" y="20450"/>
                  </a:lnTo>
                  <a:lnTo>
                    <a:pt x="69036" y="18197"/>
                  </a:lnTo>
                  <a:lnTo>
                    <a:pt x="70051" y="15550"/>
                  </a:lnTo>
                  <a:lnTo>
                    <a:pt x="71872" y="13785"/>
                  </a:lnTo>
                  <a:lnTo>
                    <a:pt x="76946" y="11825"/>
                  </a:lnTo>
                  <a:lnTo>
                    <a:pt x="78757" y="10158"/>
                  </a:lnTo>
                  <a:lnTo>
                    <a:pt x="81902" y="1528"/>
                  </a:lnTo>
                  <a:lnTo>
                    <a:pt x="80917" y="1005"/>
                  </a:lnTo>
                  <a:lnTo>
                    <a:pt x="67027" y="0"/>
                  </a:lnTo>
                  <a:lnTo>
                    <a:pt x="65279" y="1130"/>
                  </a:lnTo>
                  <a:lnTo>
                    <a:pt x="64114" y="3029"/>
                  </a:lnTo>
                  <a:lnTo>
                    <a:pt x="63338" y="5438"/>
                  </a:lnTo>
                  <a:lnTo>
                    <a:pt x="61676" y="7045"/>
                  </a:lnTo>
                  <a:lnTo>
                    <a:pt x="50788" y="12673"/>
                  </a:lnTo>
                  <a:lnTo>
                    <a:pt x="47588" y="15300"/>
                  </a:lnTo>
                  <a:lnTo>
                    <a:pt x="44033" y="21270"/>
                  </a:lnTo>
                  <a:lnTo>
                    <a:pt x="43085" y="24464"/>
                  </a:lnTo>
                  <a:lnTo>
                    <a:pt x="47218" y="45359"/>
                  </a:lnTo>
                  <a:lnTo>
                    <a:pt x="55689" y="62355"/>
                  </a:lnTo>
                  <a:lnTo>
                    <a:pt x="65444" y="74637"/>
                  </a:lnTo>
                  <a:lnTo>
                    <a:pt x="72183" y="78915"/>
                  </a:lnTo>
                  <a:lnTo>
                    <a:pt x="82409" y="81323"/>
                  </a:lnTo>
                  <a:lnTo>
                    <a:pt x="102973" y="823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8" name="SMARTInkShape-344"/>
            <p:cNvSpPr/>
            <p:nvPr/>
          </p:nvSpPr>
          <p:spPr>
            <a:xfrm>
              <a:off x="1812324" y="3480486"/>
              <a:ext cx="41186" cy="82338"/>
            </a:xfrm>
            <a:custGeom>
              <a:avLst/>
              <a:gdLst/>
              <a:ahLst/>
              <a:cxnLst/>
              <a:rect l="0" t="0" r="0" b="0"/>
              <a:pathLst>
                <a:path w="41186" h="82338">
                  <a:moveTo>
                    <a:pt x="10298" y="0"/>
                  </a:moveTo>
                  <a:lnTo>
                    <a:pt x="10298" y="8867"/>
                  </a:lnTo>
                  <a:lnTo>
                    <a:pt x="38350" y="41397"/>
                  </a:lnTo>
                  <a:lnTo>
                    <a:pt x="40940" y="53653"/>
                  </a:lnTo>
                  <a:lnTo>
                    <a:pt x="41185" y="76983"/>
                  </a:lnTo>
                  <a:lnTo>
                    <a:pt x="40042" y="78782"/>
                  </a:lnTo>
                  <a:lnTo>
                    <a:pt x="38136" y="79980"/>
                  </a:lnTo>
                  <a:lnTo>
                    <a:pt x="30702" y="82063"/>
                  </a:lnTo>
                  <a:lnTo>
                    <a:pt x="16686" y="82337"/>
                  </a:lnTo>
                  <a:lnTo>
                    <a:pt x="14556" y="81207"/>
                  </a:lnTo>
                  <a:lnTo>
                    <a:pt x="13137" y="79309"/>
                  </a:lnTo>
                  <a:lnTo>
                    <a:pt x="12190" y="76900"/>
                  </a:lnTo>
                  <a:lnTo>
                    <a:pt x="10415" y="75294"/>
                  </a:lnTo>
                  <a:lnTo>
                    <a:pt x="1598" y="72504"/>
                  </a:lnTo>
                  <a:lnTo>
                    <a:pt x="710" y="69219"/>
                  </a:lnTo>
                  <a:lnTo>
                    <a:pt x="0" y="617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9" name="SMARTInkShape-345"/>
            <p:cNvSpPr/>
            <p:nvPr/>
          </p:nvSpPr>
          <p:spPr>
            <a:xfrm>
              <a:off x="1884405" y="3480527"/>
              <a:ext cx="164758" cy="51395"/>
            </a:xfrm>
            <a:custGeom>
              <a:avLst/>
              <a:gdLst/>
              <a:ahLst/>
              <a:cxnLst/>
              <a:rect l="0" t="0" r="0" b="0"/>
              <a:pathLst>
                <a:path w="164758" h="51395">
                  <a:moveTo>
                    <a:pt x="0" y="30851"/>
                  </a:moveTo>
                  <a:lnTo>
                    <a:pt x="19038" y="30851"/>
                  </a:lnTo>
                  <a:lnTo>
                    <a:pt x="29324" y="21986"/>
                  </a:lnTo>
                  <a:lnTo>
                    <a:pt x="35894" y="20978"/>
                  </a:lnTo>
                  <a:lnTo>
                    <a:pt x="37659" y="19693"/>
                  </a:lnTo>
                  <a:lnTo>
                    <a:pt x="38836" y="17692"/>
                  </a:lnTo>
                  <a:lnTo>
                    <a:pt x="40880" y="10092"/>
                  </a:lnTo>
                  <a:lnTo>
                    <a:pt x="41186" y="96"/>
                  </a:lnTo>
                  <a:lnTo>
                    <a:pt x="35722" y="0"/>
                  </a:lnTo>
                  <a:lnTo>
                    <a:pt x="34112" y="1130"/>
                  </a:lnTo>
                  <a:lnTo>
                    <a:pt x="33039" y="3029"/>
                  </a:lnTo>
                  <a:lnTo>
                    <a:pt x="32323" y="5438"/>
                  </a:lnTo>
                  <a:lnTo>
                    <a:pt x="30702" y="7045"/>
                  </a:lnTo>
                  <a:lnTo>
                    <a:pt x="25850" y="8829"/>
                  </a:lnTo>
                  <a:lnTo>
                    <a:pt x="24098" y="10449"/>
                  </a:lnTo>
                  <a:lnTo>
                    <a:pt x="22152" y="15300"/>
                  </a:lnTo>
                  <a:lnTo>
                    <a:pt x="20489" y="17051"/>
                  </a:lnTo>
                  <a:lnTo>
                    <a:pt x="15590" y="18997"/>
                  </a:lnTo>
                  <a:lnTo>
                    <a:pt x="13826" y="20660"/>
                  </a:lnTo>
                  <a:lnTo>
                    <a:pt x="11866" y="25559"/>
                  </a:lnTo>
                  <a:lnTo>
                    <a:pt x="10762" y="34750"/>
                  </a:lnTo>
                  <a:lnTo>
                    <a:pt x="13555" y="41356"/>
                  </a:lnTo>
                  <a:lnTo>
                    <a:pt x="19204" y="49452"/>
                  </a:lnTo>
                  <a:lnTo>
                    <a:pt x="23028" y="50559"/>
                  </a:lnTo>
                  <a:lnTo>
                    <a:pt x="44764" y="51394"/>
                  </a:lnTo>
                  <a:lnTo>
                    <a:pt x="51550" y="48372"/>
                  </a:lnTo>
                  <a:lnTo>
                    <a:pt x="58380" y="44359"/>
                  </a:lnTo>
                  <a:lnTo>
                    <a:pt x="68657" y="40956"/>
                  </a:lnTo>
                  <a:lnTo>
                    <a:pt x="101401" y="11826"/>
                  </a:lnTo>
                  <a:lnTo>
                    <a:pt x="102932" y="424"/>
                  </a:lnTo>
                  <a:lnTo>
                    <a:pt x="102973" y="19000"/>
                  </a:lnTo>
                  <a:lnTo>
                    <a:pt x="95896" y="28468"/>
                  </a:lnTo>
                  <a:lnTo>
                    <a:pt x="93100" y="39253"/>
                  </a:lnTo>
                  <a:lnTo>
                    <a:pt x="92713" y="49848"/>
                  </a:lnTo>
                  <a:lnTo>
                    <a:pt x="93845" y="50382"/>
                  </a:lnTo>
                  <a:lnTo>
                    <a:pt x="101545" y="51305"/>
                  </a:lnTo>
                  <a:lnTo>
                    <a:pt x="111714" y="42568"/>
                  </a:lnTo>
                  <a:lnTo>
                    <a:pt x="121184" y="40285"/>
                  </a:lnTo>
                  <a:lnTo>
                    <a:pt x="131887" y="34155"/>
                  </a:lnTo>
                  <a:lnTo>
                    <a:pt x="146755" y="30686"/>
                  </a:lnTo>
                  <a:lnTo>
                    <a:pt x="149323" y="28453"/>
                  </a:lnTo>
                  <a:lnTo>
                    <a:pt x="153446" y="22114"/>
                  </a:lnTo>
                  <a:lnTo>
                    <a:pt x="157060" y="21248"/>
                  </a:lnTo>
                  <a:lnTo>
                    <a:pt x="159626" y="21016"/>
                  </a:lnTo>
                  <a:lnTo>
                    <a:pt x="161336" y="22006"/>
                  </a:lnTo>
                  <a:lnTo>
                    <a:pt x="162477" y="23811"/>
                  </a:lnTo>
                  <a:lnTo>
                    <a:pt x="164457" y="31068"/>
                  </a:lnTo>
                  <a:lnTo>
                    <a:pt x="164757" y="411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00" name="SMARTInkShape-Group104"/>
          <p:cNvGrpSpPr/>
          <p:nvPr/>
        </p:nvGrpSpPr>
        <p:grpSpPr>
          <a:xfrm>
            <a:off x="4347061" y="5817973"/>
            <a:ext cx="1182589" cy="288325"/>
            <a:chOff x="4347061" y="5817973"/>
            <a:chExt cx="1182589" cy="288325"/>
          </a:xfrm>
        </p:grpSpPr>
        <p:sp>
          <p:nvSpPr>
            <p:cNvPr id="891" name="SMARTInkShape-346"/>
            <p:cNvSpPr/>
            <p:nvPr/>
          </p:nvSpPr>
          <p:spPr>
            <a:xfrm>
              <a:off x="4347061" y="5817976"/>
              <a:ext cx="111067" cy="195606"/>
            </a:xfrm>
            <a:custGeom>
              <a:avLst/>
              <a:gdLst/>
              <a:ahLst/>
              <a:cxnLst/>
              <a:rect l="0" t="0" r="0" b="0"/>
              <a:pathLst>
                <a:path w="111067" h="195606">
                  <a:moveTo>
                    <a:pt x="49885" y="20591"/>
                  </a:moveTo>
                  <a:lnTo>
                    <a:pt x="74090" y="20591"/>
                  </a:lnTo>
                  <a:lnTo>
                    <a:pt x="80857" y="17541"/>
                  </a:lnTo>
                  <a:lnTo>
                    <a:pt x="90477" y="10717"/>
                  </a:lnTo>
                  <a:lnTo>
                    <a:pt x="90897" y="4953"/>
                  </a:lnTo>
                  <a:lnTo>
                    <a:pt x="89812" y="3301"/>
                  </a:lnTo>
                  <a:lnTo>
                    <a:pt x="87944" y="2200"/>
                  </a:lnTo>
                  <a:lnTo>
                    <a:pt x="80576" y="287"/>
                  </a:lnTo>
                  <a:lnTo>
                    <a:pt x="40944" y="0"/>
                  </a:lnTo>
                  <a:lnTo>
                    <a:pt x="37059" y="1144"/>
                  </a:lnTo>
                  <a:lnTo>
                    <a:pt x="34469" y="3050"/>
                  </a:lnTo>
                  <a:lnTo>
                    <a:pt x="32743" y="5464"/>
                  </a:lnTo>
                  <a:lnTo>
                    <a:pt x="30449" y="7074"/>
                  </a:lnTo>
                  <a:lnTo>
                    <a:pt x="21751" y="10485"/>
                  </a:lnTo>
                  <a:lnTo>
                    <a:pt x="15261" y="15337"/>
                  </a:lnTo>
                  <a:lnTo>
                    <a:pt x="11614" y="21307"/>
                  </a:lnTo>
                  <a:lnTo>
                    <a:pt x="10640" y="24501"/>
                  </a:lnTo>
                  <a:lnTo>
                    <a:pt x="8848" y="26630"/>
                  </a:lnTo>
                  <a:lnTo>
                    <a:pt x="3806" y="28996"/>
                  </a:lnTo>
                  <a:lnTo>
                    <a:pt x="2003" y="30770"/>
                  </a:lnTo>
                  <a:lnTo>
                    <a:pt x="0" y="35795"/>
                  </a:lnTo>
                  <a:lnTo>
                    <a:pt x="611" y="37592"/>
                  </a:lnTo>
                  <a:lnTo>
                    <a:pt x="2162" y="38790"/>
                  </a:lnTo>
                  <a:lnTo>
                    <a:pt x="4339" y="39589"/>
                  </a:lnTo>
                  <a:lnTo>
                    <a:pt x="5791" y="41264"/>
                  </a:lnTo>
                  <a:lnTo>
                    <a:pt x="11173" y="52177"/>
                  </a:lnTo>
                  <a:lnTo>
                    <a:pt x="15518" y="58656"/>
                  </a:lnTo>
                  <a:lnTo>
                    <a:pt x="19107" y="68737"/>
                  </a:lnTo>
                  <a:lnTo>
                    <a:pt x="24002" y="75550"/>
                  </a:lnTo>
                  <a:lnTo>
                    <a:pt x="87619" y="130430"/>
                  </a:lnTo>
                  <a:lnTo>
                    <a:pt x="107090" y="151024"/>
                  </a:lnTo>
                  <a:lnTo>
                    <a:pt x="110312" y="161319"/>
                  </a:lnTo>
                  <a:lnTo>
                    <a:pt x="111066" y="168185"/>
                  </a:lnTo>
                  <a:lnTo>
                    <a:pt x="108350" y="175051"/>
                  </a:lnTo>
                  <a:lnTo>
                    <a:pt x="96314" y="190213"/>
                  </a:lnTo>
                  <a:lnTo>
                    <a:pt x="90352" y="193231"/>
                  </a:lnTo>
                  <a:lnTo>
                    <a:pt x="70417" y="195434"/>
                  </a:lnTo>
                  <a:lnTo>
                    <a:pt x="56738" y="195605"/>
                  </a:lnTo>
                  <a:lnTo>
                    <a:pt x="49880" y="192577"/>
                  </a:lnTo>
                  <a:lnTo>
                    <a:pt x="43018" y="188561"/>
                  </a:lnTo>
                  <a:lnTo>
                    <a:pt x="36154" y="186776"/>
                  </a:lnTo>
                  <a:lnTo>
                    <a:pt x="33866" y="185156"/>
                  </a:lnTo>
                  <a:lnTo>
                    <a:pt x="32341" y="182932"/>
                  </a:lnTo>
                  <a:lnTo>
                    <a:pt x="29893" y="176608"/>
                  </a:lnTo>
                  <a:lnTo>
                    <a:pt x="29290" y="1544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2" name="SMARTInkShape-347"/>
            <p:cNvSpPr/>
            <p:nvPr/>
          </p:nvSpPr>
          <p:spPr>
            <a:xfrm>
              <a:off x="4489622" y="5869474"/>
              <a:ext cx="123426" cy="113257"/>
            </a:xfrm>
            <a:custGeom>
              <a:avLst/>
              <a:gdLst/>
              <a:ahLst/>
              <a:cxnLst/>
              <a:rect l="0" t="0" r="0" b="0"/>
              <a:pathLst>
                <a:path w="123426" h="113257">
                  <a:moveTo>
                    <a:pt x="0" y="61769"/>
                  </a:moveTo>
                  <a:lnTo>
                    <a:pt x="5466" y="61769"/>
                  </a:lnTo>
                  <a:lnTo>
                    <a:pt x="11201" y="58718"/>
                  </a:lnTo>
                  <a:lnTo>
                    <a:pt x="17563" y="54692"/>
                  </a:lnTo>
                  <a:lnTo>
                    <a:pt x="28722" y="52426"/>
                  </a:lnTo>
                  <a:lnTo>
                    <a:pt x="53503" y="51598"/>
                  </a:lnTo>
                  <a:lnTo>
                    <a:pt x="61155" y="48477"/>
                  </a:lnTo>
                  <a:lnTo>
                    <a:pt x="64797" y="46042"/>
                  </a:lnTo>
                  <a:lnTo>
                    <a:pt x="80855" y="42617"/>
                  </a:lnTo>
                  <a:lnTo>
                    <a:pt x="98562" y="40316"/>
                  </a:lnTo>
                  <a:lnTo>
                    <a:pt x="111107" y="32348"/>
                  </a:lnTo>
                  <a:lnTo>
                    <a:pt x="121946" y="22140"/>
                  </a:lnTo>
                  <a:lnTo>
                    <a:pt x="123087" y="15576"/>
                  </a:lnTo>
                  <a:lnTo>
                    <a:pt x="123425" y="6384"/>
                  </a:lnTo>
                  <a:lnTo>
                    <a:pt x="122327" y="4250"/>
                  </a:lnTo>
                  <a:lnTo>
                    <a:pt x="120453" y="2829"/>
                  </a:lnTo>
                  <a:lnTo>
                    <a:pt x="115318" y="1249"/>
                  </a:lnTo>
                  <a:lnTo>
                    <a:pt x="78929" y="0"/>
                  </a:lnTo>
                  <a:lnTo>
                    <a:pt x="72073" y="3042"/>
                  </a:lnTo>
                  <a:lnTo>
                    <a:pt x="65213" y="7065"/>
                  </a:lnTo>
                  <a:lnTo>
                    <a:pt x="54918" y="10473"/>
                  </a:lnTo>
                  <a:lnTo>
                    <a:pt x="48054" y="15325"/>
                  </a:lnTo>
                  <a:lnTo>
                    <a:pt x="32926" y="37850"/>
                  </a:lnTo>
                  <a:lnTo>
                    <a:pt x="31070" y="64081"/>
                  </a:lnTo>
                  <a:lnTo>
                    <a:pt x="34022" y="71570"/>
                  </a:lnTo>
                  <a:lnTo>
                    <a:pt x="55101" y="96065"/>
                  </a:lnTo>
                  <a:lnTo>
                    <a:pt x="61865" y="99894"/>
                  </a:lnTo>
                  <a:lnTo>
                    <a:pt x="68685" y="102741"/>
                  </a:lnTo>
                  <a:lnTo>
                    <a:pt x="75530" y="107819"/>
                  </a:lnTo>
                  <a:lnTo>
                    <a:pt x="85436" y="110838"/>
                  </a:lnTo>
                  <a:lnTo>
                    <a:pt x="113270" y="1132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3" name="SMARTInkShape-348"/>
            <p:cNvSpPr/>
            <p:nvPr/>
          </p:nvSpPr>
          <p:spPr>
            <a:xfrm>
              <a:off x="4685694" y="5900519"/>
              <a:ext cx="143739" cy="87742"/>
            </a:xfrm>
            <a:custGeom>
              <a:avLst/>
              <a:gdLst/>
              <a:ahLst/>
              <a:cxnLst/>
              <a:rect l="0" t="0" r="0" b="0"/>
              <a:pathLst>
                <a:path w="143739" h="87742">
                  <a:moveTo>
                    <a:pt x="9873" y="10130"/>
                  </a:moveTo>
                  <a:lnTo>
                    <a:pt x="9874" y="34335"/>
                  </a:lnTo>
                  <a:lnTo>
                    <a:pt x="6823" y="41101"/>
                  </a:lnTo>
                  <a:lnTo>
                    <a:pt x="2797" y="47921"/>
                  </a:lnTo>
                  <a:lnTo>
                    <a:pt x="212" y="61623"/>
                  </a:lnTo>
                  <a:lnTo>
                    <a:pt x="0" y="65053"/>
                  </a:lnTo>
                  <a:lnTo>
                    <a:pt x="1003" y="67340"/>
                  </a:lnTo>
                  <a:lnTo>
                    <a:pt x="2816" y="68865"/>
                  </a:lnTo>
                  <a:lnTo>
                    <a:pt x="5169" y="69881"/>
                  </a:lnTo>
                  <a:lnTo>
                    <a:pt x="6737" y="71702"/>
                  </a:lnTo>
                  <a:lnTo>
                    <a:pt x="9838" y="82069"/>
                  </a:lnTo>
                  <a:lnTo>
                    <a:pt x="34378" y="57706"/>
                  </a:lnTo>
                  <a:lnTo>
                    <a:pt x="37926" y="51106"/>
                  </a:lnTo>
                  <a:lnTo>
                    <a:pt x="40648" y="44359"/>
                  </a:lnTo>
                  <a:lnTo>
                    <a:pt x="68061" y="12608"/>
                  </a:lnTo>
                  <a:lnTo>
                    <a:pt x="70058" y="6273"/>
                  </a:lnTo>
                  <a:lnTo>
                    <a:pt x="71735" y="4126"/>
                  </a:lnTo>
                  <a:lnTo>
                    <a:pt x="81489" y="0"/>
                  </a:lnTo>
                  <a:lnTo>
                    <a:pt x="87284" y="5348"/>
                  </a:lnTo>
                  <a:lnTo>
                    <a:pt x="90044" y="11056"/>
                  </a:lnTo>
                  <a:lnTo>
                    <a:pt x="92195" y="41046"/>
                  </a:lnTo>
                  <a:lnTo>
                    <a:pt x="92241" y="54756"/>
                  </a:lnTo>
                  <a:lnTo>
                    <a:pt x="95298" y="61617"/>
                  </a:lnTo>
                  <a:lnTo>
                    <a:pt x="99327" y="68482"/>
                  </a:lnTo>
                  <a:lnTo>
                    <a:pt x="102125" y="80176"/>
                  </a:lnTo>
                  <a:lnTo>
                    <a:pt x="107890" y="87074"/>
                  </a:lnTo>
                  <a:lnTo>
                    <a:pt x="110686" y="87741"/>
                  </a:lnTo>
                  <a:lnTo>
                    <a:pt x="113694" y="87041"/>
                  </a:lnTo>
                  <a:lnTo>
                    <a:pt x="120088" y="84357"/>
                  </a:lnTo>
                  <a:lnTo>
                    <a:pt x="131457" y="82492"/>
                  </a:lnTo>
                  <a:lnTo>
                    <a:pt x="143738" y="719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4" name="SMARTInkShape-349"/>
            <p:cNvSpPr/>
            <p:nvPr/>
          </p:nvSpPr>
          <p:spPr>
            <a:xfrm>
              <a:off x="4911811" y="5817973"/>
              <a:ext cx="41190" cy="160926"/>
            </a:xfrm>
            <a:custGeom>
              <a:avLst/>
              <a:gdLst/>
              <a:ahLst/>
              <a:cxnLst/>
              <a:rect l="0" t="0" r="0" b="0"/>
              <a:pathLst>
                <a:path w="41190" h="160926">
                  <a:moveTo>
                    <a:pt x="0" y="0"/>
                  </a:moveTo>
                  <a:lnTo>
                    <a:pt x="0" y="5467"/>
                  </a:lnTo>
                  <a:lnTo>
                    <a:pt x="1143" y="7077"/>
                  </a:lnTo>
                  <a:lnTo>
                    <a:pt x="3051" y="8150"/>
                  </a:lnTo>
                  <a:lnTo>
                    <a:pt x="5466" y="8865"/>
                  </a:lnTo>
                  <a:lnTo>
                    <a:pt x="7076" y="10486"/>
                  </a:lnTo>
                  <a:lnTo>
                    <a:pt x="8865" y="15340"/>
                  </a:lnTo>
                  <a:lnTo>
                    <a:pt x="18431" y="75418"/>
                  </a:lnTo>
                  <a:lnTo>
                    <a:pt x="28530" y="135872"/>
                  </a:lnTo>
                  <a:lnTo>
                    <a:pt x="39296" y="160727"/>
                  </a:lnTo>
                  <a:lnTo>
                    <a:pt x="39927" y="160925"/>
                  </a:lnTo>
                  <a:lnTo>
                    <a:pt x="40348" y="159914"/>
                  </a:lnTo>
                  <a:lnTo>
                    <a:pt x="41189" y="1544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5" name="SMARTInkShape-350"/>
            <p:cNvSpPr/>
            <p:nvPr/>
          </p:nvSpPr>
          <p:spPr>
            <a:xfrm>
              <a:off x="4874985" y="5900351"/>
              <a:ext cx="211881" cy="101362"/>
            </a:xfrm>
            <a:custGeom>
              <a:avLst/>
              <a:gdLst/>
              <a:ahLst/>
              <a:cxnLst/>
              <a:rect l="0" t="0" r="0" b="0"/>
              <a:pathLst>
                <a:path w="211881" h="101362">
                  <a:moveTo>
                    <a:pt x="5934" y="0"/>
                  </a:moveTo>
                  <a:lnTo>
                    <a:pt x="468" y="5466"/>
                  </a:lnTo>
                  <a:lnTo>
                    <a:pt x="0" y="7077"/>
                  </a:lnTo>
                  <a:lnTo>
                    <a:pt x="834" y="8151"/>
                  </a:lnTo>
                  <a:lnTo>
                    <a:pt x="4811" y="9344"/>
                  </a:lnTo>
                  <a:lnTo>
                    <a:pt x="23298" y="11358"/>
                  </a:lnTo>
                  <a:lnTo>
                    <a:pt x="55286" y="28105"/>
                  </a:lnTo>
                  <a:lnTo>
                    <a:pt x="116853" y="40980"/>
                  </a:lnTo>
                  <a:lnTo>
                    <a:pt x="153488" y="41185"/>
                  </a:lnTo>
                  <a:lnTo>
                    <a:pt x="155790" y="40043"/>
                  </a:lnTo>
                  <a:lnTo>
                    <a:pt x="157325" y="38137"/>
                  </a:lnTo>
                  <a:lnTo>
                    <a:pt x="160214" y="31316"/>
                  </a:lnTo>
                  <a:lnTo>
                    <a:pt x="160378" y="22063"/>
                  </a:lnTo>
                  <a:lnTo>
                    <a:pt x="159239" y="21574"/>
                  </a:lnTo>
                  <a:lnTo>
                    <a:pt x="154923" y="21030"/>
                  </a:lnTo>
                  <a:lnTo>
                    <a:pt x="153314" y="19741"/>
                  </a:lnTo>
                  <a:lnTo>
                    <a:pt x="151526" y="15258"/>
                  </a:lnTo>
                  <a:lnTo>
                    <a:pt x="149905" y="13605"/>
                  </a:lnTo>
                  <a:lnTo>
                    <a:pt x="145053" y="11768"/>
                  </a:lnTo>
                  <a:lnTo>
                    <a:pt x="142158" y="12422"/>
                  </a:lnTo>
                  <a:lnTo>
                    <a:pt x="131395" y="19293"/>
                  </a:lnTo>
                  <a:lnTo>
                    <a:pt x="124596" y="20210"/>
                  </a:lnTo>
                  <a:lnTo>
                    <a:pt x="122799" y="21482"/>
                  </a:lnTo>
                  <a:lnTo>
                    <a:pt x="121600" y="23474"/>
                  </a:lnTo>
                  <a:lnTo>
                    <a:pt x="120802" y="25947"/>
                  </a:lnTo>
                  <a:lnTo>
                    <a:pt x="114211" y="34893"/>
                  </a:lnTo>
                  <a:lnTo>
                    <a:pt x="113586" y="36992"/>
                  </a:lnTo>
                  <a:lnTo>
                    <a:pt x="114315" y="38391"/>
                  </a:lnTo>
                  <a:lnTo>
                    <a:pt x="115944" y="39324"/>
                  </a:lnTo>
                  <a:lnTo>
                    <a:pt x="117756" y="46462"/>
                  </a:lnTo>
                  <a:lnTo>
                    <a:pt x="119704" y="56118"/>
                  </a:lnTo>
                  <a:lnTo>
                    <a:pt x="127234" y="67987"/>
                  </a:lnTo>
                  <a:lnTo>
                    <a:pt x="143384" y="85724"/>
                  </a:lnTo>
                  <a:lnTo>
                    <a:pt x="150164" y="89586"/>
                  </a:lnTo>
                  <a:lnTo>
                    <a:pt x="156992" y="92448"/>
                  </a:lnTo>
                  <a:lnTo>
                    <a:pt x="163840" y="97533"/>
                  </a:lnTo>
                  <a:lnTo>
                    <a:pt x="173748" y="100555"/>
                  </a:lnTo>
                  <a:lnTo>
                    <a:pt x="179593" y="101361"/>
                  </a:lnTo>
                  <a:lnTo>
                    <a:pt x="189140" y="99204"/>
                  </a:lnTo>
                  <a:lnTo>
                    <a:pt x="199124" y="93966"/>
                  </a:lnTo>
                  <a:lnTo>
                    <a:pt x="211880"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6" name="SMARTInkShape-351"/>
            <p:cNvSpPr/>
            <p:nvPr/>
          </p:nvSpPr>
          <p:spPr>
            <a:xfrm>
              <a:off x="5128054" y="5890053"/>
              <a:ext cx="82379" cy="113272"/>
            </a:xfrm>
            <a:custGeom>
              <a:avLst/>
              <a:gdLst/>
              <a:ahLst/>
              <a:cxnLst/>
              <a:rect l="0" t="0" r="0" b="0"/>
              <a:pathLst>
                <a:path w="82379" h="113272">
                  <a:moveTo>
                    <a:pt x="0" y="1"/>
                  </a:moveTo>
                  <a:lnTo>
                    <a:pt x="5466" y="0"/>
                  </a:lnTo>
                  <a:lnTo>
                    <a:pt x="7077" y="1146"/>
                  </a:lnTo>
                  <a:lnTo>
                    <a:pt x="8150" y="3052"/>
                  </a:lnTo>
                  <a:lnTo>
                    <a:pt x="8866" y="5467"/>
                  </a:lnTo>
                  <a:lnTo>
                    <a:pt x="18259" y="20864"/>
                  </a:lnTo>
                  <a:lnTo>
                    <a:pt x="25600" y="39844"/>
                  </a:lnTo>
                  <a:lnTo>
                    <a:pt x="71058" y="101811"/>
                  </a:lnTo>
                  <a:lnTo>
                    <a:pt x="82378" y="11327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7" name="SMARTInkShape-352"/>
            <p:cNvSpPr/>
            <p:nvPr/>
          </p:nvSpPr>
          <p:spPr>
            <a:xfrm>
              <a:off x="5138351" y="5941540"/>
              <a:ext cx="144163" cy="72083"/>
            </a:xfrm>
            <a:custGeom>
              <a:avLst/>
              <a:gdLst/>
              <a:ahLst/>
              <a:cxnLst/>
              <a:rect l="0" t="0" r="0" b="0"/>
              <a:pathLst>
                <a:path w="144163" h="72083">
                  <a:moveTo>
                    <a:pt x="0" y="0"/>
                  </a:moveTo>
                  <a:lnTo>
                    <a:pt x="36250" y="9344"/>
                  </a:lnTo>
                  <a:lnTo>
                    <a:pt x="100496" y="10297"/>
                  </a:lnTo>
                  <a:lnTo>
                    <a:pt x="106830" y="10297"/>
                  </a:lnTo>
                  <a:lnTo>
                    <a:pt x="108978" y="11442"/>
                  </a:lnTo>
                  <a:lnTo>
                    <a:pt x="110408" y="13348"/>
                  </a:lnTo>
                  <a:lnTo>
                    <a:pt x="113143" y="18519"/>
                  </a:lnTo>
                  <a:lnTo>
                    <a:pt x="121969" y="29036"/>
                  </a:lnTo>
                  <a:lnTo>
                    <a:pt x="123095" y="35808"/>
                  </a:lnTo>
                  <a:lnTo>
                    <a:pt x="123527" y="55050"/>
                  </a:lnTo>
                  <a:lnTo>
                    <a:pt x="126601" y="61843"/>
                  </a:lnTo>
                  <a:lnTo>
                    <a:pt x="133440" y="71483"/>
                  </a:lnTo>
                  <a:lnTo>
                    <a:pt x="144162" y="720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8" name="SMARTInkShape-353"/>
            <p:cNvSpPr/>
            <p:nvPr/>
          </p:nvSpPr>
          <p:spPr>
            <a:xfrm>
              <a:off x="5344423" y="5931369"/>
              <a:ext cx="123443" cy="92551"/>
            </a:xfrm>
            <a:custGeom>
              <a:avLst/>
              <a:gdLst/>
              <a:ahLst/>
              <a:cxnLst/>
              <a:rect l="0" t="0" r="0" b="0"/>
              <a:pathLst>
                <a:path w="123443" h="92551">
                  <a:moveTo>
                    <a:pt x="10171" y="10171"/>
                  </a:moveTo>
                  <a:lnTo>
                    <a:pt x="10171" y="0"/>
                  </a:lnTo>
                  <a:lnTo>
                    <a:pt x="10171" y="8751"/>
                  </a:lnTo>
                  <a:lnTo>
                    <a:pt x="9027" y="9225"/>
                  </a:lnTo>
                  <a:lnTo>
                    <a:pt x="1305" y="10046"/>
                  </a:lnTo>
                  <a:lnTo>
                    <a:pt x="510" y="13167"/>
                  </a:lnTo>
                  <a:lnTo>
                    <a:pt x="0" y="24493"/>
                  </a:lnTo>
                  <a:lnTo>
                    <a:pt x="2980" y="31029"/>
                  </a:lnTo>
                  <a:lnTo>
                    <a:pt x="27927" y="61849"/>
                  </a:lnTo>
                  <a:lnTo>
                    <a:pt x="28874" y="65217"/>
                  </a:lnTo>
                  <a:lnTo>
                    <a:pt x="30649" y="67464"/>
                  </a:lnTo>
                  <a:lnTo>
                    <a:pt x="48220" y="78639"/>
                  </a:lnTo>
                  <a:lnTo>
                    <a:pt x="58312" y="81182"/>
                  </a:lnTo>
                  <a:lnTo>
                    <a:pt x="95983" y="82241"/>
                  </a:lnTo>
                  <a:lnTo>
                    <a:pt x="102848" y="79196"/>
                  </a:lnTo>
                  <a:lnTo>
                    <a:pt x="109712" y="75174"/>
                  </a:lnTo>
                  <a:lnTo>
                    <a:pt x="116578" y="73386"/>
                  </a:lnTo>
                  <a:lnTo>
                    <a:pt x="118866" y="71765"/>
                  </a:lnTo>
                  <a:lnTo>
                    <a:pt x="120391" y="69540"/>
                  </a:lnTo>
                  <a:lnTo>
                    <a:pt x="122839" y="63215"/>
                  </a:lnTo>
                  <a:lnTo>
                    <a:pt x="123437" y="51498"/>
                  </a:lnTo>
                  <a:lnTo>
                    <a:pt x="123442" y="60239"/>
                  </a:lnTo>
                  <a:lnTo>
                    <a:pt x="117976" y="66704"/>
                  </a:lnTo>
                  <a:lnTo>
                    <a:pt x="117510" y="69598"/>
                  </a:lnTo>
                  <a:lnTo>
                    <a:pt x="118343" y="72673"/>
                  </a:lnTo>
                  <a:lnTo>
                    <a:pt x="122436" y="80361"/>
                  </a:lnTo>
                  <a:lnTo>
                    <a:pt x="123442" y="925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9" name="SMARTInkShape-354"/>
            <p:cNvSpPr/>
            <p:nvPr/>
          </p:nvSpPr>
          <p:spPr>
            <a:xfrm>
              <a:off x="5519351" y="6096000"/>
              <a:ext cx="10299" cy="10298"/>
            </a:xfrm>
            <a:custGeom>
              <a:avLst/>
              <a:gdLst/>
              <a:ahLst/>
              <a:cxnLst/>
              <a:rect l="0" t="0" r="0" b="0"/>
              <a:pathLst>
                <a:path w="10299" h="10298">
                  <a:moveTo>
                    <a:pt x="0" y="0"/>
                  </a:moveTo>
                  <a:lnTo>
                    <a:pt x="9874" y="0"/>
                  </a:lnTo>
                  <a:lnTo>
                    <a:pt x="10298"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06" name="SMARTInkShape-Group105"/>
          <p:cNvGrpSpPr/>
          <p:nvPr/>
        </p:nvGrpSpPr>
        <p:grpSpPr>
          <a:xfrm>
            <a:off x="2852352" y="6209424"/>
            <a:ext cx="844379" cy="216038"/>
            <a:chOff x="2852352" y="6209424"/>
            <a:chExt cx="844379" cy="216038"/>
          </a:xfrm>
        </p:grpSpPr>
        <p:sp>
          <p:nvSpPr>
            <p:cNvPr id="901" name="SMARTInkShape-355"/>
            <p:cNvSpPr/>
            <p:nvPr/>
          </p:nvSpPr>
          <p:spPr>
            <a:xfrm>
              <a:off x="2852352" y="6209424"/>
              <a:ext cx="111790" cy="164124"/>
            </a:xfrm>
            <a:custGeom>
              <a:avLst/>
              <a:gdLst/>
              <a:ahLst/>
              <a:cxnLst/>
              <a:rect l="0" t="0" r="0" b="0"/>
              <a:pathLst>
                <a:path w="111790" h="164124">
                  <a:moveTo>
                    <a:pt x="10297" y="10143"/>
                  </a:moveTo>
                  <a:lnTo>
                    <a:pt x="10297" y="69114"/>
                  </a:lnTo>
                  <a:lnTo>
                    <a:pt x="9153" y="126666"/>
                  </a:lnTo>
                  <a:lnTo>
                    <a:pt x="423" y="152131"/>
                  </a:lnTo>
                  <a:lnTo>
                    <a:pt x="10" y="164123"/>
                  </a:lnTo>
                  <a:lnTo>
                    <a:pt x="0" y="140384"/>
                  </a:lnTo>
                  <a:lnTo>
                    <a:pt x="3050" y="133625"/>
                  </a:lnTo>
                  <a:lnTo>
                    <a:pt x="5466" y="130222"/>
                  </a:lnTo>
                  <a:lnTo>
                    <a:pt x="8865" y="114499"/>
                  </a:lnTo>
                  <a:lnTo>
                    <a:pt x="13159" y="81955"/>
                  </a:lnTo>
                  <a:lnTo>
                    <a:pt x="35804" y="22437"/>
                  </a:lnTo>
                  <a:lnTo>
                    <a:pt x="38743" y="18340"/>
                  </a:lnTo>
                  <a:lnTo>
                    <a:pt x="47202" y="11428"/>
                  </a:lnTo>
                  <a:lnTo>
                    <a:pt x="49582" y="5756"/>
                  </a:lnTo>
                  <a:lnTo>
                    <a:pt x="51360" y="3786"/>
                  </a:lnTo>
                  <a:lnTo>
                    <a:pt x="56388" y="1596"/>
                  </a:lnTo>
                  <a:lnTo>
                    <a:pt x="75642" y="0"/>
                  </a:lnTo>
                  <a:lnTo>
                    <a:pt x="77887" y="1093"/>
                  </a:lnTo>
                  <a:lnTo>
                    <a:pt x="79384" y="2966"/>
                  </a:lnTo>
                  <a:lnTo>
                    <a:pt x="82191" y="8098"/>
                  </a:lnTo>
                  <a:lnTo>
                    <a:pt x="96535" y="24056"/>
                  </a:lnTo>
                  <a:lnTo>
                    <a:pt x="100111" y="33870"/>
                  </a:lnTo>
                  <a:lnTo>
                    <a:pt x="103739" y="64331"/>
                  </a:lnTo>
                  <a:lnTo>
                    <a:pt x="111048" y="84453"/>
                  </a:lnTo>
                  <a:lnTo>
                    <a:pt x="111789" y="90576"/>
                  </a:lnTo>
                  <a:lnTo>
                    <a:pt x="109560" y="100429"/>
                  </a:lnTo>
                  <a:lnTo>
                    <a:pt x="105900" y="109766"/>
                  </a:lnTo>
                  <a:lnTo>
                    <a:pt x="102972" y="1440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2" name="SMARTInkShape-356"/>
            <p:cNvSpPr/>
            <p:nvPr/>
          </p:nvSpPr>
          <p:spPr>
            <a:xfrm>
              <a:off x="3027406" y="6219747"/>
              <a:ext cx="113103" cy="149797"/>
            </a:xfrm>
            <a:custGeom>
              <a:avLst/>
              <a:gdLst/>
              <a:ahLst/>
              <a:cxnLst/>
              <a:rect l="0" t="0" r="0" b="0"/>
              <a:pathLst>
                <a:path w="113103" h="149797">
                  <a:moveTo>
                    <a:pt x="0" y="30713"/>
                  </a:moveTo>
                  <a:lnTo>
                    <a:pt x="0" y="55217"/>
                  </a:lnTo>
                  <a:lnTo>
                    <a:pt x="3050" y="61816"/>
                  </a:lnTo>
                  <a:lnTo>
                    <a:pt x="5466" y="65178"/>
                  </a:lnTo>
                  <a:lnTo>
                    <a:pt x="8865" y="80842"/>
                  </a:lnTo>
                  <a:lnTo>
                    <a:pt x="10259" y="116398"/>
                  </a:lnTo>
                  <a:lnTo>
                    <a:pt x="13331" y="123332"/>
                  </a:lnTo>
                  <a:lnTo>
                    <a:pt x="17366" y="130227"/>
                  </a:lnTo>
                  <a:lnTo>
                    <a:pt x="19159" y="137106"/>
                  </a:lnTo>
                  <a:lnTo>
                    <a:pt x="20781" y="139399"/>
                  </a:lnTo>
                  <a:lnTo>
                    <a:pt x="23007" y="140927"/>
                  </a:lnTo>
                  <a:lnTo>
                    <a:pt x="31606" y="143077"/>
                  </a:lnTo>
                  <a:lnTo>
                    <a:pt x="34800" y="143379"/>
                  </a:lnTo>
                  <a:lnTo>
                    <a:pt x="41401" y="146766"/>
                  </a:lnTo>
                  <a:lnTo>
                    <a:pt x="44762" y="149271"/>
                  </a:lnTo>
                  <a:lnTo>
                    <a:pt x="47004" y="149796"/>
                  </a:lnTo>
                  <a:lnTo>
                    <a:pt x="48498" y="149003"/>
                  </a:lnTo>
                  <a:lnTo>
                    <a:pt x="49494" y="147329"/>
                  </a:lnTo>
                  <a:lnTo>
                    <a:pt x="51302" y="146215"/>
                  </a:lnTo>
                  <a:lnTo>
                    <a:pt x="59314" y="143499"/>
                  </a:lnTo>
                  <a:lnTo>
                    <a:pt x="68933" y="137101"/>
                  </a:lnTo>
                  <a:lnTo>
                    <a:pt x="79030" y="133554"/>
                  </a:lnTo>
                  <a:lnTo>
                    <a:pt x="85848" y="128668"/>
                  </a:lnTo>
                  <a:lnTo>
                    <a:pt x="89641" y="119632"/>
                  </a:lnTo>
                  <a:lnTo>
                    <a:pt x="92471" y="109135"/>
                  </a:lnTo>
                  <a:lnTo>
                    <a:pt x="110407" y="74218"/>
                  </a:lnTo>
                  <a:lnTo>
                    <a:pt x="113102" y="39144"/>
                  </a:lnTo>
                  <a:lnTo>
                    <a:pt x="110144" y="31409"/>
                  </a:lnTo>
                  <a:lnTo>
                    <a:pt x="95451" y="10179"/>
                  </a:lnTo>
                  <a:lnTo>
                    <a:pt x="94526" y="6726"/>
                  </a:lnTo>
                  <a:lnTo>
                    <a:pt x="92764" y="4425"/>
                  </a:lnTo>
                  <a:lnTo>
                    <a:pt x="87757" y="1867"/>
                  </a:lnTo>
                  <a:lnTo>
                    <a:pt x="68517" y="0"/>
                  </a:lnTo>
                  <a:lnTo>
                    <a:pt x="61726" y="2951"/>
                  </a:lnTo>
                  <a:lnTo>
                    <a:pt x="37753" y="24031"/>
                  </a:lnTo>
                  <a:lnTo>
                    <a:pt x="33941" y="30794"/>
                  </a:lnTo>
                  <a:lnTo>
                    <a:pt x="31795" y="44085"/>
                  </a:lnTo>
                  <a:lnTo>
                    <a:pt x="30891" y="821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3" name="SMARTInkShape-357"/>
            <p:cNvSpPr/>
            <p:nvPr/>
          </p:nvSpPr>
          <p:spPr>
            <a:xfrm>
              <a:off x="3181865" y="6219567"/>
              <a:ext cx="154460" cy="164758"/>
            </a:xfrm>
            <a:custGeom>
              <a:avLst/>
              <a:gdLst/>
              <a:ahLst/>
              <a:cxnLst/>
              <a:rect l="0" t="0" r="0" b="0"/>
              <a:pathLst>
                <a:path w="154460" h="164758">
                  <a:moveTo>
                    <a:pt x="0" y="0"/>
                  </a:moveTo>
                  <a:lnTo>
                    <a:pt x="0" y="63826"/>
                  </a:lnTo>
                  <a:lnTo>
                    <a:pt x="1144" y="96239"/>
                  </a:lnTo>
                  <a:lnTo>
                    <a:pt x="10487" y="118702"/>
                  </a:lnTo>
                  <a:lnTo>
                    <a:pt x="12711" y="120324"/>
                  </a:lnTo>
                  <a:lnTo>
                    <a:pt x="18235" y="123269"/>
                  </a:lnTo>
                  <a:lnTo>
                    <a:pt x="24504" y="128394"/>
                  </a:lnTo>
                  <a:lnTo>
                    <a:pt x="43308" y="125332"/>
                  </a:lnTo>
                  <a:lnTo>
                    <a:pt x="67302" y="116344"/>
                  </a:lnTo>
                  <a:lnTo>
                    <a:pt x="92531" y="98417"/>
                  </a:lnTo>
                  <a:lnTo>
                    <a:pt x="106617" y="79757"/>
                  </a:lnTo>
                  <a:lnTo>
                    <a:pt x="124082" y="43585"/>
                  </a:lnTo>
                  <a:lnTo>
                    <a:pt x="131932" y="33399"/>
                  </a:lnTo>
                  <a:lnTo>
                    <a:pt x="133850" y="20739"/>
                  </a:lnTo>
                  <a:lnTo>
                    <a:pt x="133865" y="80572"/>
                  </a:lnTo>
                  <a:lnTo>
                    <a:pt x="133865" y="135306"/>
                  </a:lnTo>
                  <a:lnTo>
                    <a:pt x="136916" y="143277"/>
                  </a:lnTo>
                  <a:lnTo>
                    <a:pt x="140941" y="150634"/>
                  </a:lnTo>
                  <a:lnTo>
                    <a:pt x="142730" y="157718"/>
                  </a:lnTo>
                  <a:lnTo>
                    <a:pt x="144351" y="160065"/>
                  </a:lnTo>
                  <a:lnTo>
                    <a:pt x="146577" y="161629"/>
                  </a:lnTo>
                  <a:lnTo>
                    <a:pt x="154459" y="1647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4" name="SMARTInkShape-358"/>
            <p:cNvSpPr/>
            <p:nvPr/>
          </p:nvSpPr>
          <p:spPr>
            <a:xfrm>
              <a:off x="3398108" y="6240163"/>
              <a:ext cx="144163" cy="153971"/>
            </a:xfrm>
            <a:custGeom>
              <a:avLst/>
              <a:gdLst/>
              <a:ahLst/>
              <a:cxnLst/>
              <a:rect l="0" t="0" r="0" b="0"/>
              <a:pathLst>
                <a:path w="144163" h="153971">
                  <a:moveTo>
                    <a:pt x="0" y="0"/>
                  </a:moveTo>
                  <a:lnTo>
                    <a:pt x="5466" y="0"/>
                  </a:lnTo>
                  <a:lnTo>
                    <a:pt x="7077" y="1143"/>
                  </a:lnTo>
                  <a:lnTo>
                    <a:pt x="8150" y="3049"/>
                  </a:lnTo>
                  <a:lnTo>
                    <a:pt x="9874" y="14332"/>
                  </a:lnTo>
                  <a:lnTo>
                    <a:pt x="10296" y="74774"/>
                  </a:lnTo>
                  <a:lnTo>
                    <a:pt x="10297" y="126527"/>
                  </a:lnTo>
                  <a:lnTo>
                    <a:pt x="13348" y="133655"/>
                  </a:lnTo>
                  <a:lnTo>
                    <a:pt x="20171" y="143547"/>
                  </a:lnTo>
                  <a:lnTo>
                    <a:pt x="25935" y="143979"/>
                  </a:lnTo>
                  <a:lnTo>
                    <a:pt x="27587" y="142896"/>
                  </a:lnTo>
                  <a:lnTo>
                    <a:pt x="28689" y="141029"/>
                  </a:lnTo>
                  <a:lnTo>
                    <a:pt x="29423" y="138641"/>
                  </a:lnTo>
                  <a:lnTo>
                    <a:pt x="38849" y="123292"/>
                  </a:lnTo>
                  <a:lnTo>
                    <a:pt x="39629" y="119951"/>
                  </a:lnTo>
                  <a:lnTo>
                    <a:pt x="58940" y="84518"/>
                  </a:lnTo>
                  <a:lnTo>
                    <a:pt x="66689" y="63605"/>
                  </a:lnTo>
                  <a:lnTo>
                    <a:pt x="81108" y="41707"/>
                  </a:lnTo>
                  <a:lnTo>
                    <a:pt x="82211" y="32542"/>
                  </a:lnTo>
                  <a:lnTo>
                    <a:pt x="83411" y="31993"/>
                  </a:lnTo>
                  <a:lnTo>
                    <a:pt x="87796" y="31381"/>
                  </a:lnTo>
                  <a:lnTo>
                    <a:pt x="89423" y="32361"/>
                  </a:lnTo>
                  <a:lnTo>
                    <a:pt x="90507" y="34159"/>
                  </a:lnTo>
                  <a:lnTo>
                    <a:pt x="92391" y="41407"/>
                  </a:lnTo>
                  <a:lnTo>
                    <a:pt x="93795" y="65747"/>
                  </a:lnTo>
                  <a:lnTo>
                    <a:pt x="100821" y="84856"/>
                  </a:lnTo>
                  <a:lnTo>
                    <a:pt x="104033" y="126907"/>
                  </a:lnTo>
                  <a:lnTo>
                    <a:pt x="111828" y="141662"/>
                  </a:lnTo>
                  <a:lnTo>
                    <a:pt x="118310" y="148887"/>
                  </a:lnTo>
                  <a:lnTo>
                    <a:pt x="124281" y="151982"/>
                  </a:lnTo>
                  <a:lnTo>
                    <a:pt x="131972" y="153970"/>
                  </a:lnTo>
                  <a:lnTo>
                    <a:pt x="144162" y="1441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5" name="SMARTInkShape-359"/>
            <p:cNvSpPr/>
            <p:nvPr/>
          </p:nvSpPr>
          <p:spPr>
            <a:xfrm>
              <a:off x="3604054" y="6260794"/>
              <a:ext cx="92677" cy="164668"/>
            </a:xfrm>
            <a:custGeom>
              <a:avLst/>
              <a:gdLst/>
              <a:ahLst/>
              <a:cxnLst/>
              <a:rect l="0" t="0" r="0" b="0"/>
              <a:pathLst>
                <a:path w="92677" h="164668">
                  <a:moveTo>
                    <a:pt x="92676" y="10260"/>
                  </a:moveTo>
                  <a:lnTo>
                    <a:pt x="82802" y="10260"/>
                  </a:lnTo>
                  <a:lnTo>
                    <a:pt x="74241" y="3184"/>
                  </a:lnTo>
                  <a:lnTo>
                    <a:pt x="63650" y="387"/>
                  </a:lnTo>
                  <a:lnTo>
                    <a:pt x="47615" y="0"/>
                  </a:lnTo>
                  <a:lnTo>
                    <a:pt x="45473" y="2276"/>
                  </a:lnTo>
                  <a:lnTo>
                    <a:pt x="41753" y="17698"/>
                  </a:lnTo>
                  <a:lnTo>
                    <a:pt x="41356" y="25177"/>
                  </a:lnTo>
                  <a:lnTo>
                    <a:pt x="61891" y="89318"/>
                  </a:lnTo>
                  <a:lnTo>
                    <a:pt x="72780" y="110883"/>
                  </a:lnTo>
                  <a:lnTo>
                    <a:pt x="78113" y="119053"/>
                  </a:lnTo>
                  <a:lnTo>
                    <a:pt x="81114" y="130085"/>
                  </a:lnTo>
                  <a:lnTo>
                    <a:pt x="82364" y="162683"/>
                  </a:lnTo>
                  <a:lnTo>
                    <a:pt x="81225" y="163362"/>
                  </a:lnTo>
                  <a:lnTo>
                    <a:pt x="61515" y="164641"/>
                  </a:lnTo>
                  <a:lnTo>
                    <a:pt x="58172" y="164667"/>
                  </a:lnTo>
                  <a:lnTo>
                    <a:pt x="30433" y="149412"/>
                  </a:lnTo>
                  <a:lnTo>
                    <a:pt x="15628" y="136665"/>
                  </a:lnTo>
                  <a:lnTo>
                    <a:pt x="0" y="1132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14" name="SMARTInkShape-Group106"/>
          <p:cNvGrpSpPr/>
          <p:nvPr/>
        </p:nvGrpSpPr>
        <p:grpSpPr>
          <a:xfrm>
            <a:off x="5951837" y="4602930"/>
            <a:ext cx="729385" cy="349884"/>
            <a:chOff x="5951837" y="4602930"/>
            <a:chExt cx="729385" cy="349884"/>
          </a:xfrm>
        </p:grpSpPr>
        <p:sp>
          <p:nvSpPr>
            <p:cNvPr id="907" name="SMARTInkShape-360"/>
            <p:cNvSpPr/>
            <p:nvPr/>
          </p:nvSpPr>
          <p:spPr>
            <a:xfrm>
              <a:off x="5951837" y="4602930"/>
              <a:ext cx="20596" cy="174960"/>
            </a:xfrm>
            <a:custGeom>
              <a:avLst/>
              <a:gdLst/>
              <a:ahLst/>
              <a:cxnLst/>
              <a:rect l="0" t="0" r="0" b="0"/>
              <a:pathLst>
                <a:path w="20596" h="174960">
                  <a:moveTo>
                    <a:pt x="10298" y="10259"/>
                  </a:moveTo>
                  <a:lnTo>
                    <a:pt x="126" y="10259"/>
                  </a:lnTo>
                  <a:lnTo>
                    <a:pt x="0" y="0"/>
                  </a:lnTo>
                  <a:lnTo>
                    <a:pt x="0" y="5440"/>
                  </a:lnTo>
                  <a:lnTo>
                    <a:pt x="1144" y="7046"/>
                  </a:lnTo>
                  <a:lnTo>
                    <a:pt x="3051" y="8116"/>
                  </a:lnTo>
                  <a:lnTo>
                    <a:pt x="5467" y="8831"/>
                  </a:lnTo>
                  <a:lnTo>
                    <a:pt x="7076" y="10451"/>
                  </a:lnTo>
                  <a:lnTo>
                    <a:pt x="8866" y="15302"/>
                  </a:lnTo>
                  <a:lnTo>
                    <a:pt x="10291" y="75885"/>
                  </a:lnTo>
                  <a:lnTo>
                    <a:pt x="10297" y="135981"/>
                  </a:lnTo>
                  <a:lnTo>
                    <a:pt x="10298" y="172841"/>
                  </a:lnTo>
                  <a:lnTo>
                    <a:pt x="11442" y="173566"/>
                  </a:lnTo>
                  <a:lnTo>
                    <a:pt x="20171" y="174959"/>
                  </a:lnTo>
                  <a:lnTo>
                    <a:pt x="20595" y="164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8" name="SMARTInkShape-361"/>
            <p:cNvSpPr/>
            <p:nvPr/>
          </p:nvSpPr>
          <p:spPr>
            <a:xfrm>
              <a:off x="6044513" y="4623487"/>
              <a:ext cx="30894" cy="154460"/>
            </a:xfrm>
            <a:custGeom>
              <a:avLst/>
              <a:gdLst/>
              <a:ahLst/>
              <a:cxnLst/>
              <a:rect l="0" t="0" r="0" b="0"/>
              <a:pathLst>
                <a:path w="30894" h="154460">
                  <a:moveTo>
                    <a:pt x="0" y="0"/>
                  </a:moveTo>
                  <a:lnTo>
                    <a:pt x="0" y="43330"/>
                  </a:lnTo>
                  <a:lnTo>
                    <a:pt x="11159" y="105357"/>
                  </a:lnTo>
                  <a:lnTo>
                    <a:pt x="18393" y="125734"/>
                  </a:lnTo>
                  <a:lnTo>
                    <a:pt x="20466" y="143083"/>
                  </a:lnTo>
                  <a:lnTo>
                    <a:pt x="30893" y="1544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9" name="SMARTInkShape-362"/>
            <p:cNvSpPr/>
            <p:nvPr/>
          </p:nvSpPr>
          <p:spPr>
            <a:xfrm>
              <a:off x="6003324" y="4665573"/>
              <a:ext cx="164758" cy="71185"/>
            </a:xfrm>
            <a:custGeom>
              <a:avLst/>
              <a:gdLst/>
              <a:ahLst/>
              <a:cxnLst/>
              <a:rect l="0" t="0" r="0" b="0"/>
              <a:pathLst>
                <a:path w="164758" h="71185">
                  <a:moveTo>
                    <a:pt x="0" y="60887"/>
                  </a:moveTo>
                  <a:lnTo>
                    <a:pt x="43332" y="60887"/>
                  </a:lnTo>
                  <a:lnTo>
                    <a:pt x="104839" y="41849"/>
                  </a:lnTo>
                  <a:lnTo>
                    <a:pt x="112574" y="37933"/>
                  </a:lnTo>
                  <a:lnTo>
                    <a:pt x="130341" y="23963"/>
                  </a:lnTo>
                  <a:lnTo>
                    <a:pt x="137257" y="21593"/>
                  </a:lnTo>
                  <a:lnTo>
                    <a:pt x="138415" y="18673"/>
                  </a:lnTo>
                  <a:lnTo>
                    <a:pt x="134691" y="2131"/>
                  </a:lnTo>
                  <a:lnTo>
                    <a:pt x="133272" y="1122"/>
                  </a:lnTo>
                  <a:lnTo>
                    <a:pt x="128644" y="0"/>
                  </a:lnTo>
                  <a:lnTo>
                    <a:pt x="122771" y="2553"/>
                  </a:lnTo>
                  <a:lnTo>
                    <a:pt x="116349" y="6357"/>
                  </a:lnTo>
                  <a:lnTo>
                    <a:pt x="102903" y="8799"/>
                  </a:lnTo>
                  <a:lnTo>
                    <a:pt x="99494" y="8999"/>
                  </a:lnTo>
                  <a:lnTo>
                    <a:pt x="97221" y="10277"/>
                  </a:lnTo>
                  <a:lnTo>
                    <a:pt x="95706" y="12273"/>
                  </a:lnTo>
                  <a:lnTo>
                    <a:pt x="92879" y="17542"/>
                  </a:lnTo>
                  <a:lnTo>
                    <a:pt x="85999" y="26940"/>
                  </a:lnTo>
                  <a:lnTo>
                    <a:pt x="83453" y="36973"/>
                  </a:lnTo>
                  <a:lnTo>
                    <a:pt x="82856" y="43774"/>
                  </a:lnTo>
                  <a:lnTo>
                    <a:pt x="85643" y="50611"/>
                  </a:lnTo>
                  <a:lnTo>
                    <a:pt x="87987" y="54036"/>
                  </a:lnTo>
                  <a:lnTo>
                    <a:pt x="113153" y="64323"/>
                  </a:lnTo>
                  <a:lnTo>
                    <a:pt x="164757" y="711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0" name="SMARTInkShape-363"/>
            <p:cNvSpPr/>
            <p:nvPr/>
          </p:nvSpPr>
          <p:spPr>
            <a:xfrm>
              <a:off x="6220204" y="4623487"/>
              <a:ext cx="9662" cy="164757"/>
            </a:xfrm>
            <a:custGeom>
              <a:avLst/>
              <a:gdLst/>
              <a:ahLst/>
              <a:cxnLst/>
              <a:rect l="0" t="0" r="0" b="0"/>
              <a:pathLst>
                <a:path w="9662" h="164757">
                  <a:moveTo>
                    <a:pt x="9661" y="0"/>
                  </a:moveTo>
                  <a:lnTo>
                    <a:pt x="9661" y="34465"/>
                  </a:lnTo>
                  <a:lnTo>
                    <a:pt x="0" y="91805"/>
                  </a:lnTo>
                  <a:lnTo>
                    <a:pt x="790" y="116316"/>
                  </a:lnTo>
                  <a:lnTo>
                    <a:pt x="9661" y="1647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1" name="SMARTInkShape-364"/>
            <p:cNvSpPr/>
            <p:nvPr/>
          </p:nvSpPr>
          <p:spPr>
            <a:xfrm>
              <a:off x="6281351" y="4697315"/>
              <a:ext cx="71945" cy="132105"/>
            </a:xfrm>
            <a:custGeom>
              <a:avLst/>
              <a:gdLst/>
              <a:ahLst/>
              <a:cxnLst/>
              <a:rect l="0" t="0" r="0" b="0"/>
              <a:pathLst>
                <a:path w="71945" h="132105">
                  <a:moveTo>
                    <a:pt x="0" y="18847"/>
                  </a:moveTo>
                  <a:lnTo>
                    <a:pt x="0" y="80056"/>
                  </a:lnTo>
                  <a:lnTo>
                    <a:pt x="0" y="131603"/>
                  </a:lnTo>
                  <a:lnTo>
                    <a:pt x="5934" y="132016"/>
                  </a:lnTo>
                  <a:lnTo>
                    <a:pt x="3399" y="132072"/>
                  </a:lnTo>
                  <a:lnTo>
                    <a:pt x="3412" y="132088"/>
                  </a:lnTo>
                  <a:lnTo>
                    <a:pt x="6475" y="132104"/>
                  </a:lnTo>
                  <a:lnTo>
                    <a:pt x="7748" y="130964"/>
                  </a:lnTo>
                  <a:lnTo>
                    <a:pt x="9166" y="126647"/>
                  </a:lnTo>
                  <a:lnTo>
                    <a:pt x="11376" y="78776"/>
                  </a:lnTo>
                  <a:lnTo>
                    <a:pt x="18435" y="57975"/>
                  </a:lnTo>
                  <a:lnTo>
                    <a:pt x="20780" y="46533"/>
                  </a:lnTo>
                  <a:lnTo>
                    <a:pt x="27387" y="32517"/>
                  </a:lnTo>
                  <a:lnTo>
                    <a:pt x="30997" y="16668"/>
                  </a:lnTo>
                  <a:lnTo>
                    <a:pt x="33252" y="13963"/>
                  </a:lnTo>
                  <a:lnTo>
                    <a:pt x="49590" y="0"/>
                  </a:lnTo>
                  <a:lnTo>
                    <a:pt x="51367" y="562"/>
                  </a:lnTo>
                  <a:lnTo>
                    <a:pt x="66778" y="13637"/>
                  </a:lnTo>
                  <a:lnTo>
                    <a:pt x="69725" y="19583"/>
                  </a:lnTo>
                  <a:lnTo>
                    <a:pt x="71944" y="42917"/>
                  </a:lnTo>
                  <a:lnTo>
                    <a:pt x="66575" y="58651"/>
                  </a:lnTo>
                  <a:lnTo>
                    <a:pt x="53339" y="78174"/>
                  </a:lnTo>
                  <a:lnTo>
                    <a:pt x="36555" y="87222"/>
                  </a:lnTo>
                  <a:lnTo>
                    <a:pt x="20595" y="909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2" name="SMARTInkShape-365"/>
            <p:cNvSpPr/>
            <p:nvPr/>
          </p:nvSpPr>
          <p:spPr>
            <a:xfrm>
              <a:off x="6404919" y="4736757"/>
              <a:ext cx="20595" cy="61784"/>
            </a:xfrm>
            <a:custGeom>
              <a:avLst/>
              <a:gdLst/>
              <a:ahLst/>
              <a:cxnLst/>
              <a:rect l="0" t="0" r="0" b="0"/>
              <a:pathLst>
                <a:path w="20595" h="61784">
                  <a:moveTo>
                    <a:pt x="0" y="0"/>
                  </a:moveTo>
                  <a:lnTo>
                    <a:pt x="0" y="5466"/>
                  </a:lnTo>
                  <a:lnTo>
                    <a:pt x="1143" y="7076"/>
                  </a:lnTo>
                  <a:lnTo>
                    <a:pt x="3051" y="8150"/>
                  </a:lnTo>
                  <a:lnTo>
                    <a:pt x="5466" y="8865"/>
                  </a:lnTo>
                  <a:lnTo>
                    <a:pt x="7076" y="10487"/>
                  </a:lnTo>
                  <a:lnTo>
                    <a:pt x="8865" y="15339"/>
                  </a:lnTo>
                  <a:lnTo>
                    <a:pt x="10293" y="59753"/>
                  </a:lnTo>
                  <a:lnTo>
                    <a:pt x="11439" y="60430"/>
                  </a:lnTo>
                  <a:lnTo>
                    <a:pt x="20594" y="617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3" name="SMARTInkShape-366"/>
            <p:cNvSpPr/>
            <p:nvPr/>
          </p:nvSpPr>
          <p:spPr>
            <a:xfrm>
              <a:off x="6446108" y="4685270"/>
              <a:ext cx="235114" cy="267544"/>
            </a:xfrm>
            <a:custGeom>
              <a:avLst/>
              <a:gdLst/>
              <a:ahLst/>
              <a:cxnLst/>
              <a:rect l="0" t="0" r="0" b="0"/>
              <a:pathLst>
                <a:path w="235114" h="267544">
                  <a:moveTo>
                    <a:pt x="0" y="0"/>
                  </a:moveTo>
                  <a:lnTo>
                    <a:pt x="0" y="5466"/>
                  </a:lnTo>
                  <a:lnTo>
                    <a:pt x="1145" y="7077"/>
                  </a:lnTo>
                  <a:lnTo>
                    <a:pt x="3053" y="8150"/>
                  </a:lnTo>
                  <a:lnTo>
                    <a:pt x="5468" y="8866"/>
                  </a:lnTo>
                  <a:lnTo>
                    <a:pt x="7077" y="10487"/>
                  </a:lnTo>
                  <a:lnTo>
                    <a:pt x="12712" y="21311"/>
                  </a:lnTo>
                  <a:lnTo>
                    <a:pt x="17092" y="27777"/>
                  </a:lnTo>
                  <a:lnTo>
                    <a:pt x="19555" y="37851"/>
                  </a:lnTo>
                  <a:lnTo>
                    <a:pt x="20591" y="99457"/>
                  </a:lnTo>
                  <a:lnTo>
                    <a:pt x="20593" y="106369"/>
                  </a:lnTo>
                  <a:lnTo>
                    <a:pt x="21738" y="108669"/>
                  </a:lnTo>
                  <a:lnTo>
                    <a:pt x="23644" y="110202"/>
                  </a:lnTo>
                  <a:lnTo>
                    <a:pt x="26060" y="111225"/>
                  </a:lnTo>
                  <a:lnTo>
                    <a:pt x="27670" y="113051"/>
                  </a:lnTo>
                  <a:lnTo>
                    <a:pt x="30856" y="123426"/>
                  </a:lnTo>
                  <a:lnTo>
                    <a:pt x="30888" y="114689"/>
                  </a:lnTo>
                  <a:lnTo>
                    <a:pt x="45224" y="99062"/>
                  </a:lnTo>
                  <a:lnTo>
                    <a:pt x="51754" y="95515"/>
                  </a:lnTo>
                  <a:lnTo>
                    <a:pt x="55097" y="94568"/>
                  </a:lnTo>
                  <a:lnTo>
                    <a:pt x="57326" y="92794"/>
                  </a:lnTo>
                  <a:lnTo>
                    <a:pt x="61607" y="85973"/>
                  </a:lnTo>
                  <a:lnTo>
                    <a:pt x="71605" y="82518"/>
                  </a:lnTo>
                  <a:lnTo>
                    <a:pt x="72039" y="91257"/>
                  </a:lnTo>
                  <a:lnTo>
                    <a:pt x="79149" y="100617"/>
                  </a:lnTo>
                  <a:lnTo>
                    <a:pt x="81421" y="110157"/>
                  </a:lnTo>
                  <a:lnTo>
                    <a:pt x="82342" y="128444"/>
                  </a:lnTo>
                  <a:lnTo>
                    <a:pt x="85413" y="134506"/>
                  </a:lnTo>
                  <a:lnTo>
                    <a:pt x="87834" y="137725"/>
                  </a:lnTo>
                  <a:lnTo>
                    <a:pt x="93576" y="141302"/>
                  </a:lnTo>
                  <a:lnTo>
                    <a:pt x="96708" y="142255"/>
                  </a:lnTo>
                  <a:lnTo>
                    <a:pt x="98796" y="141747"/>
                  </a:lnTo>
                  <a:lnTo>
                    <a:pt x="100188" y="140263"/>
                  </a:lnTo>
                  <a:lnTo>
                    <a:pt x="101116" y="138131"/>
                  </a:lnTo>
                  <a:lnTo>
                    <a:pt x="102880" y="136709"/>
                  </a:lnTo>
                  <a:lnTo>
                    <a:pt x="107890" y="135129"/>
                  </a:lnTo>
                  <a:lnTo>
                    <a:pt x="117143" y="134239"/>
                  </a:lnTo>
                  <a:lnTo>
                    <a:pt x="123763" y="130980"/>
                  </a:lnTo>
                  <a:lnTo>
                    <a:pt x="130519" y="126863"/>
                  </a:lnTo>
                  <a:lnTo>
                    <a:pt x="140756" y="123400"/>
                  </a:lnTo>
                  <a:lnTo>
                    <a:pt x="151035" y="116780"/>
                  </a:lnTo>
                  <a:lnTo>
                    <a:pt x="161327" y="114311"/>
                  </a:lnTo>
                  <a:lnTo>
                    <a:pt x="168190" y="113733"/>
                  </a:lnTo>
                  <a:lnTo>
                    <a:pt x="175055" y="110424"/>
                  </a:lnTo>
                  <a:lnTo>
                    <a:pt x="178488" y="107941"/>
                  </a:lnTo>
                  <a:lnTo>
                    <a:pt x="182299" y="102130"/>
                  </a:lnTo>
                  <a:lnTo>
                    <a:pt x="183316" y="98979"/>
                  </a:lnTo>
                  <a:lnTo>
                    <a:pt x="185138" y="96878"/>
                  </a:lnTo>
                  <a:lnTo>
                    <a:pt x="194039" y="93229"/>
                  </a:lnTo>
                  <a:lnTo>
                    <a:pt x="191882" y="92922"/>
                  </a:lnTo>
                  <a:lnTo>
                    <a:pt x="186642" y="92724"/>
                  </a:lnTo>
                  <a:lnTo>
                    <a:pt x="185924" y="89646"/>
                  </a:lnTo>
                  <a:lnTo>
                    <a:pt x="185734" y="87224"/>
                  </a:lnTo>
                  <a:lnTo>
                    <a:pt x="184462" y="85608"/>
                  </a:lnTo>
                  <a:lnTo>
                    <a:pt x="179998" y="83814"/>
                  </a:lnTo>
                  <a:lnTo>
                    <a:pt x="177206" y="84480"/>
                  </a:lnTo>
                  <a:lnTo>
                    <a:pt x="166622" y="91370"/>
                  </a:lnTo>
                  <a:lnTo>
                    <a:pt x="146067" y="111381"/>
                  </a:lnTo>
                  <a:lnTo>
                    <a:pt x="145009" y="115482"/>
                  </a:lnTo>
                  <a:lnTo>
                    <a:pt x="144212" y="128561"/>
                  </a:lnTo>
                  <a:lnTo>
                    <a:pt x="145339" y="130329"/>
                  </a:lnTo>
                  <a:lnTo>
                    <a:pt x="147236" y="131507"/>
                  </a:lnTo>
                  <a:lnTo>
                    <a:pt x="154652" y="133554"/>
                  </a:lnTo>
                  <a:lnTo>
                    <a:pt x="179960" y="133861"/>
                  </a:lnTo>
                  <a:lnTo>
                    <a:pt x="186005" y="130812"/>
                  </a:lnTo>
                  <a:lnTo>
                    <a:pt x="215281" y="109361"/>
                  </a:lnTo>
                  <a:lnTo>
                    <a:pt x="219034" y="108376"/>
                  </a:lnTo>
                  <a:lnTo>
                    <a:pt x="221535" y="108863"/>
                  </a:lnTo>
                  <a:lnTo>
                    <a:pt x="223204" y="110332"/>
                  </a:lnTo>
                  <a:lnTo>
                    <a:pt x="231019" y="123333"/>
                  </a:lnTo>
                  <a:lnTo>
                    <a:pt x="235113" y="141678"/>
                  </a:lnTo>
                  <a:lnTo>
                    <a:pt x="226249" y="199326"/>
                  </a:lnTo>
                  <a:lnTo>
                    <a:pt x="218573" y="225342"/>
                  </a:lnTo>
                  <a:lnTo>
                    <a:pt x="208780" y="245543"/>
                  </a:lnTo>
                  <a:lnTo>
                    <a:pt x="206062" y="253293"/>
                  </a:lnTo>
                  <a:lnTo>
                    <a:pt x="201039" y="260550"/>
                  </a:lnTo>
                  <a:lnTo>
                    <a:pt x="194993" y="264539"/>
                  </a:lnTo>
                  <a:lnTo>
                    <a:pt x="187348" y="266312"/>
                  </a:lnTo>
                  <a:lnTo>
                    <a:pt x="162717" y="267543"/>
                  </a:lnTo>
                  <a:lnTo>
                    <a:pt x="152027" y="261545"/>
                  </a:lnTo>
                  <a:lnTo>
                    <a:pt x="113270" y="2368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23" name="SMARTInkShape-Group107"/>
          <p:cNvGrpSpPr/>
          <p:nvPr/>
        </p:nvGrpSpPr>
        <p:grpSpPr>
          <a:xfrm>
            <a:off x="772297" y="6158414"/>
            <a:ext cx="1318040" cy="338987"/>
            <a:chOff x="772297" y="6158414"/>
            <a:chExt cx="1318040" cy="338987"/>
          </a:xfrm>
        </p:grpSpPr>
        <p:sp>
          <p:nvSpPr>
            <p:cNvPr id="915" name="SMARTInkShape-367"/>
            <p:cNvSpPr/>
            <p:nvPr/>
          </p:nvSpPr>
          <p:spPr>
            <a:xfrm>
              <a:off x="772297" y="6158414"/>
              <a:ext cx="92625" cy="338987"/>
            </a:xfrm>
            <a:custGeom>
              <a:avLst/>
              <a:gdLst/>
              <a:ahLst/>
              <a:cxnLst/>
              <a:rect l="0" t="0" r="0" b="0"/>
              <a:pathLst>
                <a:path w="92625" h="338987">
                  <a:moveTo>
                    <a:pt x="0" y="61153"/>
                  </a:moveTo>
                  <a:lnTo>
                    <a:pt x="0" y="72087"/>
                  </a:lnTo>
                  <a:lnTo>
                    <a:pt x="3051" y="80505"/>
                  </a:lnTo>
                  <a:lnTo>
                    <a:pt x="5467" y="84351"/>
                  </a:lnTo>
                  <a:lnTo>
                    <a:pt x="8866" y="100699"/>
                  </a:lnTo>
                  <a:lnTo>
                    <a:pt x="19126" y="159733"/>
                  </a:lnTo>
                  <a:lnTo>
                    <a:pt x="29332" y="216132"/>
                  </a:lnTo>
                  <a:lnTo>
                    <a:pt x="33883" y="277149"/>
                  </a:lnTo>
                  <a:lnTo>
                    <a:pt x="39025" y="297918"/>
                  </a:lnTo>
                  <a:lnTo>
                    <a:pt x="41152" y="336965"/>
                  </a:lnTo>
                  <a:lnTo>
                    <a:pt x="40020" y="337704"/>
                  </a:lnTo>
                  <a:lnTo>
                    <a:pt x="32320" y="338986"/>
                  </a:lnTo>
                  <a:lnTo>
                    <a:pt x="31844" y="337907"/>
                  </a:lnTo>
                  <a:lnTo>
                    <a:pt x="30900" y="276747"/>
                  </a:lnTo>
                  <a:lnTo>
                    <a:pt x="30893" y="217722"/>
                  </a:lnTo>
                  <a:lnTo>
                    <a:pt x="30892" y="154015"/>
                  </a:lnTo>
                  <a:lnTo>
                    <a:pt x="33943" y="112676"/>
                  </a:lnTo>
                  <a:lnTo>
                    <a:pt x="40765" y="49428"/>
                  </a:lnTo>
                  <a:lnTo>
                    <a:pt x="41064" y="30473"/>
                  </a:lnTo>
                  <a:lnTo>
                    <a:pt x="44185" y="21584"/>
                  </a:lnTo>
                  <a:lnTo>
                    <a:pt x="48241" y="13819"/>
                  </a:lnTo>
                  <a:lnTo>
                    <a:pt x="51059" y="1499"/>
                  </a:lnTo>
                  <a:lnTo>
                    <a:pt x="52346" y="790"/>
                  </a:lnTo>
                  <a:lnTo>
                    <a:pt x="56827" y="0"/>
                  </a:lnTo>
                  <a:lnTo>
                    <a:pt x="58479" y="934"/>
                  </a:lnTo>
                  <a:lnTo>
                    <a:pt x="59581" y="2702"/>
                  </a:lnTo>
                  <a:lnTo>
                    <a:pt x="60315" y="5024"/>
                  </a:lnTo>
                  <a:lnTo>
                    <a:pt x="75988" y="23590"/>
                  </a:lnTo>
                  <a:lnTo>
                    <a:pt x="85952" y="33751"/>
                  </a:lnTo>
                  <a:lnTo>
                    <a:pt x="89687" y="43635"/>
                  </a:lnTo>
                  <a:lnTo>
                    <a:pt x="92624" y="100395"/>
                  </a:lnTo>
                  <a:lnTo>
                    <a:pt x="89602" y="110249"/>
                  </a:lnTo>
                  <a:lnTo>
                    <a:pt x="68469" y="145393"/>
                  </a:lnTo>
                  <a:lnTo>
                    <a:pt x="61704" y="150080"/>
                  </a:lnTo>
                  <a:lnTo>
                    <a:pt x="51463" y="152718"/>
                  </a:lnTo>
                  <a:lnTo>
                    <a:pt x="32925" y="153765"/>
                  </a:lnTo>
                  <a:lnTo>
                    <a:pt x="20595" y="1435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6" name="SMARTInkShape-368"/>
            <p:cNvSpPr/>
            <p:nvPr/>
          </p:nvSpPr>
          <p:spPr>
            <a:xfrm>
              <a:off x="937054" y="6219567"/>
              <a:ext cx="82379" cy="123515"/>
            </a:xfrm>
            <a:custGeom>
              <a:avLst/>
              <a:gdLst/>
              <a:ahLst/>
              <a:cxnLst/>
              <a:rect l="0" t="0" r="0" b="0"/>
              <a:pathLst>
                <a:path w="82379" h="123515">
                  <a:moveTo>
                    <a:pt x="0" y="0"/>
                  </a:moveTo>
                  <a:lnTo>
                    <a:pt x="5466" y="5467"/>
                  </a:lnTo>
                  <a:lnTo>
                    <a:pt x="8150" y="11201"/>
                  </a:lnTo>
                  <a:lnTo>
                    <a:pt x="11159" y="27579"/>
                  </a:lnTo>
                  <a:lnTo>
                    <a:pt x="17290" y="38936"/>
                  </a:lnTo>
                  <a:lnTo>
                    <a:pt x="20578" y="102730"/>
                  </a:lnTo>
                  <a:lnTo>
                    <a:pt x="20595" y="123514"/>
                  </a:lnTo>
                  <a:lnTo>
                    <a:pt x="20595" y="109231"/>
                  </a:lnTo>
                  <a:lnTo>
                    <a:pt x="31082" y="76432"/>
                  </a:lnTo>
                  <a:lnTo>
                    <a:pt x="37686" y="64345"/>
                  </a:lnTo>
                  <a:lnTo>
                    <a:pt x="41295" y="47923"/>
                  </a:lnTo>
                  <a:lnTo>
                    <a:pt x="49134" y="31543"/>
                  </a:lnTo>
                  <a:lnTo>
                    <a:pt x="49918" y="27894"/>
                  </a:lnTo>
                  <a:lnTo>
                    <a:pt x="56488" y="17291"/>
                  </a:lnTo>
                  <a:lnTo>
                    <a:pt x="62481" y="13406"/>
                  </a:lnTo>
                  <a:lnTo>
                    <a:pt x="65681" y="12370"/>
                  </a:lnTo>
                  <a:lnTo>
                    <a:pt x="67815" y="10535"/>
                  </a:lnTo>
                  <a:lnTo>
                    <a:pt x="71519" y="1614"/>
                  </a:lnTo>
                  <a:lnTo>
                    <a:pt x="74882" y="718"/>
                  </a:lnTo>
                  <a:lnTo>
                    <a:pt x="8237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7" name="SMARTInkShape-369"/>
            <p:cNvSpPr/>
            <p:nvPr/>
          </p:nvSpPr>
          <p:spPr>
            <a:xfrm>
              <a:off x="1060625" y="6231551"/>
              <a:ext cx="122102" cy="111543"/>
            </a:xfrm>
            <a:custGeom>
              <a:avLst/>
              <a:gdLst/>
              <a:ahLst/>
              <a:cxnLst/>
              <a:rect l="0" t="0" r="0" b="0"/>
              <a:pathLst>
                <a:path w="122102" h="111543">
                  <a:moveTo>
                    <a:pt x="10294" y="49800"/>
                  </a:moveTo>
                  <a:lnTo>
                    <a:pt x="4827" y="49800"/>
                  </a:lnTo>
                  <a:lnTo>
                    <a:pt x="3217" y="50944"/>
                  </a:lnTo>
                  <a:lnTo>
                    <a:pt x="2144" y="52851"/>
                  </a:lnTo>
                  <a:lnTo>
                    <a:pt x="280" y="60287"/>
                  </a:lnTo>
                  <a:lnTo>
                    <a:pt x="0" y="94464"/>
                  </a:lnTo>
                  <a:lnTo>
                    <a:pt x="1143" y="96738"/>
                  </a:lnTo>
                  <a:lnTo>
                    <a:pt x="3049" y="98254"/>
                  </a:lnTo>
                  <a:lnTo>
                    <a:pt x="8218" y="101082"/>
                  </a:lnTo>
                  <a:lnTo>
                    <a:pt x="14329" y="106154"/>
                  </a:lnTo>
                  <a:lnTo>
                    <a:pt x="23910" y="109170"/>
                  </a:lnTo>
                  <a:lnTo>
                    <a:pt x="73958" y="111542"/>
                  </a:lnTo>
                  <a:lnTo>
                    <a:pt x="81685" y="108515"/>
                  </a:lnTo>
                  <a:lnTo>
                    <a:pt x="106901" y="86315"/>
                  </a:lnTo>
                  <a:lnTo>
                    <a:pt x="116158" y="74420"/>
                  </a:lnTo>
                  <a:lnTo>
                    <a:pt x="121370" y="61290"/>
                  </a:lnTo>
                  <a:lnTo>
                    <a:pt x="122101" y="57460"/>
                  </a:lnTo>
                  <a:lnTo>
                    <a:pt x="114570" y="18408"/>
                  </a:lnTo>
                  <a:lnTo>
                    <a:pt x="112991" y="15143"/>
                  </a:lnTo>
                  <a:lnTo>
                    <a:pt x="110795" y="12966"/>
                  </a:lnTo>
                  <a:lnTo>
                    <a:pt x="92455" y="843"/>
                  </a:lnTo>
                  <a:lnTo>
                    <a:pt x="89095" y="0"/>
                  </a:lnTo>
                  <a:lnTo>
                    <a:pt x="79260" y="2114"/>
                  </a:lnTo>
                  <a:lnTo>
                    <a:pt x="63908" y="9736"/>
                  </a:lnTo>
                  <a:lnTo>
                    <a:pt x="32959" y="37489"/>
                  </a:lnTo>
                  <a:lnTo>
                    <a:pt x="30889" y="600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8" name="SMARTInkShape-370"/>
            <p:cNvSpPr/>
            <p:nvPr/>
          </p:nvSpPr>
          <p:spPr>
            <a:xfrm>
              <a:off x="1235714" y="6244954"/>
              <a:ext cx="113233" cy="118173"/>
            </a:xfrm>
            <a:custGeom>
              <a:avLst/>
              <a:gdLst/>
              <a:ahLst/>
              <a:cxnLst/>
              <a:rect l="0" t="0" r="0" b="0"/>
              <a:pathLst>
                <a:path w="113233" h="118173">
                  <a:moveTo>
                    <a:pt x="20556" y="15803"/>
                  </a:moveTo>
                  <a:lnTo>
                    <a:pt x="20556" y="21269"/>
                  </a:lnTo>
                  <a:lnTo>
                    <a:pt x="17505" y="27004"/>
                  </a:lnTo>
                  <a:lnTo>
                    <a:pt x="13479" y="33367"/>
                  </a:lnTo>
                  <a:lnTo>
                    <a:pt x="11213" y="44525"/>
                  </a:lnTo>
                  <a:lnTo>
                    <a:pt x="9397" y="60671"/>
                  </a:lnTo>
                  <a:lnTo>
                    <a:pt x="1430" y="80600"/>
                  </a:lnTo>
                  <a:lnTo>
                    <a:pt x="0" y="111899"/>
                  </a:lnTo>
                  <a:lnTo>
                    <a:pt x="1131" y="114192"/>
                  </a:lnTo>
                  <a:lnTo>
                    <a:pt x="3030" y="115720"/>
                  </a:lnTo>
                  <a:lnTo>
                    <a:pt x="8831" y="118172"/>
                  </a:lnTo>
                  <a:lnTo>
                    <a:pt x="15302" y="113131"/>
                  </a:lnTo>
                  <a:lnTo>
                    <a:pt x="18221" y="107495"/>
                  </a:lnTo>
                  <a:lnTo>
                    <a:pt x="18999" y="104389"/>
                  </a:lnTo>
                  <a:lnTo>
                    <a:pt x="27325" y="90043"/>
                  </a:lnTo>
                  <a:lnTo>
                    <a:pt x="30953" y="73904"/>
                  </a:lnTo>
                  <a:lnTo>
                    <a:pt x="41848" y="57620"/>
                  </a:lnTo>
                  <a:lnTo>
                    <a:pt x="87205" y="679"/>
                  </a:lnTo>
                  <a:lnTo>
                    <a:pt x="89016" y="0"/>
                  </a:lnTo>
                  <a:lnTo>
                    <a:pt x="90223" y="690"/>
                  </a:lnTo>
                  <a:lnTo>
                    <a:pt x="92160" y="4554"/>
                  </a:lnTo>
                  <a:lnTo>
                    <a:pt x="92496" y="10690"/>
                  </a:lnTo>
                  <a:lnTo>
                    <a:pt x="93687" y="12395"/>
                  </a:lnTo>
                  <a:lnTo>
                    <a:pt x="95625" y="13530"/>
                  </a:lnTo>
                  <a:lnTo>
                    <a:pt x="98062" y="14288"/>
                  </a:lnTo>
                  <a:lnTo>
                    <a:pt x="99686" y="17081"/>
                  </a:lnTo>
                  <a:lnTo>
                    <a:pt x="102507" y="38867"/>
                  </a:lnTo>
                  <a:lnTo>
                    <a:pt x="104054" y="74288"/>
                  </a:lnTo>
                  <a:lnTo>
                    <a:pt x="113232" y="1084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9" name="SMARTInkShape-371"/>
            <p:cNvSpPr/>
            <p:nvPr/>
          </p:nvSpPr>
          <p:spPr>
            <a:xfrm>
              <a:off x="1441622" y="6241776"/>
              <a:ext cx="123091" cy="132062"/>
            </a:xfrm>
            <a:custGeom>
              <a:avLst/>
              <a:gdLst/>
              <a:ahLst/>
              <a:cxnLst/>
              <a:rect l="0" t="0" r="0" b="0"/>
              <a:pathLst>
                <a:path w="123091" h="132062">
                  <a:moveTo>
                    <a:pt x="0" y="18981"/>
                  </a:moveTo>
                  <a:lnTo>
                    <a:pt x="0" y="72518"/>
                  </a:lnTo>
                  <a:lnTo>
                    <a:pt x="3051" y="80150"/>
                  </a:lnTo>
                  <a:lnTo>
                    <a:pt x="24205" y="113621"/>
                  </a:lnTo>
                  <a:lnTo>
                    <a:pt x="39844" y="124951"/>
                  </a:lnTo>
                  <a:lnTo>
                    <a:pt x="53503" y="130088"/>
                  </a:lnTo>
                  <a:lnTo>
                    <a:pt x="75389" y="132061"/>
                  </a:lnTo>
                  <a:lnTo>
                    <a:pt x="82323" y="129116"/>
                  </a:lnTo>
                  <a:lnTo>
                    <a:pt x="106402" y="108040"/>
                  </a:lnTo>
                  <a:lnTo>
                    <a:pt x="110217" y="101278"/>
                  </a:lnTo>
                  <a:lnTo>
                    <a:pt x="122494" y="63409"/>
                  </a:lnTo>
                  <a:lnTo>
                    <a:pt x="123090" y="51693"/>
                  </a:lnTo>
                  <a:lnTo>
                    <a:pt x="120304" y="41910"/>
                  </a:lnTo>
                  <a:lnTo>
                    <a:pt x="116396" y="33748"/>
                  </a:lnTo>
                  <a:lnTo>
                    <a:pt x="114659" y="26307"/>
                  </a:lnTo>
                  <a:lnTo>
                    <a:pt x="107785" y="19185"/>
                  </a:lnTo>
                  <a:lnTo>
                    <a:pt x="85044" y="2017"/>
                  </a:lnTo>
                  <a:lnTo>
                    <a:pt x="78605" y="0"/>
                  </a:lnTo>
                  <a:lnTo>
                    <a:pt x="75286" y="605"/>
                  </a:lnTo>
                  <a:lnTo>
                    <a:pt x="65148" y="6926"/>
                  </a:lnTo>
                  <a:lnTo>
                    <a:pt x="44615" y="27137"/>
                  </a:lnTo>
                  <a:lnTo>
                    <a:pt x="35466" y="43262"/>
                  </a:lnTo>
                  <a:lnTo>
                    <a:pt x="22204" y="77175"/>
                  </a:lnTo>
                  <a:lnTo>
                    <a:pt x="22812" y="79516"/>
                  </a:lnTo>
                  <a:lnTo>
                    <a:pt x="30892" y="910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0" name="SMARTInkShape-372"/>
            <p:cNvSpPr/>
            <p:nvPr/>
          </p:nvSpPr>
          <p:spPr>
            <a:xfrm>
              <a:off x="1596084" y="6260757"/>
              <a:ext cx="133863" cy="133865"/>
            </a:xfrm>
            <a:custGeom>
              <a:avLst/>
              <a:gdLst/>
              <a:ahLst/>
              <a:cxnLst/>
              <a:rect l="0" t="0" r="0" b="0"/>
              <a:pathLst>
                <a:path w="133863" h="133865">
                  <a:moveTo>
                    <a:pt x="10294" y="0"/>
                  </a:moveTo>
                  <a:lnTo>
                    <a:pt x="4828" y="0"/>
                  </a:lnTo>
                  <a:lnTo>
                    <a:pt x="3217" y="1144"/>
                  </a:lnTo>
                  <a:lnTo>
                    <a:pt x="2144" y="3051"/>
                  </a:lnTo>
                  <a:lnTo>
                    <a:pt x="421" y="14332"/>
                  </a:lnTo>
                  <a:lnTo>
                    <a:pt x="0" y="60390"/>
                  </a:lnTo>
                  <a:lnTo>
                    <a:pt x="3050" y="69936"/>
                  </a:lnTo>
                  <a:lnTo>
                    <a:pt x="17561" y="88960"/>
                  </a:lnTo>
                  <a:lnTo>
                    <a:pt x="34374" y="106368"/>
                  </a:lnTo>
                  <a:lnTo>
                    <a:pt x="44261" y="110203"/>
                  </a:lnTo>
                  <a:lnTo>
                    <a:pt x="85683" y="113218"/>
                  </a:lnTo>
                  <a:lnTo>
                    <a:pt x="88013" y="112090"/>
                  </a:lnTo>
                  <a:lnTo>
                    <a:pt x="89566" y="110196"/>
                  </a:lnTo>
                  <a:lnTo>
                    <a:pt x="111751" y="55751"/>
                  </a:lnTo>
                  <a:lnTo>
                    <a:pt x="123504" y="10531"/>
                  </a:lnTo>
                  <a:lnTo>
                    <a:pt x="123565" y="74781"/>
                  </a:lnTo>
                  <a:lnTo>
                    <a:pt x="123565" y="115108"/>
                  </a:lnTo>
                  <a:lnTo>
                    <a:pt x="126616" y="122858"/>
                  </a:lnTo>
                  <a:lnTo>
                    <a:pt x="133862" y="1338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1" name="SMARTInkShape-373"/>
            <p:cNvSpPr/>
            <p:nvPr/>
          </p:nvSpPr>
          <p:spPr>
            <a:xfrm>
              <a:off x="1812324" y="6271054"/>
              <a:ext cx="92677" cy="133866"/>
            </a:xfrm>
            <a:custGeom>
              <a:avLst/>
              <a:gdLst/>
              <a:ahLst/>
              <a:cxnLst/>
              <a:rect l="0" t="0" r="0" b="0"/>
              <a:pathLst>
                <a:path w="92677" h="133866">
                  <a:moveTo>
                    <a:pt x="0" y="0"/>
                  </a:moveTo>
                  <a:lnTo>
                    <a:pt x="0" y="60011"/>
                  </a:lnTo>
                  <a:lnTo>
                    <a:pt x="0" y="123422"/>
                  </a:lnTo>
                  <a:lnTo>
                    <a:pt x="5467" y="118058"/>
                  </a:lnTo>
                  <a:lnTo>
                    <a:pt x="8151" y="112348"/>
                  </a:lnTo>
                  <a:lnTo>
                    <a:pt x="8866" y="109222"/>
                  </a:lnTo>
                  <a:lnTo>
                    <a:pt x="17092" y="94842"/>
                  </a:lnTo>
                  <a:lnTo>
                    <a:pt x="20701" y="78698"/>
                  </a:lnTo>
                  <a:lnTo>
                    <a:pt x="31591" y="62413"/>
                  </a:lnTo>
                  <a:lnTo>
                    <a:pt x="36924" y="55199"/>
                  </a:lnTo>
                  <a:lnTo>
                    <a:pt x="43398" y="41244"/>
                  </a:lnTo>
                  <a:lnTo>
                    <a:pt x="47892" y="34349"/>
                  </a:lnTo>
                  <a:lnTo>
                    <a:pt x="49889" y="27470"/>
                  </a:lnTo>
                  <a:lnTo>
                    <a:pt x="51566" y="25178"/>
                  </a:lnTo>
                  <a:lnTo>
                    <a:pt x="53828" y="23650"/>
                  </a:lnTo>
                  <a:lnTo>
                    <a:pt x="60212" y="21198"/>
                  </a:lnTo>
                  <a:lnTo>
                    <a:pt x="70512" y="29514"/>
                  </a:lnTo>
                  <a:lnTo>
                    <a:pt x="71384" y="33330"/>
                  </a:lnTo>
                  <a:lnTo>
                    <a:pt x="71616" y="35951"/>
                  </a:lnTo>
                  <a:lnTo>
                    <a:pt x="74926" y="41912"/>
                  </a:lnTo>
                  <a:lnTo>
                    <a:pt x="79066" y="48376"/>
                  </a:lnTo>
                  <a:lnTo>
                    <a:pt x="81397" y="59590"/>
                  </a:lnTo>
                  <a:lnTo>
                    <a:pt x="82375" y="120065"/>
                  </a:lnTo>
                  <a:lnTo>
                    <a:pt x="85428" y="125062"/>
                  </a:lnTo>
                  <a:lnTo>
                    <a:pt x="92676"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 name="SMARTInkShape-374"/>
            <p:cNvSpPr/>
            <p:nvPr/>
          </p:nvSpPr>
          <p:spPr>
            <a:xfrm>
              <a:off x="1997676" y="6240597"/>
              <a:ext cx="92661" cy="184866"/>
            </a:xfrm>
            <a:custGeom>
              <a:avLst/>
              <a:gdLst/>
              <a:ahLst/>
              <a:cxnLst/>
              <a:rect l="0" t="0" r="0" b="0"/>
              <a:pathLst>
                <a:path w="92661" h="184866">
                  <a:moveTo>
                    <a:pt x="72081" y="20160"/>
                  </a:moveTo>
                  <a:lnTo>
                    <a:pt x="63215" y="11294"/>
                  </a:lnTo>
                  <a:lnTo>
                    <a:pt x="56741" y="10287"/>
                  </a:lnTo>
                  <a:lnTo>
                    <a:pt x="54989" y="9000"/>
                  </a:lnTo>
                  <a:lnTo>
                    <a:pt x="53821" y="7000"/>
                  </a:lnTo>
                  <a:lnTo>
                    <a:pt x="53043" y="4521"/>
                  </a:lnTo>
                  <a:lnTo>
                    <a:pt x="51380" y="2869"/>
                  </a:lnTo>
                  <a:lnTo>
                    <a:pt x="42757" y="0"/>
                  </a:lnTo>
                  <a:lnTo>
                    <a:pt x="32460" y="8469"/>
                  </a:lnTo>
                  <a:lnTo>
                    <a:pt x="31589" y="12294"/>
                  </a:lnTo>
                  <a:lnTo>
                    <a:pt x="31029" y="24073"/>
                  </a:lnTo>
                  <a:lnTo>
                    <a:pt x="34004" y="30671"/>
                  </a:lnTo>
                  <a:lnTo>
                    <a:pt x="47319" y="47647"/>
                  </a:lnTo>
                  <a:lnTo>
                    <a:pt x="53714" y="61355"/>
                  </a:lnTo>
                  <a:lnTo>
                    <a:pt x="85849" y="111013"/>
                  </a:lnTo>
                  <a:lnTo>
                    <a:pt x="90653" y="125009"/>
                  </a:lnTo>
                  <a:lnTo>
                    <a:pt x="92660" y="168749"/>
                  </a:lnTo>
                  <a:lnTo>
                    <a:pt x="89618" y="175062"/>
                  </a:lnTo>
                  <a:lnTo>
                    <a:pt x="87204" y="178347"/>
                  </a:lnTo>
                  <a:lnTo>
                    <a:pt x="81472" y="181997"/>
                  </a:lnTo>
                  <a:lnTo>
                    <a:pt x="68469" y="184340"/>
                  </a:lnTo>
                  <a:lnTo>
                    <a:pt x="39173" y="184865"/>
                  </a:lnTo>
                  <a:lnTo>
                    <a:pt x="13887" y="176047"/>
                  </a:lnTo>
                  <a:lnTo>
                    <a:pt x="0" y="1643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2" name="SMARTInkShape-Group108"/>
          <p:cNvGrpSpPr/>
          <p:nvPr/>
        </p:nvGrpSpPr>
        <p:grpSpPr>
          <a:xfrm>
            <a:off x="4129236" y="6209270"/>
            <a:ext cx="1009116" cy="247137"/>
            <a:chOff x="4129236" y="6209270"/>
            <a:chExt cx="1009116" cy="247137"/>
          </a:xfrm>
        </p:grpSpPr>
        <p:sp>
          <p:nvSpPr>
            <p:cNvPr id="924" name="SMARTInkShape-375"/>
            <p:cNvSpPr/>
            <p:nvPr/>
          </p:nvSpPr>
          <p:spPr>
            <a:xfrm>
              <a:off x="4129236" y="6271108"/>
              <a:ext cx="267711" cy="122948"/>
            </a:xfrm>
            <a:custGeom>
              <a:avLst/>
              <a:gdLst/>
              <a:ahLst/>
              <a:cxnLst/>
              <a:rect l="0" t="0" r="0" b="0"/>
              <a:pathLst>
                <a:path w="267711" h="122948">
                  <a:moveTo>
                    <a:pt x="113251" y="10243"/>
                  </a:moveTo>
                  <a:lnTo>
                    <a:pt x="68382" y="11387"/>
                  </a:lnTo>
                  <a:lnTo>
                    <a:pt x="55843" y="18464"/>
                  </a:lnTo>
                  <a:lnTo>
                    <a:pt x="44881" y="26663"/>
                  </a:lnTo>
                  <a:lnTo>
                    <a:pt x="22010" y="35755"/>
                  </a:lnTo>
                  <a:lnTo>
                    <a:pt x="12441" y="44846"/>
                  </a:lnTo>
                  <a:lnTo>
                    <a:pt x="5518" y="55371"/>
                  </a:lnTo>
                  <a:lnTo>
                    <a:pt x="1621" y="67728"/>
                  </a:lnTo>
                  <a:lnTo>
                    <a:pt x="0" y="100875"/>
                  </a:lnTo>
                  <a:lnTo>
                    <a:pt x="7061" y="110736"/>
                  </a:lnTo>
                  <a:lnTo>
                    <a:pt x="8848" y="117072"/>
                  </a:lnTo>
                  <a:lnTo>
                    <a:pt x="10469" y="119219"/>
                  </a:lnTo>
                  <a:lnTo>
                    <a:pt x="15321" y="121605"/>
                  </a:lnTo>
                  <a:lnTo>
                    <a:pt x="24484" y="122947"/>
                  </a:lnTo>
                  <a:lnTo>
                    <a:pt x="31084" y="120211"/>
                  </a:lnTo>
                  <a:lnTo>
                    <a:pt x="37831" y="116325"/>
                  </a:lnTo>
                  <a:lnTo>
                    <a:pt x="48063" y="112993"/>
                  </a:lnTo>
                  <a:lnTo>
                    <a:pt x="75495" y="89047"/>
                  </a:lnTo>
                  <a:lnTo>
                    <a:pt x="88078" y="68355"/>
                  </a:lnTo>
                  <a:lnTo>
                    <a:pt x="92444" y="55812"/>
                  </a:lnTo>
                  <a:lnTo>
                    <a:pt x="99331" y="44848"/>
                  </a:lnTo>
                  <a:lnTo>
                    <a:pt x="101880" y="34353"/>
                  </a:lnTo>
                  <a:lnTo>
                    <a:pt x="102476" y="27441"/>
                  </a:lnTo>
                  <a:lnTo>
                    <a:pt x="105792" y="20557"/>
                  </a:lnTo>
                  <a:lnTo>
                    <a:pt x="109935" y="13683"/>
                  </a:lnTo>
                  <a:lnTo>
                    <a:pt x="113240" y="0"/>
                  </a:lnTo>
                  <a:lnTo>
                    <a:pt x="107781" y="5428"/>
                  </a:lnTo>
                  <a:lnTo>
                    <a:pt x="105099" y="11154"/>
                  </a:lnTo>
                  <a:lnTo>
                    <a:pt x="102964" y="70210"/>
                  </a:lnTo>
                  <a:lnTo>
                    <a:pt x="102953" y="100749"/>
                  </a:lnTo>
                  <a:lnTo>
                    <a:pt x="108420" y="107743"/>
                  </a:lnTo>
                  <a:lnTo>
                    <a:pt x="114154" y="110783"/>
                  </a:lnTo>
                  <a:lnTo>
                    <a:pt x="117285" y="111595"/>
                  </a:lnTo>
                  <a:lnTo>
                    <a:pt x="119372" y="110990"/>
                  </a:lnTo>
                  <a:lnTo>
                    <a:pt x="120765" y="109444"/>
                  </a:lnTo>
                  <a:lnTo>
                    <a:pt x="121693" y="107269"/>
                  </a:lnTo>
                  <a:lnTo>
                    <a:pt x="123454" y="105819"/>
                  </a:lnTo>
                  <a:lnTo>
                    <a:pt x="128465" y="104209"/>
                  </a:lnTo>
                  <a:lnTo>
                    <a:pt x="134505" y="97390"/>
                  </a:lnTo>
                  <a:lnTo>
                    <a:pt x="151447" y="72445"/>
                  </a:lnTo>
                  <a:lnTo>
                    <a:pt x="154254" y="65348"/>
                  </a:lnTo>
                  <a:lnTo>
                    <a:pt x="170743" y="43440"/>
                  </a:lnTo>
                  <a:lnTo>
                    <a:pt x="177238" y="22691"/>
                  </a:lnTo>
                  <a:lnTo>
                    <a:pt x="183733" y="12702"/>
                  </a:lnTo>
                  <a:lnTo>
                    <a:pt x="187672" y="11336"/>
                  </a:lnTo>
                  <a:lnTo>
                    <a:pt x="190323" y="10971"/>
                  </a:lnTo>
                  <a:lnTo>
                    <a:pt x="192092" y="9584"/>
                  </a:lnTo>
                  <a:lnTo>
                    <a:pt x="195163" y="1442"/>
                  </a:lnTo>
                  <a:lnTo>
                    <a:pt x="195587" y="8944"/>
                  </a:lnTo>
                  <a:lnTo>
                    <a:pt x="195628" y="44610"/>
                  </a:lnTo>
                  <a:lnTo>
                    <a:pt x="185520" y="92434"/>
                  </a:lnTo>
                  <a:lnTo>
                    <a:pt x="185458" y="95929"/>
                  </a:lnTo>
                  <a:lnTo>
                    <a:pt x="188438" y="102863"/>
                  </a:lnTo>
                  <a:lnTo>
                    <a:pt x="195591" y="113164"/>
                  </a:lnTo>
                  <a:lnTo>
                    <a:pt x="195618" y="107734"/>
                  </a:lnTo>
                  <a:lnTo>
                    <a:pt x="198675" y="102008"/>
                  </a:lnTo>
                  <a:lnTo>
                    <a:pt x="202703" y="95649"/>
                  </a:lnTo>
                  <a:lnTo>
                    <a:pt x="205289" y="82245"/>
                  </a:lnTo>
                  <a:lnTo>
                    <a:pt x="205502" y="78839"/>
                  </a:lnTo>
                  <a:lnTo>
                    <a:pt x="208788" y="72003"/>
                  </a:lnTo>
                  <a:lnTo>
                    <a:pt x="212920" y="65152"/>
                  </a:lnTo>
                  <a:lnTo>
                    <a:pt x="216389" y="54862"/>
                  </a:lnTo>
                  <a:lnTo>
                    <a:pt x="223010" y="44567"/>
                  </a:lnTo>
                  <a:lnTo>
                    <a:pt x="226059" y="32872"/>
                  </a:lnTo>
                  <a:lnTo>
                    <a:pt x="231851" y="25973"/>
                  </a:lnTo>
                  <a:lnTo>
                    <a:pt x="240712" y="22955"/>
                  </a:lnTo>
                  <a:lnTo>
                    <a:pt x="267710" y="205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5" name="SMARTInkShape-376"/>
            <p:cNvSpPr/>
            <p:nvPr/>
          </p:nvSpPr>
          <p:spPr>
            <a:xfrm>
              <a:off x="4510216" y="6209270"/>
              <a:ext cx="2" cy="195031"/>
            </a:xfrm>
            <a:custGeom>
              <a:avLst/>
              <a:gdLst/>
              <a:ahLst/>
              <a:cxnLst/>
              <a:rect l="0" t="0" r="0" b="0"/>
              <a:pathLst>
                <a:path w="2" h="195031">
                  <a:moveTo>
                    <a:pt x="1" y="0"/>
                  </a:moveTo>
                  <a:lnTo>
                    <a:pt x="0" y="62562"/>
                  </a:lnTo>
                  <a:lnTo>
                    <a:pt x="0" y="123588"/>
                  </a:lnTo>
                  <a:lnTo>
                    <a:pt x="0" y="185083"/>
                  </a:lnTo>
                  <a:lnTo>
                    <a:pt x="0" y="195030"/>
                  </a:lnTo>
                  <a:lnTo>
                    <a:pt x="1" y="1853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6" name="SMARTInkShape-377"/>
            <p:cNvSpPr/>
            <p:nvPr/>
          </p:nvSpPr>
          <p:spPr>
            <a:xfrm>
              <a:off x="4448432" y="6291649"/>
              <a:ext cx="175056" cy="92498"/>
            </a:xfrm>
            <a:custGeom>
              <a:avLst/>
              <a:gdLst/>
              <a:ahLst/>
              <a:cxnLst/>
              <a:rect l="0" t="0" r="0" b="0"/>
              <a:pathLst>
                <a:path w="175056" h="92498">
                  <a:moveTo>
                    <a:pt x="0" y="0"/>
                  </a:moveTo>
                  <a:lnTo>
                    <a:pt x="9872" y="9873"/>
                  </a:lnTo>
                  <a:lnTo>
                    <a:pt x="74087" y="10297"/>
                  </a:lnTo>
                  <a:lnTo>
                    <a:pt x="96038" y="9152"/>
                  </a:lnTo>
                  <a:lnTo>
                    <a:pt x="116242" y="1430"/>
                  </a:lnTo>
                  <a:lnTo>
                    <a:pt x="148590" y="37"/>
                  </a:lnTo>
                  <a:lnTo>
                    <a:pt x="150547" y="1168"/>
                  </a:lnTo>
                  <a:lnTo>
                    <a:pt x="151852" y="3067"/>
                  </a:lnTo>
                  <a:lnTo>
                    <a:pt x="153944" y="8868"/>
                  </a:lnTo>
                  <a:lnTo>
                    <a:pt x="154460" y="72082"/>
                  </a:lnTo>
                  <a:lnTo>
                    <a:pt x="154460" y="90641"/>
                  </a:lnTo>
                  <a:lnTo>
                    <a:pt x="155604" y="91320"/>
                  </a:lnTo>
                  <a:lnTo>
                    <a:pt x="163325" y="92497"/>
                  </a:lnTo>
                  <a:lnTo>
                    <a:pt x="175055"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7" name="SMARTInkShape-378"/>
            <p:cNvSpPr/>
            <p:nvPr/>
          </p:nvSpPr>
          <p:spPr>
            <a:xfrm>
              <a:off x="4644516" y="6240163"/>
              <a:ext cx="20161" cy="10298"/>
            </a:xfrm>
            <a:custGeom>
              <a:avLst/>
              <a:gdLst/>
              <a:ahLst/>
              <a:cxnLst/>
              <a:rect l="0" t="0" r="0" b="0"/>
              <a:pathLst>
                <a:path w="20161" h="10298">
                  <a:moveTo>
                    <a:pt x="20160" y="10297"/>
                  </a:moveTo>
                  <a:lnTo>
                    <a:pt x="11293" y="10297"/>
                  </a:lnTo>
                  <a:lnTo>
                    <a:pt x="10817" y="9152"/>
                  </a:lnTo>
                  <a:lnTo>
                    <a:pt x="10286" y="4829"/>
                  </a:lnTo>
                  <a:lnTo>
                    <a:pt x="9001" y="3220"/>
                  </a:lnTo>
                  <a:lnTo>
                    <a:pt x="0" y="125"/>
                  </a:lnTo>
                  <a:lnTo>
                    <a:pt x="986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8" name="SMARTInkShape-379"/>
            <p:cNvSpPr/>
            <p:nvPr/>
          </p:nvSpPr>
          <p:spPr>
            <a:xfrm>
              <a:off x="4690012" y="6312246"/>
              <a:ext cx="129124" cy="102792"/>
            </a:xfrm>
            <a:custGeom>
              <a:avLst/>
              <a:gdLst/>
              <a:ahLst/>
              <a:cxnLst/>
              <a:rect l="0" t="0" r="0" b="0"/>
              <a:pathLst>
                <a:path w="129124" h="102792">
                  <a:moveTo>
                    <a:pt x="87934" y="10294"/>
                  </a:moveTo>
                  <a:lnTo>
                    <a:pt x="82467" y="10294"/>
                  </a:lnTo>
                  <a:lnTo>
                    <a:pt x="80857" y="9151"/>
                  </a:lnTo>
                  <a:lnTo>
                    <a:pt x="79784" y="7243"/>
                  </a:lnTo>
                  <a:lnTo>
                    <a:pt x="78061" y="1429"/>
                  </a:lnTo>
                  <a:lnTo>
                    <a:pt x="74774" y="633"/>
                  </a:lnTo>
                  <a:lnTo>
                    <a:pt x="33000" y="0"/>
                  </a:lnTo>
                  <a:lnTo>
                    <a:pt x="30717" y="1143"/>
                  </a:lnTo>
                  <a:lnTo>
                    <a:pt x="29194" y="3051"/>
                  </a:lnTo>
                  <a:lnTo>
                    <a:pt x="26359" y="8219"/>
                  </a:lnTo>
                  <a:lnTo>
                    <a:pt x="11996" y="24203"/>
                  </a:lnTo>
                  <a:lnTo>
                    <a:pt x="8418" y="34019"/>
                  </a:lnTo>
                  <a:lnTo>
                    <a:pt x="5684" y="44866"/>
                  </a:lnTo>
                  <a:lnTo>
                    <a:pt x="654" y="53501"/>
                  </a:lnTo>
                  <a:lnTo>
                    <a:pt x="0" y="57405"/>
                  </a:lnTo>
                  <a:lnTo>
                    <a:pt x="708" y="61152"/>
                  </a:lnTo>
                  <a:lnTo>
                    <a:pt x="4119" y="71892"/>
                  </a:lnTo>
                  <a:lnTo>
                    <a:pt x="4598" y="75387"/>
                  </a:lnTo>
                  <a:lnTo>
                    <a:pt x="8181" y="82320"/>
                  </a:lnTo>
                  <a:lnTo>
                    <a:pt x="19804" y="96095"/>
                  </a:lnTo>
                  <a:lnTo>
                    <a:pt x="26381" y="99914"/>
                  </a:lnTo>
                  <a:lnTo>
                    <a:pt x="39567" y="102065"/>
                  </a:lnTo>
                  <a:lnTo>
                    <a:pt x="64523" y="102791"/>
                  </a:lnTo>
                  <a:lnTo>
                    <a:pt x="74859" y="99840"/>
                  </a:lnTo>
                  <a:lnTo>
                    <a:pt x="101509" y="84252"/>
                  </a:lnTo>
                  <a:lnTo>
                    <a:pt x="129123" y="514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9" name="SMARTInkShape-380"/>
            <p:cNvSpPr/>
            <p:nvPr/>
          </p:nvSpPr>
          <p:spPr>
            <a:xfrm>
              <a:off x="4834647" y="6209396"/>
              <a:ext cx="25678" cy="195524"/>
            </a:xfrm>
            <a:custGeom>
              <a:avLst/>
              <a:gdLst/>
              <a:ahLst/>
              <a:cxnLst/>
              <a:rect l="0" t="0" r="0" b="0"/>
              <a:pathLst>
                <a:path w="25678" h="195524">
                  <a:moveTo>
                    <a:pt x="15380" y="10171"/>
                  </a:moveTo>
                  <a:lnTo>
                    <a:pt x="15380" y="0"/>
                  </a:lnTo>
                  <a:lnTo>
                    <a:pt x="9913" y="5378"/>
                  </a:lnTo>
                  <a:lnTo>
                    <a:pt x="7230" y="11092"/>
                  </a:lnTo>
                  <a:lnTo>
                    <a:pt x="2088" y="64493"/>
                  </a:lnTo>
                  <a:lnTo>
                    <a:pt x="0" y="104832"/>
                  </a:lnTo>
                  <a:lnTo>
                    <a:pt x="6029" y="166595"/>
                  </a:lnTo>
                  <a:lnTo>
                    <a:pt x="13923" y="182545"/>
                  </a:lnTo>
                  <a:lnTo>
                    <a:pt x="25677" y="195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0" name="SMARTInkShape-381"/>
            <p:cNvSpPr/>
            <p:nvPr/>
          </p:nvSpPr>
          <p:spPr>
            <a:xfrm>
              <a:off x="4922108" y="6262329"/>
              <a:ext cx="102974" cy="120383"/>
            </a:xfrm>
            <a:custGeom>
              <a:avLst/>
              <a:gdLst/>
              <a:ahLst/>
              <a:cxnLst/>
              <a:rect l="0" t="0" r="0" b="0"/>
              <a:pathLst>
                <a:path w="102974" h="120383">
                  <a:moveTo>
                    <a:pt x="0" y="70508"/>
                  </a:moveTo>
                  <a:lnTo>
                    <a:pt x="5466" y="70508"/>
                  </a:lnTo>
                  <a:lnTo>
                    <a:pt x="11202" y="67458"/>
                  </a:lnTo>
                  <a:lnTo>
                    <a:pt x="27578" y="54089"/>
                  </a:lnTo>
                  <a:lnTo>
                    <a:pt x="41212" y="47687"/>
                  </a:lnTo>
                  <a:lnTo>
                    <a:pt x="48063" y="43204"/>
                  </a:lnTo>
                  <a:lnTo>
                    <a:pt x="58355" y="39536"/>
                  </a:lnTo>
                  <a:lnTo>
                    <a:pt x="65218" y="34622"/>
                  </a:lnTo>
                  <a:lnTo>
                    <a:pt x="69030" y="28625"/>
                  </a:lnTo>
                  <a:lnTo>
                    <a:pt x="70047" y="25424"/>
                  </a:lnTo>
                  <a:lnTo>
                    <a:pt x="71869" y="23290"/>
                  </a:lnTo>
                  <a:lnTo>
                    <a:pt x="76945" y="20920"/>
                  </a:lnTo>
                  <a:lnTo>
                    <a:pt x="78757" y="19143"/>
                  </a:lnTo>
                  <a:lnTo>
                    <a:pt x="80769" y="14119"/>
                  </a:lnTo>
                  <a:lnTo>
                    <a:pt x="80161" y="12321"/>
                  </a:lnTo>
                  <a:lnTo>
                    <a:pt x="78611" y="11123"/>
                  </a:lnTo>
                  <a:lnTo>
                    <a:pt x="76435" y="10323"/>
                  </a:lnTo>
                  <a:lnTo>
                    <a:pt x="74983" y="8647"/>
                  </a:lnTo>
                  <a:lnTo>
                    <a:pt x="73371" y="3733"/>
                  </a:lnTo>
                  <a:lnTo>
                    <a:pt x="71796" y="1965"/>
                  </a:lnTo>
                  <a:lnTo>
                    <a:pt x="66997" y="0"/>
                  </a:lnTo>
                  <a:lnTo>
                    <a:pt x="64114" y="620"/>
                  </a:lnTo>
                  <a:lnTo>
                    <a:pt x="51269" y="6784"/>
                  </a:lnTo>
                  <a:lnTo>
                    <a:pt x="47909" y="7432"/>
                  </a:lnTo>
                  <a:lnTo>
                    <a:pt x="37714" y="13808"/>
                  </a:lnTo>
                  <a:lnTo>
                    <a:pt x="27446" y="22944"/>
                  </a:lnTo>
                  <a:lnTo>
                    <a:pt x="23640" y="29537"/>
                  </a:lnTo>
                  <a:lnTo>
                    <a:pt x="20803" y="36282"/>
                  </a:lnTo>
                  <a:lnTo>
                    <a:pt x="13919" y="46510"/>
                  </a:lnTo>
                  <a:lnTo>
                    <a:pt x="11370" y="57932"/>
                  </a:lnTo>
                  <a:lnTo>
                    <a:pt x="10775" y="69114"/>
                  </a:lnTo>
                  <a:lnTo>
                    <a:pt x="13560" y="78660"/>
                  </a:lnTo>
                  <a:lnTo>
                    <a:pt x="17468" y="86717"/>
                  </a:lnTo>
                  <a:lnTo>
                    <a:pt x="20812" y="97686"/>
                  </a:lnTo>
                  <a:lnTo>
                    <a:pt x="25650" y="104708"/>
                  </a:lnTo>
                  <a:lnTo>
                    <a:pt x="34664" y="108591"/>
                  </a:lnTo>
                  <a:lnTo>
                    <a:pt x="45154" y="111461"/>
                  </a:lnTo>
                  <a:lnTo>
                    <a:pt x="61211" y="119576"/>
                  </a:lnTo>
                  <a:lnTo>
                    <a:pt x="64834" y="120382"/>
                  </a:lnTo>
                  <a:lnTo>
                    <a:pt x="74963" y="118226"/>
                  </a:lnTo>
                  <a:lnTo>
                    <a:pt x="91487" y="112557"/>
                  </a:lnTo>
                  <a:lnTo>
                    <a:pt x="102973" y="1116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1" name="SMARTInkShape-382"/>
            <p:cNvSpPr/>
            <p:nvPr/>
          </p:nvSpPr>
          <p:spPr>
            <a:xfrm>
              <a:off x="5066270" y="6292109"/>
              <a:ext cx="72082" cy="164298"/>
            </a:xfrm>
            <a:custGeom>
              <a:avLst/>
              <a:gdLst/>
              <a:ahLst/>
              <a:cxnLst/>
              <a:rect l="0" t="0" r="0" b="0"/>
              <a:pathLst>
                <a:path w="72082" h="164298">
                  <a:moveTo>
                    <a:pt x="72081" y="20134"/>
                  </a:moveTo>
                  <a:lnTo>
                    <a:pt x="62207" y="20134"/>
                  </a:lnTo>
                  <a:lnTo>
                    <a:pt x="61909" y="14668"/>
                  </a:lnTo>
                  <a:lnTo>
                    <a:pt x="60723" y="13058"/>
                  </a:lnTo>
                  <a:lnTo>
                    <a:pt x="56355" y="11269"/>
                  </a:lnTo>
                  <a:lnTo>
                    <a:pt x="54732" y="9646"/>
                  </a:lnTo>
                  <a:lnTo>
                    <a:pt x="51613" y="0"/>
                  </a:lnTo>
                  <a:lnTo>
                    <a:pt x="51487" y="62234"/>
                  </a:lnTo>
                  <a:lnTo>
                    <a:pt x="52630" y="74314"/>
                  </a:lnTo>
                  <a:lnTo>
                    <a:pt x="56953" y="83496"/>
                  </a:lnTo>
                  <a:lnTo>
                    <a:pt x="57419" y="88690"/>
                  </a:lnTo>
                  <a:lnTo>
                    <a:pt x="50541" y="129658"/>
                  </a:lnTo>
                  <a:lnTo>
                    <a:pt x="41017" y="143463"/>
                  </a:lnTo>
                  <a:lnTo>
                    <a:pt x="26985" y="157852"/>
                  </a:lnTo>
                  <a:lnTo>
                    <a:pt x="20384" y="161432"/>
                  </a:lnTo>
                  <a:lnTo>
                    <a:pt x="8132" y="164045"/>
                  </a:lnTo>
                  <a:lnTo>
                    <a:pt x="0" y="164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890245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 use mentor texts to improve my writing.</a:t>
            </a:r>
            <a:endParaRPr lang="en-US" dirty="0"/>
          </a:p>
        </p:txBody>
      </p:sp>
      <p:sp>
        <p:nvSpPr>
          <p:cNvPr id="4" name="TextBox 3"/>
          <p:cNvSpPr txBox="1"/>
          <p:nvPr/>
        </p:nvSpPr>
        <p:spPr>
          <a:xfrm>
            <a:off x="2895600" y="1334869"/>
            <a:ext cx="5181600" cy="923330"/>
          </a:xfrm>
          <a:prstGeom prst="rect">
            <a:avLst/>
          </a:prstGeom>
          <a:noFill/>
        </p:spPr>
        <p:txBody>
          <a:bodyPr wrap="square" rtlCol="0">
            <a:spAutoFit/>
          </a:bodyPr>
          <a:lstStyle/>
          <a:p>
            <a:endParaRPr lang="en-US" dirty="0"/>
          </a:p>
          <a:p>
            <a:r>
              <a:rPr lang="en-US" dirty="0" smtClean="0">
                <a:solidFill>
                  <a:srgbClr val="FF0000"/>
                </a:solidFill>
              </a:rPr>
              <a:t>Record this into you Mentor Sentence Journal</a:t>
            </a:r>
            <a:r>
              <a:rPr lang="en-US" dirty="0" smtClean="0"/>
              <a:t>.</a:t>
            </a:r>
            <a:endParaRPr lang="en-US" dirty="0"/>
          </a:p>
        </p:txBody>
      </p:sp>
      <p:sp>
        <p:nvSpPr>
          <p:cNvPr id="3" name="TextBox 2"/>
          <p:cNvSpPr txBox="1"/>
          <p:nvPr/>
        </p:nvSpPr>
        <p:spPr>
          <a:xfrm>
            <a:off x="1066800" y="1614054"/>
            <a:ext cx="1552028" cy="369332"/>
          </a:xfrm>
          <a:prstGeom prst="rect">
            <a:avLst/>
          </a:prstGeom>
          <a:noFill/>
        </p:spPr>
        <p:txBody>
          <a:bodyPr wrap="none" rtlCol="0">
            <a:spAutoFit/>
          </a:bodyPr>
          <a:lstStyle/>
          <a:p>
            <a:r>
              <a:rPr lang="en-US" dirty="0" smtClean="0"/>
              <a:t>Mentor Text:</a:t>
            </a:r>
            <a:endParaRPr lang="en-US" dirty="0"/>
          </a:p>
        </p:txBody>
      </p:sp>
      <p:sp>
        <p:nvSpPr>
          <p:cNvPr id="6" name="TextBox 5"/>
          <p:cNvSpPr txBox="1"/>
          <p:nvPr/>
        </p:nvSpPr>
        <p:spPr>
          <a:xfrm>
            <a:off x="533400" y="2403523"/>
            <a:ext cx="3886200" cy="3883051"/>
          </a:xfrm>
          <a:prstGeom prst="rect">
            <a:avLst/>
          </a:prstGeom>
          <a:noFill/>
          <a:ln>
            <a:solidFill>
              <a:srgbClr val="002060"/>
            </a:solidFill>
          </a:ln>
        </p:spPr>
        <p:txBody>
          <a:bodyPr wrap="square" rtlCol="0">
            <a:spAutoFit/>
          </a:bodyPr>
          <a:lstStyle/>
          <a:p>
            <a:pPr>
              <a:lnSpc>
                <a:spcPct val="200000"/>
              </a:lnSpc>
            </a:pPr>
            <a:r>
              <a:rPr lang="en-US"/>
              <a:t>One of them made a whistle out of  stone. When you blew it again, the door would shut. They took turns being in charge of the whistle and they worked hard to keep the spring clean and beautiful.</a:t>
            </a:r>
            <a:endParaRPr lang="en-US" dirty="0"/>
          </a:p>
        </p:txBody>
      </p:sp>
      <p:sp>
        <p:nvSpPr>
          <p:cNvPr id="7" name="TextBox 6"/>
          <p:cNvSpPr txBox="1"/>
          <p:nvPr/>
        </p:nvSpPr>
        <p:spPr>
          <a:xfrm>
            <a:off x="4762500" y="2514600"/>
            <a:ext cx="3924300" cy="1200329"/>
          </a:xfrm>
          <a:prstGeom prst="rect">
            <a:avLst/>
          </a:prstGeom>
          <a:noFill/>
        </p:spPr>
        <p:txBody>
          <a:bodyPr wrap="square" rtlCol="0">
            <a:spAutoFit/>
          </a:bodyPr>
          <a:lstStyle/>
          <a:p>
            <a:r>
              <a:rPr lang="en-US" dirty="0" smtClean="0"/>
              <a:t>Invitation to identify parts of speech. </a:t>
            </a:r>
          </a:p>
          <a:p>
            <a:endParaRPr lang="en-US" dirty="0" smtClean="0"/>
          </a:p>
          <a:p>
            <a:endParaRPr lang="en-US" dirty="0"/>
          </a:p>
        </p:txBody>
      </p:sp>
      <p:sp>
        <p:nvSpPr>
          <p:cNvPr id="120" name="SMARTInkShape-99"/>
          <p:cNvSpPr/>
          <p:nvPr/>
        </p:nvSpPr>
        <p:spPr>
          <a:xfrm>
            <a:off x="1390277" y="2512541"/>
            <a:ext cx="730912" cy="391281"/>
          </a:xfrm>
          <a:custGeom>
            <a:avLst/>
            <a:gdLst/>
            <a:ahLst/>
            <a:cxnLst/>
            <a:rect l="0" t="0" r="0" b="0"/>
            <a:pathLst>
              <a:path w="730912" h="391281">
                <a:moveTo>
                  <a:pt x="319074" y="61783"/>
                </a:moveTo>
                <a:lnTo>
                  <a:pt x="319074" y="32485"/>
                </a:lnTo>
                <a:lnTo>
                  <a:pt x="327940" y="22166"/>
                </a:lnTo>
                <a:lnTo>
                  <a:pt x="327273" y="21642"/>
                </a:lnTo>
                <a:lnTo>
                  <a:pt x="323481" y="21060"/>
                </a:lnTo>
                <a:lnTo>
                  <a:pt x="322012" y="22049"/>
                </a:lnTo>
                <a:lnTo>
                  <a:pt x="321033" y="23852"/>
                </a:lnTo>
                <a:lnTo>
                  <a:pt x="320380" y="26198"/>
                </a:lnTo>
                <a:lnTo>
                  <a:pt x="318800" y="27763"/>
                </a:lnTo>
                <a:lnTo>
                  <a:pt x="308045" y="33325"/>
                </a:lnTo>
                <a:lnTo>
                  <a:pt x="248812" y="80992"/>
                </a:lnTo>
                <a:lnTo>
                  <a:pt x="190619" y="132826"/>
                </a:lnTo>
                <a:lnTo>
                  <a:pt x="127270" y="192937"/>
                </a:lnTo>
                <a:lnTo>
                  <a:pt x="100738" y="223584"/>
                </a:lnTo>
                <a:lnTo>
                  <a:pt x="62298" y="258611"/>
                </a:lnTo>
                <a:lnTo>
                  <a:pt x="14790" y="316791"/>
                </a:lnTo>
                <a:lnTo>
                  <a:pt x="10384" y="331973"/>
                </a:lnTo>
                <a:lnTo>
                  <a:pt x="8020" y="334585"/>
                </a:lnTo>
                <a:lnTo>
                  <a:pt x="5299" y="336327"/>
                </a:lnTo>
                <a:lnTo>
                  <a:pt x="3486" y="338632"/>
                </a:lnTo>
                <a:lnTo>
                  <a:pt x="1470" y="344245"/>
                </a:lnTo>
                <a:lnTo>
                  <a:pt x="0" y="358459"/>
                </a:lnTo>
                <a:lnTo>
                  <a:pt x="8736" y="369100"/>
                </a:lnTo>
                <a:lnTo>
                  <a:pt x="12575" y="369990"/>
                </a:lnTo>
                <a:lnTo>
                  <a:pt x="15201" y="370227"/>
                </a:lnTo>
                <a:lnTo>
                  <a:pt x="21170" y="373542"/>
                </a:lnTo>
                <a:lnTo>
                  <a:pt x="28858" y="379526"/>
                </a:lnTo>
                <a:lnTo>
                  <a:pt x="89233" y="380992"/>
                </a:lnTo>
                <a:lnTo>
                  <a:pt x="146193" y="380999"/>
                </a:lnTo>
                <a:lnTo>
                  <a:pt x="208008" y="380999"/>
                </a:lnTo>
                <a:lnTo>
                  <a:pt x="269048" y="388076"/>
                </a:lnTo>
                <a:lnTo>
                  <a:pt x="329787" y="390661"/>
                </a:lnTo>
                <a:lnTo>
                  <a:pt x="384345" y="391213"/>
                </a:lnTo>
                <a:lnTo>
                  <a:pt x="443458" y="391280"/>
                </a:lnTo>
                <a:lnTo>
                  <a:pt x="473775" y="388241"/>
                </a:lnTo>
                <a:lnTo>
                  <a:pt x="527340" y="381953"/>
                </a:lnTo>
                <a:lnTo>
                  <a:pt x="579465" y="378137"/>
                </a:lnTo>
                <a:lnTo>
                  <a:pt x="627349" y="371355"/>
                </a:lnTo>
                <a:lnTo>
                  <a:pt x="641437" y="369848"/>
                </a:lnTo>
                <a:lnTo>
                  <a:pt x="704622" y="353618"/>
                </a:lnTo>
                <a:lnTo>
                  <a:pt x="716550" y="350004"/>
                </a:lnTo>
                <a:lnTo>
                  <a:pt x="730337" y="340275"/>
                </a:lnTo>
                <a:lnTo>
                  <a:pt x="730911" y="330985"/>
                </a:lnTo>
                <a:lnTo>
                  <a:pt x="706759" y="305346"/>
                </a:lnTo>
                <a:lnTo>
                  <a:pt x="673453" y="277104"/>
                </a:lnTo>
                <a:lnTo>
                  <a:pt x="663071" y="265031"/>
                </a:lnTo>
                <a:lnTo>
                  <a:pt x="625470" y="232415"/>
                </a:lnTo>
                <a:lnTo>
                  <a:pt x="569854" y="168992"/>
                </a:lnTo>
                <a:lnTo>
                  <a:pt x="509144" y="107714"/>
                </a:lnTo>
                <a:lnTo>
                  <a:pt x="451428" y="51121"/>
                </a:lnTo>
                <a:lnTo>
                  <a:pt x="38085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100"/>
          <p:cNvSpPr/>
          <p:nvPr/>
        </p:nvSpPr>
        <p:spPr>
          <a:xfrm>
            <a:off x="2368378" y="3099486"/>
            <a:ext cx="565916" cy="308920"/>
          </a:xfrm>
          <a:custGeom>
            <a:avLst/>
            <a:gdLst/>
            <a:ahLst/>
            <a:cxnLst/>
            <a:rect l="0" t="0" r="0" b="0"/>
            <a:pathLst>
              <a:path w="565916" h="308920">
                <a:moveTo>
                  <a:pt x="164757" y="0"/>
                </a:moveTo>
                <a:lnTo>
                  <a:pt x="170224" y="0"/>
                </a:lnTo>
                <a:lnTo>
                  <a:pt x="175959" y="3051"/>
                </a:lnTo>
                <a:lnTo>
                  <a:pt x="193206" y="17092"/>
                </a:lnTo>
                <a:lnTo>
                  <a:pt x="202807" y="20701"/>
                </a:lnTo>
                <a:lnTo>
                  <a:pt x="265487" y="54960"/>
                </a:lnTo>
                <a:lnTo>
                  <a:pt x="321705" y="91279"/>
                </a:lnTo>
                <a:lnTo>
                  <a:pt x="382285" y="126875"/>
                </a:lnTo>
                <a:lnTo>
                  <a:pt x="442874" y="166755"/>
                </a:lnTo>
                <a:lnTo>
                  <a:pt x="483207" y="192542"/>
                </a:lnTo>
                <a:lnTo>
                  <a:pt x="486895" y="193578"/>
                </a:lnTo>
                <a:lnTo>
                  <a:pt x="515702" y="211677"/>
                </a:lnTo>
                <a:lnTo>
                  <a:pt x="531557" y="215342"/>
                </a:lnTo>
                <a:lnTo>
                  <a:pt x="543983" y="225030"/>
                </a:lnTo>
                <a:lnTo>
                  <a:pt x="550698" y="226093"/>
                </a:lnTo>
                <a:lnTo>
                  <a:pt x="552483" y="227387"/>
                </a:lnTo>
                <a:lnTo>
                  <a:pt x="553674" y="229393"/>
                </a:lnTo>
                <a:lnTo>
                  <a:pt x="555584" y="235367"/>
                </a:lnTo>
                <a:lnTo>
                  <a:pt x="558896" y="236185"/>
                </a:lnTo>
                <a:lnTo>
                  <a:pt x="564879" y="236709"/>
                </a:lnTo>
                <a:lnTo>
                  <a:pt x="565370" y="237897"/>
                </a:lnTo>
                <a:lnTo>
                  <a:pt x="565915" y="242267"/>
                </a:lnTo>
                <a:lnTo>
                  <a:pt x="564917" y="243890"/>
                </a:lnTo>
                <a:lnTo>
                  <a:pt x="563106" y="244972"/>
                </a:lnTo>
                <a:lnTo>
                  <a:pt x="557447" y="246708"/>
                </a:lnTo>
                <a:lnTo>
                  <a:pt x="556673" y="249997"/>
                </a:lnTo>
                <a:lnTo>
                  <a:pt x="556177" y="255964"/>
                </a:lnTo>
                <a:lnTo>
                  <a:pt x="547199" y="266170"/>
                </a:lnTo>
                <a:lnTo>
                  <a:pt x="540718" y="267268"/>
                </a:lnTo>
                <a:lnTo>
                  <a:pt x="538965" y="268566"/>
                </a:lnTo>
                <a:lnTo>
                  <a:pt x="530455" y="282022"/>
                </a:lnTo>
                <a:lnTo>
                  <a:pt x="524463" y="285524"/>
                </a:lnTo>
                <a:lnTo>
                  <a:pt x="516761" y="287772"/>
                </a:lnTo>
                <a:lnTo>
                  <a:pt x="494109" y="303650"/>
                </a:lnTo>
                <a:lnTo>
                  <a:pt x="481510" y="307358"/>
                </a:lnTo>
                <a:lnTo>
                  <a:pt x="424565" y="308892"/>
                </a:lnTo>
                <a:lnTo>
                  <a:pt x="367993" y="308916"/>
                </a:lnTo>
                <a:lnTo>
                  <a:pt x="315809" y="308919"/>
                </a:lnTo>
                <a:lnTo>
                  <a:pt x="253764" y="301842"/>
                </a:lnTo>
                <a:lnTo>
                  <a:pt x="198503" y="299576"/>
                </a:lnTo>
                <a:lnTo>
                  <a:pt x="135597" y="293281"/>
                </a:lnTo>
                <a:lnTo>
                  <a:pt x="73453" y="288978"/>
                </a:lnTo>
                <a:lnTo>
                  <a:pt x="0" y="2883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101"/>
          <p:cNvSpPr/>
          <p:nvPr/>
        </p:nvSpPr>
        <p:spPr>
          <a:xfrm>
            <a:off x="2347784" y="3130378"/>
            <a:ext cx="205947" cy="287902"/>
          </a:xfrm>
          <a:custGeom>
            <a:avLst/>
            <a:gdLst/>
            <a:ahLst/>
            <a:cxnLst/>
            <a:rect l="0" t="0" r="0" b="0"/>
            <a:pathLst>
              <a:path w="205947" h="287902">
                <a:moveTo>
                  <a:pt x="205946" y="0"/>
                </a:moveTo>
                <a:lnTo>
                  <a:pt x="200479" y="0"/>
                </a:lnTo>
                <a:lnTo>
                  <a:pt x="198869" y="1145"/>
                </a:lnTo>
                <a:lnTo>
                  <a:pt x="197795" y="3051"/>
                </a:lnTo>
                <a:lnTo>
                  <a:pt x="196072" y="8866"/>
                </a:lnTo>
                <a:lnTo>
                  <a:pt x="140725" y="70687"/>
                </a:lnTo>
                <a:lnTo>
                  <a:pt x="89369" y="132304"/>
                </a:lnTo>
                <a:lnTo>
                  <a:pt x="48055" y="193788"/>
                </a:lnTo>
                <a:lnTo>
                  <a:pt x="39042" y="207396"/>
                </a:lnTo>
                <a:lnTo>
                  <a:pt x="36325" y="210345"/>
                </a:lnTo>
                <a:lnTo>
                  <a:pt x="33307" y="219724"/>
                </a:lnTo>
                <a:lnTo>
                  <a:pt x="30821" y="230376"/>
                </a:lnTo>
                <a:lnTo>
                  <a:pt x="21642" y="246658"/>
                </a:lnTo>
                <a:lnTo>
                  <a:pt x="21060" y="251881"/>
                </a:lnTo>
                <a:lnTo>
                  <a:pt x="19761" y="253732"/>
                </a:lnTo>
                <a:lnTo>
                  <a:pt x="17750" y="254965"/>
                </a:lnTo>
                <a:lnTo>
                  <a:pt x="15266" y="255788"/>
                </a:lnTo>
                <a:lnTo>
                  <a:pt x="13610" y="257481"/>
                </a:lnTo>
                <a:lnTo>
                  <a:pt x="9444" y="267823"/>
                </a:lnTo>
                <a:lnTo>
                  <a:pt x="4" y="278024"/>
                </a:lnTo>
                <a:lnTo>
                  <a:pt x="1" y="278026"/>
                </a:lnTo>
                <a:lnTo>
                  <a:pt x="0" y="287901"/>
                </a:lnTo>
                <a:lnTo>
                  <a:pt x="0" y="2780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102"/>
          <p:cNvSpPr/>
          <p:nvPr/>
        </p:nvSpPr>
        <p:spPr>
          <a:xfrm>
            <a:off x="1927243" y="4674973"/>
            <a:ext cx="646990" cy="422064"/>
          </a:xfrm>
          <a:custGeom>
            <a:avLst/>
            <a:gdLst/>
            <a:ahLst/>
            <a:cxnLst/>
            <a:rect l="0" t="0" r="0" b="0"/>
            <a:pathLst>
              <a:path w="646990" h="422064">
                <a:moveTo>
                  <a:pt x="204298" y="51487"/>
                </a:moveTo>
                <a:lnTo>
                  <a:pt x="204298" y="66826"/>
                </a:lnTo>
                <a:lnTo>
                  <a:pt x="201246" y="72797"/>
                </a:lnTo>
                <a:lnTo>
                  <a:pt x="170275" y="120803"/>
                </a:lnTo>
                <a:lnTo>
                  <a:pt x="159429" y="130348"/>
                </a:lnTo>
                <a:lnTo>
                  <a:pt x="109109" y="192983"/>
                </a:lnTo>
                <a:lnTo>
                  <a:pt x="79156" y="232531"/>
                </a:lnTo>
                <a:lnTo>
                  <a:pt x="67445" y="242933"/>
                </a:lnTo>
                <a:lnTo>
                  <a:pt x="30793" y="300760"/>
                </a:lnTo>
                <a:lnTo>
                  <a:pt x="12356" y="327987"/>
                </a:lnTo>
                <a:lnTo>
                  <a:pt x="9153" y="335699"/>
                </a:lnTo>
                <a:lnTo>
                  <a:pt x="2060" y="347618"/>
                </a:lnTo>
                <a:lnTo>
                  <a:pt x="0" y="358917"/>
                </a:lnTo>
                <a:lnTo>
                  <a:pt x="595" y="362846"/>
                </a:lnTo>
                <a:lnTo>
                  <a:pt x="2135" y="365465"/>
                </a:lnTo>
                <a:lnTo>
                  <a:pt x="4307" y="367211"/>
                </a:lnTo>
                <a:lnTo>
                  <a:pt x="6719" y="372202"/>
                </a:lnTo>
                <a:lnTo>
                  <a:pt x="7362" y="375134"/>
                </a:lnTo>
                <a:lnTo>
                  <a:pt x="8936" y="377090"/>
                </a:lnTo>
                <a:lnTo>
                  <a:pt x="13734" y="379262"/>
                </a:lnTo>
                <a:lnTo>
                  <a:pt x="15472" y="380985"/>
                </a:lnTo>
                <a:lnTo>
                  <a:pt x="17402" y="385951"/>
                </a:lnTo>
                <a:lnTo>
                  <a:pt x="20205" y="387733"/>
                </a:lnTo>
                <a:lnTo>
                  <a:pt x="38094" y="393644"/>
                </a:lnTo>
                <a:lnTo>
                  <a:pt x="42009" y="396294"/>
                </a:lnTo>
                <a:lnTo>
                  <a:pt x="58451" y="400024"/>
                </a:lnTo>
                <a:lnTo>
                  <a:pt x="122444" y="401566"/>
                </a:lnTo>
                <a:lnTo>
                  <a:pt x="180157" y="401593"/>
                </a:lnTo>
                <a:lnTo>
                  <a:pt x="241248" y="401594"/>
                </a:lnTo>
                <a:lnTo>
                  <a:pt x="301432" y="401594"/>
                </a:lnTo>
                <a:lnTo>
                  <a:pt x="355149" y="401594"/>
                </a:lnTo>
                <a:lnTo>
                  <a:pt x="392775" y="404645"/>
                </a:lnTo>
                <a:lnTo>
                  <a:pt x="448656" y="411255"/>
                </a:lnTo>
                <a:lnTo>
                  <a:pt x="501531" y="411836"/>
                </a:lnTo>
                <a:lnTo>
                  <a:pt x="562773" y="411887"/>
                </a:lnTo>
                <a:lnTo>
                  <a:pt x="597629" y="413035"/>
                </a:lnTo>
                <a:lnTo>
                  <a:pt x="618985" y="420758"/>
                </a:lnTo>
                <a:lnTo>
                  <a:pt x="643560" y="422063"/>
                </a:lnTo>
                <a:lnTo>
                  <a:pt x="644734" y="420961"/>
                </a:lnTo>
                <a:lnTo>
                  <a:pt x="646772" y="413312"/>
                </a:lnTo>
                <a:lnTo>
                  <a:pt x="646989" y="406846"/>
                </a:lnTo>
                <a:lnTo>
                  <a:pt x="643989" y="400878"/>
                </a:lnTo>
                <a:lnTo>
                  <a:pt x="641588" y="397684"/>
                </a:lnTo>
                <a:lnTo>
                  <a:pt x="635868" y="394136"/>
                </a:lnTo>
                <a:lnTo>
                  <a:pt x="632741" y="393190"/>
                </a:lnTo>
                <a:lnTo>
                  <a:pt x="626215" y="382985"/>
                </a:lnTo>
                <a:lnTo>
                  <a:pt x="618357" y="369296"/>
                </a:lnTo>
                <a:lnTo>
                  <a:pt x="562826" y="310805"/>
                </a:lnTo>
                <a:lnTo>
                  <a:pt x="508748" y="253295"/>
                </a:lnTo>
                <a:lnTo>
                  <a:pt x="458438" y="195597"/>
                </a:lnTo>
                <a:lnTo>
                  <a:pt x="404149" y="138258"/>
                </a:lnTo>
                <a:lnTo>
                  <a:pt x="344639" y="76299"/>
                </a:lnTo>
                <a:lnTo>
                  <a:pt x="281227" y="20525"/>
                </a:lnTo>
                <a:lnTo>
                  <a:pt x="25578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103"/>
          <p:cNvSpPr/>
          <p:nvPr/>
        </p:nvSpPr>
        <p:spPr>
          <a:xfrm>
            <a:off x="1287641" y="5231542"/>
            <a:ext cx="451166" cy="499263"/>
          </a:xfrm>
          <a:custGeom>
            <a:avLst/>
            <a:gdLst/>
            <a:ahLst/>
            <a:cxnLst/>
            <a:rect l="0" t="0" r="0" b="0"/>
            <a:pathLst>
              <a:path w="451166" h="499263">
                <a:moveTo>
                  <a:pt x="246656" y="102458"/>
                </a:moveTo>
                <a:lnTo>
                  <a:pt x="246656" y="93591"/>
                </a:lnTo>
                <a:lnTo>
                  <a:pt x="227948" y="67604"/>
                </a:lnTo>
                <a:lnTo>
                  <a:pt x="170802" y="27376"/>
                </a:lnTo>
                <a:lnTo>
                  <a:pt x="153448" y="17602"/>
                </a:lnTo>
                <a:lnTo>
                  <a:pt x="126713" y="8275"/>
                </a:lnTo>
                <a:lnTo>
                  <a:pt x="117834" y="3392"/>
                </a:lnTo>
                <a:lnTo>
                  <a:pt x="104740" y="0"/>
                </a:lnTo>
                <a:lnTo>
                  <a:pt x="100441" y="2764"/>
                </a:lnTo>
                <a:lnTo>
                  <a:pt x="97693" y="5103"/>
                </a:lnTo>
                <a:lnTo>
                  <a:pt x="94640" y="10754"/>
                </a:lnTo>
                <a:lnTo>
                  <a:pt x="93825" y="13862"/>
                </a:lnTo>
                <a:lnTo>
                  <a:pt x="94427" y="17079"/>
                </a:lnTo>
                <a:lnTo>
                  <a:pt x="100561" y="30462"/>
                </a:lnTo>
                <a:lnTo>
                  <a:pt x="101206" y="33866"/>
                </a:lnTo>
                <a:lnTo>
                  <a:pt x="107579" y="44124"/>
                </a:lnTo>
                <a:lnTo>
                  <a:pt x="143085" y="81260"/>
                </a:lnTo>
                <a:lnTo>
                  <a:pt x="143506" y="76219"/>
                </a:lnTo>
                <a:lnTo>
                  <a:pt x="140554" y="70583"/>
                </a:lnTo>
                <a:lnTo>
                  <a:pt x="138164" y="67478"/>
                </a:lnTo>
                <a:lnTo>
                  <a:pt x="132459" y="64029"/>
                </a:lnTo>
                <a:lnTo>
                  <a:pt x="126109" y="61351"/>
                </a:lnTo>
                <a:lnTo>
                  <a:pt x="102470" y="43529"/>
                </a:lnTo>
                <a:lnTo>
                  <a:pt x="77108" y="35118"/>
                </a:lnTo>
                <a:lnTo>
                  <a:pt x="49430" y="39716"/>
                </a:lnTo>
                <a:lnTo>
                  <a:pt x="41535" y="43300"/>
                </a:lnTo>
                <a:lnTo>
                  <a:pt x="34212" y="47563"/>
                </a:lnTo>
                <a:lnTo>
                  <a:pt x="23657" y="51105"/>
                </a:lnTo>
                <a:lnTo>
                  <a:pt x="6400" y="65170"/>
                </a:lnTo>
                <a:lnTo>
                  <a:pt x="2579" y="74826"/>
                </a:lnTo>
                <a:lnTo>
                  <a:pt x="125" y="94203"/>
                </a:lnTo>
                <a:lnTo>
                  <a:pt x="7861" y="117269"/>
                </a:lnTo>
                <a:lnTo>
                  <a:pt x="20407" y="140810"/>
                </a:lnTo>
                <a:lnTo>
                  <a:pt x="36172" y="160435"/>
                </a:lnTo>
                <a:lnTo>
                  <a:pt x="41654" y="172140"/>
                </a:lnTo>
                <a:lnTo>
                  <a:pt x="58265" y="191654"/>
                </a:lnTo>
                <a:lnTo>
                  <a:pt x="59954" y="196638"/>
                </a:lnTo>
                <a:lnTo>
                  <a:pt x="61038" y="203694"/>
                </a:lnTo>
                <a:lnTo>
                  <a:pt x="59983" y="204273"/>
                </a:lnTo>
                <a:lnTo>
                  <a:pt x="55759" y="204916"/>
                </a:lnTo>
                <a:lnTo>
                  <a:pt x="54175" y="206232"/>
                </a:lnTo>
                <a:lnTo>
                  <a:pt x="52416" y="210745"/>
                </a:lnTo>
                <a:lnTo>
                  <a:pt x="49658" y="212406"/>
                </a:lnTo>
                <a:lnTo>
                  <a:pt x="35988" y="215888"/>
                </a:lnTo>
                <a:lnTo>
                  <a:pt x="20539" y="226736"/>
                </a:lnTo>
                <a:lnTo>
                  <a:pt x="14583" y="233206"/>
                </a:lnTo>
                <a:lnTo>
                  <a:pt x="1947" y="265086"/>
                </a:lnTo>
                <a:lnTo>
                  <a:pt x="0" y="285991"/>
                </a:lnTo>
                <a:lnTo>
                  <a:pt x="5130" y="305449"/>
                </a:lnTo>
                <a:lnTo>
                  <a:pt x="31603" y="347509"/>
                </a:lnTo>
                <a:lnTo>
                  <a:pt x="57817" y="375422"/>
                </a:lnTo>
                <a:lnTo>
                  <a:pt x="114957" y="409914"/>
                </a:lnTo>
                <a:lnTo>
                  <a:pt x="138859" y="418190"/>
                </a:lnTo>
                <a:lnTo>
                  <a:pt x="198115" y="421647"/>
                </a:lnTo>
                <a:lnTo>
                  <a:pt x="205250" y="418611"/>
                </a:lnTo>
                <a:lnTo>
                  <a:pt x="215748" y="411388"/>
                </a:lnTo>
                <a:lnTo>
                  <a:pt x="221226" y="411380"/>
                </a:lnTo>
                <a:lnTo>
                  <a:pt x="222838" y="412523"/>
                </a:lnTo>
                <a:lnTo>
                  <a:pt x="223912" y="414429"/>
                </a:lnTo>
                <a:lnTo>
                  <a:pt x="226923" y="428941"/>
                </a:lnTo>
                <a:lnTo>
                  <a:pt x="244745" y="450314"/>
                </a:lnTo>
                <a:lnTo>
                  <a:pt x="279985" y="482824"/>
                </a:lnTo>
                <a:lnTo>
                  <a:pt x="295814" y="490516"/>
                </a:lnTo>
                <a:lnTo>
                  <a:pt x="323219" y="499262"/>
                </a:lnTo>
                <a:lnTo>
                  <a:pt x="362307" y="493245"/>
                </a:lnTo>
                <a:lnTo>
                  <a:pt x="375760" y="485723"/>
                </a:lnTo>
                <a:lnTo>
                  <a:pt x="383363" y="479506"/>
                </a:lnTo>
                <a:lnTo>
                  <a:pt x="396422" y="444963"/>
                </a:lnTo>
                <a:lnTo>
                  <a:pt x="400498" y="414034"/>
                </a:lnTo>
                <a:lnTo>
                  <a:pt x="397790" y="403787"/>
                </a:lnTo>
                <a:lnTo>
                  <a:pt x="393917" y="394274"/>
                </a:lnTo>
                <a:lnTo>
                  <a:pt x="390829" y="341073"/>
                </a:lnTo>
                <a:lnTo>
                  <a:pt x="391970" y="340480"/>
                </a:lnTo>
                <a:lnTo>
                  <a:pt x="396288" y="339822"/>
                </a:lnTo>
                <a:lnTo>
                  <a:pt x="402021" y="336479"/>
                </a:lnTo>
                <a:lnTo>
                  <a:pt x="405152" y="333986"/>
                </a:lnTo>
                <a:lnTo>
                  <a:pt x="414733" y="331215"/>
                </a:lnTo>
                <a:lnTo>
                  <a:pt x="425474" y="328840"/>
                </a:lnTo>
                <a:lnTo>
                  <a:pt x="437953" y="321070"/>
                </a:lnTo>
                <a:lnTo>
                  <a:pt x="445329" y="314795"/>
                </a:lnTo>
                <a:lnTo>
                  <a:pt x="449370" y="308194"/>
                </a:lnTo>
                <a:lnTo>
                  <a:pt x="451165" y="298014"/>
                </a:lnTo>
                <a:lnTo>
                  <a:pt x="451032" y="268840"/>
                </a:lnTo>
                <a:lnTo>
                  <a:pt x="438214" y="230123"/>
                </a:lnTo>
                <a:lnTo>
                  <a:pt x="403888" y="179461"/>
                </a:lnTo>
                <a:lnTo>
                  <a:pt x="349629" y="1230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104"/>
          <p:cNvSpPr/>
          <p:nvPr/>
        </p:nvSpPr>
        <p:spPr>
          <a:xfrm>
            <a:off x="3856246" y="4242605"/>
            <a:ext cx="590462" cy="390102"/>
          </a:xfrm>
          <a:custGeom>
            <a:avLst/>
            <a:gdLst/>
            <a:ahLst/>
            <a:cxnLst/>
            <a:rect l="0" t="0" r="0" b="0"/>
            <a:pathLst>
              <a:path w="590462" h="390102">
                <a:moveTo>
                  <a:pt x="448024" y="133746"/>
                </a:moveTo>
                <a:lnTo>
                  <a:pt x="448024" y="108235"/>
                </a:lnTo>
                <a:lnTo>
                  <a:pt x="444973" y="102195"/>
                </a:lnTo>
                <a:lnTo>
                  <a:pt x="418352" y="73322"/>
                </a:lnTo>
                <a:lnTo>
                  <a:pt x="408903" y="66846"/>
                </a:lnTo>
                <a:lnTo>
                  <a:pt x="366335" y="49088"/>
                </a:lnTo>
                <a:lnTo>
                  <a:pt x="362673" y="46417"/>
                </a:lnTo>
                <a:lnTo>
                  <a:pt x="352502" y="43447"/>
                </a:lnTo>
                <a:lnTo>
                  <a:pt x="326196" y="41111"/>
                </a:lnTo>
                <a:lnTo>
                  <a:pt x="325616" y="42242"/>
                </a:lnTo>
                <a:lnTo>
                  <a:pt x="324609" y="49940"/>
                </a:lnTo>
                <a:lnTo>
                  <a:pt x="325702" y="50416"/>
                </a:lnTo>
                <a:lnTo>
                  <a:pt x="334629" y="51358"/>
                </a:lnTo>
                <a:lnTo>
                  <a:pt x="334717" y="45898"/>
                </a:lnTo>
                <a:lnTo>
                  <a:pt x="333585" y="44289"/>
                </a:lnTo>
                <a:lnTo>
                  <a:pt x="331686" y="43216"/>
                </a:lnTo>
                <a:lnTo>
                  <a:pt x="329277" y="42500"/>
                </a:lnTo>
                <a:lnTo>
                  <a:pt x="327670" y="40880"/>
                </a:lnTo>
                <a:lnTo>
                  <a:pt x="325885" y="36028"/>
                </a:lnTo>
                <a:lnTo>
                  <a:pt x="318990" y="30057"/>
                </a:lnTo>
                <a:lnTo>
                  <a:pt x="309442" y="24735"/>
                </a:lnTo>
                <a:lnTo>
                  <a:pt x="249551" y="1901"/>
                </a:lnTo>
                <a:lnTo>
                  <a:pt x="186672" y="0"/>
                </a:lnTo>
                <a:lnTo>
                  <a:pt x="139013" y="1042"/>
                </a:lnTo>
                <a:lnTo>
                  <a:pt x="128385" y="5354"/>
                </a:lnTo>
                <a:lnTo>
                  <a:pt x="105045" y="24088"/>
                </a:lnTo>
                <a:lnTo>
                  <a:pt x="94562" y="39726"/>
                </a:lnTo>
                <a:lnTo>
                  <a:pt x="89676" y="53385"/>
                </a:lnTo>
                <a:lnTo>
                  <a:pt x="88228" y="70145"/>
                </a:lnTo>
                <a:lnTo>
                  <a:pt x="90940" y="79927"/>
                </a:lnTo>
                <a:lnTo>
                  <a:pt x="111840" y="115016"/>
                </a:lnTo>
                <a:lnTo>
                  <a:pt x="118597" y="119701"/>
                </a:lnTo>
                <a:lnTo>
                  <a:pt x="122000" y="120950"/>
                </a:lnTo>
                <a:lnTo>
                  <a:pt x="124270" y="122927"/>
                </a:lnTo>
                <a:lnTo>
                  <a:pt x="128608" y="130032"/>
                </a:lnTo>
                <a:lnTo>
                  <a:pt x="137497" y="133258"/>
                </a:lnTo>
                <a:lnTo>
                  <a:pt x="135339" y="133529"/>
                </a:lnTo>
                <a:lnTo>
                  <a:pt x="133162" y="133601"/>
                </a:lnTo>
                <a:lnTo>
                  <a:pt x="131711" y="132506"/>
                </a:lnTo>
                <a:lnTo>
                  <a:pt x="130098" y="128237"/>
                </a:lnTo>
                <a:lnTo>
                  <a:pt x="128524" y="126641"/>
                </a:lnTo>
                <a:lnTo>
                  <a:pt x="123723" y="124868"/>
                </a:lnTo>
                <a:lnTo>
                  <a:pt x="86904" y="123573"/>
                </a:lnTo>
                <a:lnTo>
                  <a:pt x="78530" y="126555"/>
                </a:lnTo>
                <a:lnTo>
                  <a:pt x="74695" y="128953"/>
                </a:lnTo>
                <a:lnTo>
                  <a:pt x="48683" y="136166"/>
                </a:lnTo>
                <a:lnTo>
                  <a:pt x="17068" y="163381"/>
                </a:lnTo>
                <a:lnTo>
                  <a:pt x="10497" y="175902"/>
                </a:lnTo>
                <a:lnTo>
                  <a:pt x="6433" y="187951"/>
                </a:lnTo>
                <a:lnTo>
                  <a:pt x="813" y="197120"/>
                </a:lnTo>
                <a:lnTo>
                  <a:pt x="0" y="202311"/>
                </a:lnTo>
                <a:lnTo>
                  <a:pt x="9791" y="239194"/>
                </a:lnTo>
                <a:lnTo>
                  <a:pt x="19301" y="262878"/>
                </a:lnTo>
                <a:lnTo>
                  <a:pt x="48063" y="297314"/>
                </a:lnTo>
                <a:lnTo>
                  <a:pt x="83949" y="321470"/>
                </a:lnTo>
                <a:lnTo>
                  <a:pt x="118676" y="334906"/>
                </a:lnTo>
                <a:lnTo>
                  <a:pt x="175854" y="339272"/>
                </a:lnTo>
                <a:lnTo>
                  <a:pt x="195252" y="338424"/>
                </a:lnTo>
                <a:lnTo>
                  <a:pt x="223043" y="330810"/>
                </a:lnTo>
                <a:lnTo>
                  <a:pt x="225956" y="329194"/>
                </a:lnTo>
                <a:lnTo>
                  <a:pt x="227898" y="326973"/>
                </a:lnTo>
                <a:lnTo>
                  <a:pt x="240419" y="301826"/>
                </a:lnTo>
                <a:lnTo>
                  <a:pt x="239828" y="299574"/>
                </a:lnTo>
                <a:lnTo>
                  <a:pt x="232162" y="288716"/>
                </a:lnTo>
                <a:lnTo>
                  <a:pt x="226427" y="288356"/>
                </a:lnTo>
                <a:lnTo>
                  <a:pt x="224779" y="289451"/>
                </a:lnTo>
                <a:lnTo>
                  <a:pt x="223681" y="291324"/>
                </a:lnTo>
                <a:lnTo>
                  <a:pt x="221773" y="298702"/>
                </a:lnTo>
                <a:lnTo>
                  <a:pt x="221612" y="303549"/>
                </a:lnTo>
                <a:lnTo>
                  <a:pt x="224592" y="309518"/>
                </a:lnTo>
                <a:lnTo>
                  <a:pt x="253552" y="345758"/>
                </a:lnTo>
                <a:lnTo>
                  <a:pt x="300498" y="373769"/>
                </a:lnTo>
                <a:lnTo>
                  <a:pt x="352067" y="382996"/>
                </a:lnTo>
                <a:lnTo>
                  <a:pt x="415344" y="390101"/>
                </a:lnTo>
                <a:lnTo>
                  <a:pt x="457969" y="387915"/>
                </a:lnTo>
                <a:lnTo>
                  <a:pt x="499440" y="376804"/>
                </a:lnTo>
                <a:lnTo>
                  <a:pt x="556087" y="340850"/>
                </a:lnTo>
                <a:lnTo>
                  <a:pt x="577295" y="319440"/>
                </a:lnTo>
                <a:lnTo>
                  <a:pt x="585568" y="305520"/>
                </a:lnTo>
                <a:lnTo>
                  <a:pt x="590225" y="283674"/>
                </a:lnTo>
                <a:lnTo>
                  <a:pt x="590461" y="257116"/>
                </a:lnTo>
                <a:lnTo>
                  <a:pt x="550997" y="1749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105"/>
          <p:cNvSpPr/>
          <p:nvPr/>
        </p:nvSpPr>
        <p:spPr>
          <a:xfrm>
            <a:off x="1350870" y="3563338"/>
            <a:ext cx="502148" cy="512148"/>
          </a:xfrm>
          <a:custGeom>
            <a:avLst/>
            <a:gdLst/>
            <a:ahLst/>
            <a:cxnLst/>
            <a:rect l="0" t="0" r="0" b="0"/>
            <a:pathLst>
              <a:path w="502148" h="512148">
                <a:moveTo>
                  <a:pt x="420265" y="40716"/>
                </a:moveTo>
                <a:lnTo>
                  <a:pt x="420265" y="35250"/>
                </a:lnTo>
                <a:lnTo>
                  <a:pt x="419121" y="33639"/>
                </a:lnTo>
                <a:lnTo>
                  <a:pt x="417214" y="32566"/>
                </a:lnTo>
                <a:lnTo>
                  <a:pt x="414799" y="31851"/>
                </a:lnTo>
                <a:lnTo>
                  <a:pt x="385610" y="14083"/>
                </a:lnTo>
                <a:lnTo>
                  <a:pt x="340837" y="1124"/>
                </a:lnTo>
                <a:lnTo>
                  <a:pt x="315116" y="0"/>
                </a:lnTo>
                <a:lnTo>
                  <a:pt x="252269" y="18941"/>
                </a:lnTo>
                <a:lnTo>
                  <a:pt x="211816" y="38272"/>
                </a:lnTo>
                <a:lnTo>
                  <a:pt x="176856" y="69496"/>
                </a:lnTo>
                <a:lnTo>
                  <a:pt x="160758" y="93483"/>
                </a:lnTo>
                <a:lnTo>
                  <a:pt x="154972" y="115592"/>
                </a:lnTo>
                <a:lnTo>
                  <a:pt x="153618" y="129677"/>
                </a:lnTo>
                <a:lnTo>
                  <a:pt x="156068" y="140512"/>
                </a:lnTo>
                <a:lnTo>
                  <a:pt x="158323" y="145003"/>
                </a:lnTo>
                <a:lnTo>
                  <a:pt x="160970" y="147997"/>
                </a:lnTo>
                <a:lnTo>
                  <a:pt x="180133" y="160539"/>
                </a:lnTo>
                <a:lnTo>
                  <a:pt x="186921" y="162619"/>
                </a:lnTo>
                <a:lnTo>
                  <a:pt x="202642" y="163791"/>
                </a:lnTo>
                <a:lnTo>
                  <a:pt x="212180" y="161013"/>
                </a:lnTo>
                <a:lnTo>
                  <a:pt x="222160" y="155374"/>
                </a:lnTo>
                <a:lnTo>
                  <a:pt x="222979" y="153768"/>
                </a:lnTo>
                <a:lnTo>
                  <a:pt x="224401" y="139775"/>
                </a:lnTo>
                <a:lnTo>
                  <a:pt x="218419" y="130127"/>
                </a:lnTo>
                <a:lnTo>
                  <a:pt x="209276" y="120500"/>
                </a:lnTo>
                <a:lnTo>
                  <a:pt x="185066" y="108344"/>
                </a:lnTo>
                <a:lnTo>
                  <a:pt x="159046" y="103654"/>
                </a:lnTo>
                <a:lnTo>
                  <a:pt x="145513" y="103013"/>
                </a:lnTo>
                <a:lnTo>
                  <a:pt x="86736" y="120277"/>
                </a:lnTo>
                <a:lnTo>
                  <a:pt x="71423" y="127943"/>
                </a:lnTo>
                <a:lnTo>
                  <a:pt x="58134" y="138979"/>
                </a:lnTo>
                <a:lnTo>
                  <a:pt x="37229" y="161658"/>
                </a:lnTo>
                <a:lnTo>
                  <a:pt x="31043" y="165966"/>
                </a:lnTo>
                <a:lnTo>
                  <a:pt x="11404" y="199360"/>
                </a:lnTo>
                <a:lnTo>
                  <a:pt x="708" y="237234"/>
                </a:lnTo>
                <a:lnTo>
                  <a:pt x="0" y="259632"/>
                </a:lnTo>
                <a:lnTo>
                  <a:pt x="13446" y="315281"/>
                </a:lnTo>
                <a:lnTo>
                  <a:pt x="22451" y="325976"/>
                </a:lnTo>
                <a:lnTo>
                  <a:pt x="57140" y="352418"/>
                </a:lnTo>
                <a:lnTo>
                  <a:pt x="61479" y="358355"/>
                </a:lnTo>
                <a:lnTo>
                  <a:pt x="72402" y="364952"/>
                </a:lnTo>
                <a:lnTo>
                  <a:pt x="131096" y="377101"/>
                </a:lnTo>
                <a:lnTo>
                  <a:pt x="161134" y="380487"/>
                </a:lnTo>
                <a:lnTo>
                  <a:pt x="148351" y="380522"/>
                </a:lnTo>
                <a:lnTo>
                  <a:pt x="141904" y="383576"/>
                </a:lnTo>
                <a:lnTo>
                  <a:pt x="118192" y="404731"/>
                </a:lnTo>
                <a:lnTo>
                  <a:pt x="114389" y="414549"/>
                </a:lnTo>
                <a:lnTo>
                  <a:pt x="111947" y="434030"/>
                </a:lnTo>
                <a:lnTo>
                  <a:pt x="116991" y="450791"/>
                </a:lnTo>
                <a:lnTo>
                  <a:pt x="125731" y="464782"/>
                </a:lnTo>
                <a:lnTo>
                  <a:pt x="147156" y="486837"/>
                </a:lnTo>
                <a:lnTo>
                  <a:pt x="160061" y="495662"/>
                </a:lnTo>
                <a:lnTo>
                  <a:pt x="214570" y="510677"/>
                </a:lnTo>
                <a:lnTo>
                  <a:pt x="240836" y="512147"/>
                </a:lnTo>
                <a:lnTo>
                  <a:pt x="299145" y="499914"/>
                </a:lnTo>
                <a:lnTo>
                  <a:pt x="360701" y="475448"/>
                </a:lnTo>
                <a:lnTo>
                  <a:pt x="418047" y="423593"/>
                </a:lnTo>
                <a:lnTo>
                  <a:pt x="447287" y="389161"/>
                </a:lnTo>
                <a:lnTo>
                  <a:pt x="480009" y="328895"/>
                </a:lnTo>
                <a:lnTo>
                  <a:pt x="496986" y="294899"/>
                </a:lnTo>
                <a:lnTo>
                  <a:pt x="502147" y="237223"/>
                </a:lnTo>
                <a:lnTo>
                  <a:pt x="501352" y="213609"/>
                </a:lnTo>
                <a:lnTo>
                  <a:pt x="497111" y="199173"/>
                </a:lnTo>
                <a:lnTo>
                  <a:pt x="485311" y="185129"/>
                </a:lnTo>
                <a:lnTo>
                  <a:pt x="445119" y="156638"/>
                </a:lnTo>
                <a:lnTo>
                  <a:pt x="420265" y="1539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106"/>
          <p:cNvSpPr/>
          <p:nvPr/>
        </p:nvSpPr>
        <p:spPr>
          <a:xfrm>
            <a:off x="2731324" y="2512917"/>
            <a:ext cx="357866" cy="457584"/>
          </a:xfrm>
          <a:custGeom>
            <a:avLst/>
            <a:gdLst/>
            <a:ahLst/>
            <a:cxnLst/>
            <a:rect l="0" t="0" r="0" b="0"/>
            <a:pathLst>
              <a:path w="357866" h="457584">
                <a:moveTo>
                  <a:pt x="306379" y="51110"/>
                </a:moveTo>
                <a:lnTo>
                  <a:pt x="306379" y="26606"/>
                </a:lnTo>
                <a:lnTo>
                  <a:pt x="305234" y="24477"/>
                </a:lnTo>
                <a:lnTo>
                  <a:pt x="303328" y="23057"/>
                </a:lnTo>
                <a:lnTo>
                  <a:pt x="281738" y="12371"/>
                </a:lnTo>
                <a:lnTo>
                  <a:pt x="268313" y="3909"/>
                </a:lnTo>
                <a:lnTo>
                  <a:pt x="230536" y="0"/>
                </a:lnTo>
                <a:lnTo>
                  <a:pt x="210173" y="879"/>
                </a:lnTo>
                <a:lnTo>
                  <a:pt x="165001" y="19437"/>
                </a:lnTo>
                <a:lnTo>
                  <a:pt x="129342" y="43875"/>
                </a:lnTo>
                <a:lnTo>
                  <a:pt x="124723" y="50945"/>
                </a:lnTo>
                <a:lnTo>
                  <a:pt x="112378" y="89460"/>
                </a:lnTo>
                <a:lnTo>
                  <a:pt x="114514" y="99809"/>
                </a:lnTo>
                <a:lnTo>
                  <a:pt x="122148" y="112068"/>
                </a:lnTo>
                <a:lnTo>
                  <a:pt x="129512" y="120994"/>
                </a:lnTo>
                <a:lnTo>
                  <a:pt x="165202" y="139482"/>
                </a:lnTo>
                <a:lnTo>
                  <a:pt x="185733" y="143219"/>
                </a:lnTo>
                <a:lnTo>
                  <a:pt x="196389" y="143618"/>
                </a:lnTo>
                <a:lnTo>
                  <a:pt x="198728" y="142530"/>
                </a:lnTo>
                <a:lnTo>
                  <a:pt x="200287" y="140660"/>
                </a:lnTo>
                <a:lnTo>
                  <a:pt x="203164" y="135532"/>
                </a:lnTo>
                <a:lnTo>
                  <a:pt x="208256" y="129439"/>
                </a:lnTo>
                <a:lnTo>
                  <a:pt x="208928" y="127356"/>
                </a:lnTo>
                <a:lnTo>
                  <a:pt x="208231" y="125968"/>
                </a:lnTo>
                <a:lnTo>
                  <a:pt x="206623" y="125042"/>
                </a:lnTo>
                <a:lnTo>
                  <a:pt x="205550" y="123281"/>
                </a:lnTo>
                <a:lnTo>
                  <a:pt x="204359" y="118273"/>
                </a:lnTo>
                <a:lnTo>
                  <a:pt x="201752" y="116480"/>
                </a:lnTo>
                <a:lnTo>
                  <a:pt x="187152" y="113957"/>
                </a:lnTo>
                <a:lnTo>
                  <a:pt x="143524" y="112935"/>
                </a:lnTo>
                <a:lnTo>
                  <a:pt x="124006" y="118373"/>
                </a:lnTo>
                <a:lnTo>
                  <a:pt x="73775" y="144959"/>
                </a:lnTo>
                <a:lnTo>
                  <a:pt x="31774" y="176928"/>
                </a:lnTo>
                <a:lnTo>
                  <a:pt x="11640" y="210442"/>
                </a:lnTo>
                <a:lnTo>
                  <a:pt x="599" y="244670"/>
                </a:lnTo>
                <a:lnTo>
                  <a:pt x="0" y="259560"/>
                </a:lnTo>
                <a:lnTo>
                  <a:pt x="6509" y="294690"/>
                </a:lnTo>
                <a:lnTo>
                  <a:pt x="9213" y="300452"/>
                </a:lnTo>
                <a:lnTo>
                  <a:pt x="41779" y="332592"/>
                </a:lnTo>
                <a:lnTo>
                  <a:pt x="57584" y="342114"/>
                </a:lnTo>
                <a:lnTo>
                  <a:pt x="107200" y="358152"/>
                </a:lnTo>
                <a:lnTo>
                  <a:pt x="170334" y="359955"/>
                </a:lnTo>
                <a:lnTo>
                  <a:pt x="190947" y="360024"/>
                </a:lnTo>
                <a:lnTo>
                  <a:pt x="191668" y="358882"/>
                </a:lnTo>
                <a:lnTo>
                  <a:pt x="192468" y="354561"/>
                </a:lnTo>
                <a:lnTo>
                  <a:pt x="191538" y="352951"/>
                </a:lnTo>
                <a:lnTo>
                  <a:pt x="189773" y="351878"/>
                </a:lnTo>
                <a:lnTo>
                  <a:pt x="181823" y="350368"/>
                </a:lnTo>
                <a:lnTo>
                  <a:pt x="168886" y="349857"/>
                </a:lnTo>
                <a:lnTo>
                  <a:pt x="162129" y="352839"/>
                </a:lnTo>
                <a:lnTo>
                  <a:pt x="138185" y="373941"/>
                </a:lnTo>
                <a:lnTo>
                  <a:pt x="134373" y="380705"/>
                </a:lnTo>
                <a:lnTo>
                  <a:pt x="131927" y="394369"/>
                </a:lnTo>
                <a:lnTo>
                  <a:pt x="136969" y="415588"/>
                </a:lnTo>
                <a:lnTo>
                  <a:pt x="142605" y="424767"/>
                </a:lnTo>
                <a:lnTo>
                  <a:pt x="171173" y="446013"/>
                </a:lnTo>
                <a:lnTo>
                  <a:pt x="210454" y="457583"/>
                </a:lnTo>
                <a:lnTo>
                  <a:pt x="227133" y="457542"/>
                </a:lnTo>
                <a:lnTo>
                  <a:pt x="260342" y="448194"/>
                </a:lnTo>
                <a:lnTo>
                  <a:pt x="281932" y="438655"/>
                </a:lnTo>
                <a:lnTo>
                  <a:pt x="292844" y="428917"/>
                </a:lnTo>
                <a:lnTo>
                  <a:pt x="328785" y="366137"/>
                </a:lnTo>
                <a:lnTo>
                  <a:pt x="334756" y="349126"/>
                </a:lnTo>
                <a:lnTo>
                  <a:pt x="333102" y="337640"/>
                </a:lnTo>
                <a:lnTo>
                  <a:pt x="322718" y="311620"/>
                </a:lnTo>
                <a:lnTo>
                  <a:pt x="313259" y="301139"/>
                </a:lnTo>
                <a:lnTo>
                  <a:pt x="285998" y="277844"/>
                </a:lnTo>
                <a:lnTo>
                  <a:pt x="285847" y="272241"/>
                </a:lnTo>
                <a:lnTo>
                  <a:pt x="286970" y="270612"/>
                </a:lnTo>
                <a:lnTo>
                  <a:pt x="288863" y="269526"/>
                </a:lnTo>
                <a:lnTo>
                  <a:pt x="300122" y="267782"/>
                </a:lnTo>
                <a:lnTo>
                  <a:pt x="340295" y="267364"/>
                </a:lnTo>
                <a:lnTo>
                  <a:pt x="357865" y="2570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0" name="SMARTInkShape-Group59"/>
          <p:cNvGrpSpPr/>
          <p:nvPr/>
        </p:nvGrpSpPr>
        <p:grpSpPr>
          <a:xfrm>
            <a:off x="1451919" y="3686433"/>
            <a:ext cx="247136" cy="298622"/>
            <a:chOff x="1451919" y="3686433"/>
            <a:chExt cx="247136" cy="298622"/>
          </a:xfrm>
        </p:grpSpPr>
        <p:sp>
          <p:nvSpPr>
            <p:cNvPr id="128" name="SMARTInkShape-107"/>
            <p:cNvSpPr/>
            <p:nvPr/>
          </p:nvSpPr>
          <p:spPr>
            <a:xfrm>
              <a:off x="1451919" y="3789406"/>
              <a:ext cx="247136" cy="9874"/>
            </a:xfrm>
            <a:custGeom>
              <a:avLst/>
              <a:gdLst/>
              <a:ahLst/>
              <a:cxnLst/>
              <a:rect l="0" t="0" r="0" b="0"/>
              <a:pathLst>
                <a:path w="247136" h="9874">
                  <a:moveTo>
                    <a:pt x="0" y="0"/>
                  </a:moveTo>
                  <a:lnTo>
                    <a:pt x="8866" y="8866"/>
                  </a:lnTo>
                  <a:lnTo>
                    <a:pt x="15339" y="9873"/>
                  </a:lnTo>
                  <a:lnTo>
                    <a:pt x="77789" y="9128"/>
                  </a:lnTo>
                  <a:lnTo>
                    <a:pt x="138727" y="1427"/>
                  </a:lnTo>
                  <a:lnTo>
                    <a:pt x="196603" y="124"/>
                  </a:lnTo>
                  <a:lnTo>
                    <a:pt x="24713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108"/>
            <p:cNvSpPr/>
            <p:nvPr/>
          </p:nvSpPr>
          <p:spPr>
            <a:xfrm>
              <a:off x="1565189" y="3686433"/>
              <a:ext cx="30893" cy="298622"/>
            </a:xfrm>
            <a:custGeom>
              <a:avLst/>
              <a:gdLst/>
              <a:ahLst/>
              <a:cxnLst/>
              <a:rect l="0" t="0" r="0" b="0"/>
              <a:pathLst>
                <a:path w="30893" h="298622">
                  <a:moveTo>
                    <a:pt x="0" y="0"/>
                  </a:moveTo>
                  <a:lnTo>
                    <a:pt x="0" y="58605"/>
                  </a:lnTo>
                  <a:lnTo>
                    <a:pt x="0" y="115118"/>
                  </a:lnTo>
                  <a:lnTo>
                    <a:pt x="5467" y="177282"/>
                  </a:lnTo>
                  <a:lnTo>
                    <a:pt x="10015" y="238251"/>
                  </a:lnTo>
                  <a:lnTo>
                    <a:pt x="11358" y="253528"/>
                  </a:lnTo>
                  <a:lnTo>
                    <a:pt x="23005" y="287593"/>
                  </a:lnTo>
                  <a:lnTo>
                    <a:pt x="30892" y="2986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3" name="SMARTInkShape-Group60"/>
          <p:cNvGrpSpPr/>
          <p:nvPr/>
        </p:nvGrpSpPr>
        <p:grpSpPr>
          <a:xfrm>
            <a:off x="2811162" y="2553730"/>
            <a:ext cx="174530" cy="349524"/>
            <a:chOff x="2811162" y="2553730"/>
            <a:chExt cx="174530" cy="349524"/>
          </a:xfrm>
        </p:grpSpPr>
        <p:sp>
          <p:nvSpPr>
            <p:cNvPr id="131" name="SMARTInkShape-109"/>
            <p:cNvSpPr/>
            <p:nvPr/>
          </p:nvSpPr>
          <p:spPr>
            <a:xfrm>
              <a:off x="2811162" y="2667000"/>
              <a:ext cx="174530" cy="41190"/>
            </a:xfrm>
            <a:custGeom>
              <a:avLst/>
              <a:gdLst/>
              <a:ahLst/>
              <a:cxnLst/>
              <a:rect l="0" t="0" r="0" b="0"/>
              <a:pathLst>
                <a:path w="174530" h="41190">
                  <a:moveTo>
                    <a:pt x="0" y="41189"/>
                  </a:moveTo>
                  <a:lnTo>
                    <a:pt x="5466" y="35723"/>
                  </a:lnTo>
                  <a:lnTo>
                    <a:pt x="11202" y="33039"/>
                  </a:lnTo>
                  <a:lnTo>
                    <a:pt x="75369" y="16597"/>
                  </a:lnTo>
                  <a:lnTo>
                    <a:pt x="138752" y="10666"/>
                  </a:lnTo>
                  <a:lnTo>
                    <a:pt x="151674" y="10461"/>
                  </a:lnTo>
                  <a:lnTo>
                    <a:pt x="156035" y="9262"/>
                  </a:lnTo>
                  <a:lnTo>
                    <a:pt x="158943" y="7319"/>
                  </a:lnTo>
                  <a:lnTo>
                    <a:pt x="160881" y="4879"/>
                  </a:lnTo>
                  <a:lnTo>
                    <a:pt x="166085" y="2168"/>
                  </a:lnTo>
                  <a:lnTo>
                    <a:pt x="174529" y="127"/>
                  </a:lnTo>
                  <a:lnTo>
                    <a:pt x="1647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110"/>
            <p:cNvSpPr/>
            <p:nvPr/>
          </p:nvSpPr>
          <p:spPr>
            <a:xfrm>
              <a:off x="2883243" y="2553730"/>
              <a:ext cx="61785" cy="349524"/>
            </a:xfrm>
            <a:custGeom>
              <a:avLst/>
              <a:gdLst/>
              <a:ahLst/>
              <a:cxnLst/>
              <a:rect l="0" t="0" r="0" b="0"/>
              <a:pathLst>
                <a:path w="61785" h="349524">
                  <a:moveTo>
                    <a:pt x="0" y="0"/>
                  </a:moveTo>
                  <a:lnTo>
                    <a:pt x="8866" y="0"/>
                  </a:lnTo>
                  <a:lnTo>
                    <a:pt x="9343" y="1144"/>
                  </a:lnTo>
                  <a:lnTo>
                    <a:pt x="9873" y="5466"/>
                  </a:lnTo>
                  <a:lnTo>
                    <a:pt x="13160" y="11201"/>
                  </a:lnTo>
                  <a:lnTo>
                    <a:pt x="17290" y="17564"/>
                  </a:lnTo>
                  <a:lnTo>
                    <a:pt x="30996" y="74971"/>
                  </a:lnTo>
                  <a:lnTo>
                    <a:pt x="39621" y="109766"/>
                  </a:lnTo>
                  <a:lnTo>
                    <a:pt x="40983" y="171654"/>
                  </a:lnTo>
                  <a:lnTo>
                    <a:pt x="41172" y="228389"/>
                  </a:lnTo>
                  <a:lnTo>
                    <a:pt x="41189" y="289863"/>
                  </a:lnTo>
                  <a:lnTo>
                    <a:pt x="41189" y="324978"/>
                  </a:lnTo>
                  <a:lnTo>
                    <a:pt x="44240" y="330549"/>
                  </a:lnTo>
                  <a:lnTo>
                    <a:pt x="48266" y="336838"/>
                  </a:lnTo>
                  <a:lnTo>
                    <a:pt x="51361" y="349523"/>
                  </a:lnTo>
                  <a:lnTo>
                    <a:pt x="51449" y="344468"/>
                  </a:lnTo>
                  <a:lnTo>
                    <a:pt x="54521" y="338830"/>
                  </a:lnTo>
                  <a:lnTo>
                    <a:pt x="58556" y="332510"/>
                  </a:lnTo>
                  <a:lnTo>
                    <a:pt x="60828" y="321375"/>
                  </a:lnTo>
                  <a:lnTo>
                    <a:pt x="61784" y="2986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4" name="SMARTInkShape-111"/>
          <p:cNvSpPr/>
          <p:nvPr/>
        </p:nvSpPr>
        <p:spPr>
          <a:xfrm>
            <a:off x="2502243" y="4119407"/>
            <a:ext cx="143810" cy="323171"/>
          </a:xfrm>
          <a:custGeom>
            <a:avLst/>
            <a:gdLst/>
            <a:ahLst/>
            <a:cxnLst/>
            <a:rect l="0" t="0" r="0" b="0"/>
            <a:pathLst>
              <a:path w="143810" h="323171">
                <a:moveTo>
                  <a:pt x="30892" y="92187"/>
                </a:moveTo>
                <a:lnTo>
                  <a:pt x="32036" y="117974"/>
                </a:lnTo>
                <a:lnTo>
                  <a:pt x="39758" y="150770"/>
                </a:lnTo>
                <a:lnTo>
                  <a:pt x="42250" y="210238"/>
                </a:lnTo>
                <a:lnTo>
                  <a:pt x="50525" y="268683"/>
                </a:lnTo>
                <a:lnTo>
                  <a:pt x="51479" y="323170"/>
                </a:lnTo>
                <a:lnTo>
                  <a:pt x="51486" y="319539"/>
                </a:lnTo>
                <a:lnTo>
                  <a:pt x="46020" y="313501"/>
                </a:lnTo>
                <a:lnTo>
                  <a:pt x="34395" y="257180"/>
                </a:lnTo>
                <a:lnTo>
                  <a:pt x="31200" y="200991"/>
                </a:lnTo>
                <a:lnTo>
                  <a:pt x="27902" y="139614"/>
                </a:lnTo>
                <a:lnTo>
                  <a:pt x="24986" y="115553"/>
                </a:lnTo>
                <a:lnTo>
                  <a:pt x="33497" y="52064"/>
                </a:lnTo>
                <a:lnTo>
                  <a:pt x="45136" y="18283"/>
                </a:lnTo>
                <a:lnTo>
                  <a:pt x="49541" y="12026"/>
                </a:lnTo>
                <a:lnTo>
                  <a:pt x="54766" y="7855"/>
                </a:lnTo>
                <a:lnTo>
                  <a:pt x="70002" y="1983"/>
                </a:lnTo>
                <a:lnTo>
                  <a:pt x="90867" y="0"/>
                </a:lnTo>
                <a:lnTo>
                  <a:pt x="110319" y="5123"/>
                </a:lnTo>
                <a:lnTo>
                  <a:pt x="130575" y="24820"/>
                </a:lnTo>
                <a:lnTo>
                  <a:pt x="138124" y="39745"/>
                </a:lnTo>
                <a:lnTo>
                  <a:pt x="143633" y="78755"/>
                </a:lnTo>
                <a:lnTo>
                  <a:pt x="143809" y="83233"/>
                </a:lnTo>
                <a:lnTo>
                  <a:pt x="140494" y="87362"/>
                </a:lnTo>
                <a:lnTo>
                  <a:pt x="127658" y="95000"/>
                </a:lnTo>
                <a:lnTo>
                  <a:pt x="106600" y="100266"/>
                </a:lnTo>
                <a:lnTo>
                  <a:pt x="70764" y="100902"/>
                </a:lnTo>
                <a:lnTo>
                  <a:pt x="0" y="81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112"/>
          <p:cNvSpPr/>
          <p:nvPr/>
        </p:nvSpPr>
        <p:spPr>
          <a:xfrm>
            <a:off x="4036540" y="4811012"/>
            <a:ext cx="235944" cy="295782"/>
          </a:xfrm>
          <a:custGeom>
            <a:avLst/>
            <a:gdLst/>
            <a:ahLst/>
            <a:cxnLst/>
            <a:rect l="0" t="0" r="0" b="0"/>
            <a:pathLst>
              <a:path w="235944" h="295782">
                <a:moveTo>
                  <a:pt x="82379" y="49312"/>
                </a:moveTo>
                <a:lnTo>
                  <a:pt x="83523" y="69836"/>
                </a:lnTo>
                <a:lnTo>
                  <a:pt x="91722" y="115215"/>
                </a:lnTo>
                <a:lnTo>
                  <a:pt x="93737" y="175530"/>
                </a:lnTo>
                <a:lnTo>
                  <a:pt x="101531" y="236680"/>
                </a:lnTo>
                <a:lnTo>
                  <a:pt x="113230" y="295781"/>
                </a:lnTo>
                <a:lnTo>
                  <a:pt x="113259" y="285317"/>
                </a:lnTo>
                <a:lnTo>
                  <a:pt x="110214" y="277008"/>
                </a:lnTo>
                <a:lnTo>
                  <a:pt x="107801" y="273191"/>
                </a:lnTo>
                <a:lnTo>
                  <a:pt x="97931" y="212296"/>
                </a:lnTo>
                <a:lnTo>
                  <a:pt x="93368" y="153408"/>
                </a:lnTo>
                <a:lnTo>
                  <a:pt x="95788" y="98750"/>
                </a:lnTo>
                <a:lnTo>
                  <a:pt x="112487" y="53739"/>
                </a:lnTo>
                <a:lnTo>
                  <a:pt x="124746" y="36787"/>
                </a:lnTo>
                <a:lnTo>
                  <a:pt x="166224" y="5163"/>
                </a:lnTo>
                <a:lnTo>
                  <a:pt x="177232" y="1087"/>
                </a:lnTo>
                <a:lnTo>
                  <a:pt x="183371" y="0"/>
                </a:lnTo>
                <a:lnTo>
                  <a:pt x="199346" y="4894"/>
                </a:lnTo>
                <a:lnTo>
                  <a:pt x="215599" y="14697"/>
                </a:lnTo>
                <a:lnTo>
                  <a:pt x="230036" y="31937"/>
                </a:lnTo>
                <a:lnTo>
                  <a:pt x="233816" y="40827"/>
                </a:lnTo>
                <a:lnTo>
                  <a:pt x="235943" y="57732"/>
                </a:lnTo>
                <a:lnTo>
                  <a:pt x="227287" y="73650"/>
                </a:lnTo>
                <a:lnTo>
                  <a:pt x="206167" y="95806"/>
                </a:lnTo>
                <a:lnTo>
                  <a:pt x="199229" y="100903"/>
                </a:lnTo>
                <a:lnTo>
                  <a:pt x="182366" y="106565"/>
                </a:lnTo>
                <a:lnTo>
                  <a:pt x="123306" y="110698"/>
                </a:lnTo>
                <a:lnTo>
                  <a:pt x="99425" y="108632"/>
                </a:lnTo>
                <a:lnTo>
                  <a:pt x="41272" y="93341"/>
                </a:lnTo>
                <a:lnTo>
                  <a:pt x="0" y="699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113"/>
          <p:cNvSpPr/>
          <p:nvPr/>
        </p:nvSpPr>
        <p:spPr>
          <a:xfrm>
            <a:off x="3665838" y="4234287"/>
            <a:ext cx="152341" cy="275609"/>
          </a:xfrm>
          <a:custGeom>
            <a:avLst/>
            <a:gdLst/>
            <a:ahLst/>
            <a:cxnLst/>
            <a:rect l="0" t="0" r="0" b="0"/>
            <a:pathLst>
              <a:path w="152341" h="275609">
                <a:moveTo>
                  <a:pt x="51486" y="49389"/>
                </a:moveTo>
                <a:lnTo>
                  <a:pt x="52630" y="59898"/>
                </a:lnTo>
                <a:lnTo>
                  <a:pt x="60829" y="103874"/>
                </a:lnTo>
                <a:lnTo>
                  <a:pt x="61700" y="166689"/>
                </a:lnTo>
                <a:lnTo>
                  <a:pt x="61781" y="230929"/>
                </a:lnTo>
                <a:lnTo>
                  <a:pt x="61784" y="275608"/>
                </a:lnTo>
                <a:lnTo>
                  <a:pt x="56317" y="270368"/>
                </a:lnTo>
                <a:lnTo>
                  <a:pt x="35349" y="221438"/>
                </a:lnTo>
                <a:lnTo>
                  <a:pt x="21664" y="158093"/>
                </a:lnTo>
                <a:lnTo>
                  <a:pt x="26202" y="99638"/>
                </a:lnTo>
                <a:lnTo>
                  <a:pt x="44812" y="43920"/>
                </a:lnTo>
                <a:lnTo>
                  <a:pt x="61809" y="19585"/>
                </a:lnTo>
                <a:lnTo>
                  <a:pt x="69804" y="12115"/>
                </a:lnTo>
                <a:lnTo>
                  <a:pt x="80985" y="4982"/>
                </a:lnTo>
                <a:lnTo>
                  <a:pt x="105610" y="0"/>
                </a:lnTo>
                <a:lnTo>
                  <a:pt x="118638" y="1885"/>
                </a:lnTo>
                <a:lnTo>
                  <a:pt x="123713" y="3990"/>
                </a:lnTo>
                <a:lnTo>
                  <a:pt x="132404" y="12431"/>
                </a:lnTo>
                <a:lnTo>
                  <a:pt x="149691" y="36005"/>
                </a:lnTo>
                <a:lnTo>
                  <a:pt x="152340" y="47635"/>
                </a:lnTo>
                <a:lnTo>
                  <a:pt x="150466" y="60432"/>
                </a:lnTo>
                <a:lnTo>
                  <a:pt x="142978" y="77450"/>
                </a:lnTo>
                <a:lnTo>
                  <a:pt x="139941" y="81826"/>
                </a:lnTo>
                <a:lnTo>
                  <a:pt x="119266" y="93451"/>
                </a:lnTo>
                <a:lnTo>
                  <a:pt x="96868" y="98674"/>
                </a:lnTo>
                <a:lnTo>
                  <a:pt x="82716" y="96846"/>
                </a:lnTo>
                <a:lnTo>
                  <a:pt x="58832" y="92435"/>
                </a:lnTo>
                <a:lnTo>
                  <a:pt x="0" y="802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9" name="SMARTInkShape-Group64"/>
          <p:cNvGrpSpPr/>
          <p:nvPr/>
        </p:nvGrpSpPr>
        <p:grpSpPr>
          <a:xfrm>
            <a:off x="648730" y="2390632"/>
            <a:ext cx="698861" cy="852961"/>
            <a:chOff x="648730" y="2390632"/>
            <a:chExt cx="698861" cy="852961"/>
          </a:xfrm>
        </p:grpSpPr>
        <p:sp>
          <p:nvSpPr>
            <p:cNvPr id="137" name="SMARTInkShape-114"/>
            <p:cNvSpPr/>
            <p:nvPr/>
          </p:nvSpPr>
          <p:spPr>
            <a:xfrm>
              <a:off x="648730" y="2976246"/>
              <a:ext cx="174304" cy="267347"/>
            </a:xfrm>
            <a:custGeom>
              <a:avLst/>
              <a:gdLst/>
              <a:ahLst/>
              <a:cxnLst/>
              <a:rect l="0" t="0" r="0" b="0"/>
              <a:pathLst>
                <a:path w="174304" h="267347">
                  <a:moveTo>
                    <a:pt x="30892" y="92348"/>
                  </a:moveTo>
                  <a:lnTo>
                    <a:pt x="36358" y="153385"/>
                  </a:lnTo>
                  <a:lnTo>
                    <a:pt x="50662" y="212568"/>
                  </a:lnTo>
                  <a:lnTo>
                    <a:pt x="51486" y="267346"/>
                  </a:lnTo>
                  <a:lnTo>
                    <a:pt x="46020" y="206366"/>
                  </a:lnTo>
                  <a:lnTo>
                    <a:pt x="41613" y="158233"/>
                  </a:lnTo>
                  <a:lnTo>
                    <a:pt x="51701" y="97918"/>
                  </a:lnTo>
                  <a:lnTo>
                    <a:pt x="65696" y="47288"/>
                  </a:lnTo>
                  <a:lnTo>
                    <a:pt x="85853" y="12234"/>
                  </a:lnTo>
                  <a:lnTo>
                    <a:pt x="92694" y="5256"/>
                  </a:lnTo>
                  <a:lnTo>
                    <a:pt x="96120" y="3395"/>
                  </a:lnTo>
                  <a:lnTo>
                    <a:pt x="134435" y="0"/>
                  </a:lnTo>
                  <a:lnTo>
                    <a:pt x="145941" y="8971"/>
                  </a:lnTo>
                  <a:lnTo>
                    <a:pt x="166506" y="31766"/>
                  </a:lnTo>
                  <a:lnTo>
                    <a:pt x="171255" y="42921"/>
                  </a:lnTo>
                  <a:lnTo>
                    <a:pt x="174303" y="68729"/>
                  </a:lnTo>
                  <a:lnTo>
                    <a:pt x="163899" y="94503"/>
                  </a:lnTo>
                  <a:lnTo>
                    <a:pt x="152552" y="107799"/>
                  </a:lnTo>
                  <a:lnTo>
                    <a:pt x="141026" y="116377"/>
                  </a:lnTo>
                  <a:lnTo>
                    <a:pt x="107665" y="129715"/>
                  </a:lnTo>
                  <a:lnTo>
                    <a:pt x="46206" y="133203"/>
                  </a:lnTo>
                  <a:lnTo>
                    <a:pt x="24193" y="133494"/>
                  </a:lnTo>
                  <a:lnTo>
                    <a:pt x="0" y="1232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115"/>
            <p:cNvSpPr/>
            <p:nvPr/>
          </p:nvSpPr>
          <p:spPr>
            <a:xfrm>
              <a:off x="1225378" y="2390632"/>
              <a:ext cx="122213" cy="255595"/>
            </a:xfrm>
            <a:custGeom>
              <a:avLst/>
              <a:gdLst/>
              <a:ahLst/>
              <a:cxnLst/>
              <a:rect l="0" t="0" r="0" b="0"/>
              <a:pathLst>
                <a:path w="122213" h="255595">
                  <a:moveTo>
                    <a:pt x="0" y="91017"/>
                  </a:moveTo>
                  <a:lnTo>
                    <a:pt x="8150" y="110368"/>
                  </a:lnTo>
                  <a:lnTo>
                    <a:pt x="18435" y="168473"/>
                  </a:lnTo>
                  <a:lnTo>
                    <a:pt x="30063" y="213191"/>
                  </a:lnTo>
                  <a:lnTo>
                    <a:pt x="30844" y="238530"/>
                  </a:lnTo>
                  <a:lnTo>
                    <a:pt x="33922" y="245440"/>
                  </a:lnTo>
                  <a:lnTo>
                    <a:pt x="41064" y="255594"/>
                  </a:lnTo>
                  <a:lnTo>
                    <a:pt x="32313" y="246892"/>
                  </a:lnTo>
                  <a:lnTo>
                    <a:pt x="31313" y="240429"/>
                  </a:lnTo>
                  <a:lnTo>
                    <a:pt x="29831" y="219774"/>
                  </a:lnTo>
                  <a:lnTo>
                    <a:pt x="22037" y="186904"/>
                  </a:lnTo>
                  <a:lnTo>
                    <a:pt x="20632" y="128735"/>
                  </a:lnTo>
                  <a:lnTo>
                    <a:pt x="21741" y="78629"/>
                  </a:lnTo>
                  <a:lnTo>
                    <a:pt x="28746" y="58017"/>
                  </a:lnTo>
                  <a:lnTo>
                    <a:pt x="33307" y="38906"/>
                  </a:lnTo>
                  <a:lnTo>
                    <a:pt x="41905" y="21801"/>
                  </a:lnTo>
                  <a:lnTo>
                    <a:pt x="48372" y="14488"/>
                  </a:lnTo>
                  <a:lnTo>
                    <a:pt x="72100" y="830"/>
                  </a:lnTo>
                  <a:lnTo>
                    <a:pt x="75526" y="0"/>
                  </a:lnTo>
                  <a:lnTo>
                    <a:pt x="78955" y="591"/>
                  </a:lnTo>
                  <a:lnTo>
                    <a:pt x="92677" y="6710"/>
                  </a:lnTo>
                  <a:lnTo>
                    <a:pt x="96110" y="7352"/>
                  </a:lnTo>
                  <a:lnTo>
                    <a:pt x="106406" y="13724"/>
                  </a:lnTo>
                  <a:lnTo>
                    <a:pt x="116703" y="22858"/>
                  </a:lnTo>
                  <a:lnTo>
                    <a:pt x="120517" y="29451"/>
                  </a:lnTo>
                  <a:lnTo>
                    <a:pt x="122212" y="38483"/>
                  </a:lnTo>
                  <a:lnTo>
                    <a:pt x="122022" y="60577"/>
                  </a:lnTo>
                  <a:lnTo>
                    <a:pt x="114649" y="77841"/>
                  </a:lnTo>
                  <a:lnTo>
                    <a:pt x="108212" y="85333"/>
                  </a:lnTo>
                  <a:lnTo>
                    <a:pt x="102251" y="88491"/>
                  </a:lnTo>
                  <a:lnTo>
                    <a:pt x="43424" y="100846"/>
                  </a:lnTo>
                  <a:lnTo>
                    <a:pt x="33411" y="98055"/>
                  </a:lnTo>
                  <a:lnTo>
                    <a:pt x="25147" y="941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0" name="SMARTInkShape-116"/>
          <p:cNvSpPr/>
          <p:nvPr/>
        </p:nvSpPr>
        <p:spPr>
          <a:xfrm>
            <a:off x="3665839" y="3439297"/>
            <a:ext cx="772297" cy="720812"/>
          </a:xfrm>
          <a:custGeom>
            <a:avLst/>
            <a:gdLst/>
            <a:ahLst/>
            <a:cxnLst/>
            <a:rect l="0" t="0" r="0" b="0"/>
            <a:pathLst>
              <a:path w="772297" h="720812">
                <a:moveTo>
                  <a:pt x="61783" y="720811"/>
                </a:moveTo>
                <a:lnTo>
                  <a:pt x="56316" y="720811"/>
                </a:lnTo>
                <a:lnTo>
                  <a:pt x="54706" y="719667"/>
                </a:lnTo>
                <a:lnTo>
                  <a:pt x="53632" y="717760"/>
                </a:lnTo>
                <a:lnTo>
                  <a:pt x="51910" y="711945"/>
                </a:lnTo>
                <a:lnTo>
                  <a:pt x="44492" y="702575"/>
                </a:lnTo>
                <a:lnTo>
                  <a:pt x="42656" y="696308"/>
                </a:lnTo>
                <a:lnTo>
                  <a:pt x="41204" y="635753"/>
                </a:lnTo>
                <a:lnTo>
                  <a:pt x="40044" y="579743"/>
                </a:lnTo>
                <a:lnTo>
                  <a:pt x="31845" y="541843"/>
                </a:lnTo>
                <a:lnTo>
                  <a:pt x="30947" y="488140"/>
                </a:lnTo>
                <a:lnTo>
                  <a:pt x="30894" y="426469"/>
                </a:lnTo>
                <a:lnTo>
                  <a:pt x="32036" y="368274"/>
                </a:lnTo>
                <a:lnTo>
                  <a:pt x="40551" y="316225"/>
                </a:lnTo>
                <a:lnTo>
                  <a:pt x="41132" y="252071"/>
                </a:lnTo>
                <a:lnTo>
                  <a:pt x="42308" y="235598"/>
                </a:lnTo>
                <a:lnTo>
                  <a:pt x="51060" y="178572"/>
                </a:lnTo>
                <a:lnTo>
                  <a:pt x="61130" y="116961"/>
                </a:lnTo>
                <a:lnTo>
                  <a:pt x="62841" y="95450"/>
                </a:lnTo>
                <a:lnTo>
                  <a:pt x="70638" y="70145"/>
                </a:lnTo>
                <a:lnTo>
                  <a:pt x="72939" y="48138"/>
                </a:lnTo>
                <a:lnTo>
                  <a:pt x="81399" y="31413"/>
                </a:lnTo>
                <a:lnTo>
                  <a:pt x="82366" y="11874"/>
                </a:lnTo>
                <a:lnTo>
                  <a:pt x="83514" y="11349"/>
                </a:lnTo>
                <a:lnTo>
                  <a:pt x="87840" y="10765"/>
                </a:lnTo>
                <a:lnTo>
                  <a:pt x="89452" y="9465"/>
                </a:lnTo>
                <a:lnTo>
                  <a:pt x="92667" y="26"/>
                </a:lnTo>
                <a:lnTo>
                  <a:pt x="92674" y="0"/>
                </a:lnTo>
                <a:lnTo>
                  <a:pt x="92674" y="9873"/>
                </a:lnTo>
                <a:lnTo>
                  <a:pt x="102935" y="10297"/>
                </a:lnTo>
                <a:lnTo>
                  <a:pt x="111834" y="19164"/>
                </a:lnTo>
                <a:lnTo>
                  <a:pt x="122009" y="20469"/>
                </a:lnTo>
                <a:lnTo>
                  <a:pt x="128572" y="20557"/>
                </a:lnTo>
                <a:lnTo>
                  <a:pt x="130336" y="21714"/>
                </a:lnTo>
                <a:lnTo>
                  <a:pt x="131512" y="23630"/>
                </a:lnTo>
                <a:lnTo>
                  <a:pt x="133400" y="29458"/>
                </a:lnTo>
                <a:lnTo>
                  <a:pt x="136708" y="30254"/>
                </a:lnTo>
                <a:lnTo>
                  <a:pt x="139193" y="30468"/>
                </a:lnTo>
                <a:lnTo>
                  <a:pt x="145004" y="33755"/>
                </a:lnTo>
                <a:lnTo>
                  <a:pt x="152591" y="39721"/>
                </a:lnTo>
                <a:lnTo>
                  <a:pt x="159371" y="40755"/>
                </a:lnTo>
                <a:lnTo>
                  <a:pt x="161166" y="42042"/>
                </a:lnTo>
                <a:lnTo>
                  <a:pt x="162362" y="44047"/>
                </a:lnTo>
                <a:lnTo>
                  <a:pt x="163161" y="46527"/>
                </a:lnTo>
                <a:lnTo>
                  <a:pt x="164836" y="48180"/>
                </a:lnTo>
                <a:lnTo>
                  <a:pt x="175149" y="52341"/>
                </a:lnTo>
                <a:lnTo>
                  <a:pt x="182963" y="58477"/>
                </a:lnTo>
                <a:lnTo>
                  <a:pt x="189247" y="60315"/>
                </a:lnTo>
                <a:lnTo>
                  <a:pt x="191381" y="61949"/>
                </a:lnTo>
                <a:lnTo>
                  <a:pt x="196672" y="69714"/>
                </a:lnTo>
                <a:lnTo>
                  <a:pt x="223865" y="89081"/>
                </a:lnTo>
                <a:lnTo>
                  <a:pt x="233629" y="92755"/>
                </a:lnTo>
                <a:lnTo>
                  <a:pt x="295188" y="151029"/>
                </a:lnTo>
                <a:lnTo>
                  <a:pt x="352607" y="209590"/>
                </a:lnTo>
                <a:lnTo>
                  <a:pt x="371149" y="236650"/>
                </a:lnTo>
                <a:lnTo>
                  <a:pt x="421555" y="297349"/>
                </a:lnTo>
                <a:lnTo>
                  <a:pt x="475672" y="360969"/>
                </a:lnTo>
                <a:lnTo>
                  <a:pt x="510393" y="388841"/>
                </a:lnTo>
                <a:lnTo>
                  <a:pt x="559098" y="448830"/>
                </a:lnTo>
                <a:lnTo>
                  <a:pt x="604433" y="504455"/>
                </a:lnTo>
                <a:lnTo>
                  <a:pt x="605468" y="507925"/>
                </a:lnTo>
                <a:lnTo>
                  <a:pt x="647643" y="550217"/>
                </a:lnTo>
                <a:lnTo>
                  <a:pt x="651437" y="552162"/>
                </a:lnTo>
                <a:lnTo>
                  <a:pt x="653967" y="555748"/>
                </a:lnTo>
                <a:lnTo>
                  <a:pt x="661078" y="574894"/>
                </a:lnTo>
                <a:lnTo>
                  <a:pt x="667947" y="582733"/>
                </a:lnTo>
                <a:lnTo>
                  <a:pt x="692039" y="600573"/>
                </a:lnTo>
                <a:lnTo>
                  <a:pt x="696582" y="607495"/>
                </a:lnTo>
                <a:lnTo>
                  <a:pt x="697793" y="610943"/>
                </a:lnTo>
                <a:lnTo>
                  <a:pt x="699744" y="613242"/>
                </a:lnTo>
                <a:lnTo>
                  <a:pt x="731158" y="635569"/>
                </a:lnTo>
                <a:lnTo>
                  <a:pt x="734573" y="636524"/>
                </a:lnTo>
                <a:lnTo>
                  <a:pt x="736850" y="638304"/>
                </a:lnTo>
                <a:lnTo>
                  <a:pt x="741199" y="645133"/>
                </a:lnTo>
                <a:lnTo>
                  <a:pt x="746271" y="647131"/>
                </a:lnTo>
                <a:lnTo>
                  <a:pt x="748082" y="648809"/>
                </a:lnTo>
                <a:lnTo>
                  <a:pt x="750091" y="653723"/>
                </a:lnTo>
                <a:lnTo>
                  <a:pt x="751773" y="655491"/>
                </a:lnTo>
                <a:lnTo>
                  <a:pt x="756692" y="657456"/>
                </a:lnTo>
                <a:lnTo>
                  <a:pt x="758460" y="659124"/>
                </a:lnTo>
                <a:lnTo>
                  <a:pt x="761533" y="667756"/>
                </a:lnTo>
                <a:lnTo>
                  <a:pt x="764843" y="668627"/>
                </a:lnTo>
                <a:lnTo>
                  <a:pt x="772296" y="669324"/>
                </a:lnTo>
                <a:lnTo>
                  <a:pt x="744393" y="669324"/>
                </a:lnTo>
                <a:lnTo>
                  <a:pt x="730596" y="661174"/>
                </a:lnTo>
                <a:lnTo>
                  <a:pt x="667541" y="659044"/>
                </a:lnTo>
                <a:lnTo>
                  <a:pt x="612046" y="660172"/>
                </a:lnTo>
                <a:lnTo>
                  <a:pt x="554523" y="668370"/>
                </a:lnTo>
                <a:lnTo>
                  <a:pt x="493477" y="669269"/>
                </a:lnTo>
                <a:lnTo>
                  <a:pt x="431007" y="669322"/>
                </a:lnTo>
                <a:lnTo>
                  <a:pt x="379801" y="677475"/>
                </a:lnTo>
                <a:lnTo>
                  <a:pt x="318549" y="686416"/>
                </a:lnTo>
                <a:lnTo>
                  <a:pt x="258517" y="689611"/>
                </a:lnTo>
                <a:lnTo>
                  <a:pt x="203158" y="692952"/>
                </a:lnTo>
                <a:lnTo>
                  <a:pt x="148033" y="699792"/>
                </a:lnTo>
                <a:lnTo>
                  <a:pt x="86082" y="700201"/>
                </a:lnTo>
                <a:lnTo>
                  <a:pt x="23196" y="700216"/>
                </a:lnTo>
                <a:lnTo>
                  <a:pt x="15898" y="700216"/>
                </a:lnTo>
                <a:lnTo>
                  <a:pt x="14031" y="699072"/>
                </a:lnTo>
                <a:lnTo>
                  <a:pt x="12786" y="697165"/>
                </a:lnTo>
                <a:lnTo>
                  <a:pt x="11956" y="694750"/>
                </a:lnTo>
                <a:lnTo>
                  <a:pt x="10259" y="693140"/>
                </a:lnTo>
                <a:lnTo>
                  <a:pt x="137" y="689958"/>
                </a:lnTo>
                <a:lnTo>
                  <a:pt x="0" y="708957"/>
                </a:lnTo>
                <a:lnTo>
                  <a:pt x="1144" y="709475"/>
                </a:lnTo>
                <a:lnTo>
                  <a:pt x="10296" y="71051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3" name="SMARTInkShape-Group66"/>
          <p:cNvGrpSpPr/>
          <p:nvPr/>
        </p:nvGrpSpPr>
        <p:grpSpPr>
          <a:xfrm>
            <a:off x="3459892" y="3120081"/>
            <a:ext cx="223967" cy="339812"/>
            <a:chOff x="3459892" y="3120081"/>
            <a:chExt cx="223967" cy="339812"/>
          </a:xfrm>
        </p:grpSpPr>
        <p:sp>
          <p:nvSpPr>
            <p:cNvPr id="141" name="SMARTInkShape-117"/>
            <p:cNvSpPr/>
            <p:nvPr/>
          </p:nvSpPr>
          <p:spPr>
            <a:xfrm>
              <a:off x="3459892" y="3449594"/>
              <a:ext cx="223967" cy="10299"/>
            </a:xfrm>
            <a:custGeom>
              <a:avLst/>
              <a:gdLst/>
              <a:ahLst/>
              <a:cxnLst/>
              <a:rect l="0" t="0" r="0" b="0"/>
              <a:pathLst>
                <a:path w="223967" h="10299">
                  <a:moveTo>
                    <a:pt x="0" y="10298"/>
                  </a:moveTo>
                  <a:lnTo>
                    <a:pt x="0" y="4832"/>
                  </a:lnTo>
                  <a:lnTo>
                    <a:pt x="1144" y="3221"/>
                  </a:lnTo>
                  <a:lnTo>
                    <a:pt x="3051" y="2148"/>
                  </a:lnTo>
                  <a:lnTo>
                    <a:pt x="9873" y="126"/>
                  </a:lnTo>
                  <a:lnTo>
                    <a:pt x="59754" y="0"/>
                  </a:lnTo>
                  <a:lnTo>
                    <a:pt x="66649" y="5467"/>
                  </a:lnTo>
                  <a:lnTo>
                    <a:pt x="86871" y="8867"/>
                  </a:lnTo>
                  <a:lnTo>
                    <a:pt x="150232" y="10293"/>
                  </a:lnTo>
                  <a:lnTo>
                    <a:pt x="213984" y="10298"/>
                  </a:lnTo>
                  <a:lnTo>
                    <a:pt x="223966" y="102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118"/>
            <p:cNvSpPr/>
            <p:nvPr/>
          </p:nvSpPr>
          <p:spPr>
            <a:xfrm>
              <a:off x="3470189" y="3120081"/>
              <a:ext cx="195650" cy="319179"/>
            </a:xfrm>
            <a:custGeom>
              <a:avLst/>
              <a:gdLst/>
              <a:ahLst/>
              <a:cxnLst/>
              <a:rect l="0" t="0" r="0" b="0"/>
              <a:pathLst>
                <a:path w="195650" h="319179">
                  <a:moveTo>
                    <a:pt x="0" y="288325"/>
                  </a:moveTo>
                  <a:lnTo>
                    <a:pt x="0" y="298198"/>
                  </a:lnTo>
                  <a:lnTo>
                    <a:pt x="0" y="288360"/>
                  </a:lnTo>
                  <a:lnTo>
                    <a:pt x="8865" y="279461"/>
                  </a:lnTo>
                  <a:lnTo>
                    <a:pt x="10172" y="269288"/>
                  </a:lnTo>
                  <a:lnTo>
                    <a:pt x="10287" y="259000"/>
                  </a:lnTo>
                  <a:lnTo>
                    <a:pt x="17373" y="249521"/>
                  </a:lnTo>
                  <a:lnTo>
                    <a:pt x="19640" y="239960"/>
                  </a:lnTo>
                  <a:lnTo>
                    <a:pt x="20170" y="233267"/>
                  </a:lnTo>
                  <a:lnTo>
                    <a:pt x="21456" y="231025"/>
                  </a:lnTo>
                  <a:lnTo>
                    <a:pt x="23457" y="229530"/>
                  </a:lnTo>
                  <a:lnTo>
                    <a:pt x="25935" y="228534"/>
                  </a:lnTo>
                  <a:lnTo>
                    <a:pt x="34890" y="216198"/>
                  </a:lnTo>
                  <a:lnTo>
                    <a:pt x="39323" y="203517"/>
                  </a:lnTo>
                  <a:lnTo>
                    <a:pt x="41965" y="188983"/>
                  </a:lnTo>
                  <a:lnTo>
                    <a:pt x="49267" y="175093"/>
                  </a:lnTo>
                  <a:lnTo>
                    <a:pt x="50007" y="171648"/>
                  </a:lnTo>
                  <a:lnTo>
                    <a:pt x="60223" y="151029"/>
                  </a:lnTo>
                  <a:lnTo>
                    <a:pt x="62921" y="106405"/>
                  </a:lnTo>
                  <a:lnTo>
                    <a:pt x="69933" y="92676"/>
                  </a:lnTo>
                  <a:lnTo>
                    <a:pt x="72081" y="29960"/>
                  </a:lnTo>
                  <a:lnTo>
                    <a:pt x="72081" y="1510"/>
                  </a:lnTo>
                  <a:lnTo>
                    <a:pt x="73225" y="1007"/>
                  </a:lnTo>
                  <a:lnTo>
                    <a:pt x="82375" y="0"/>
                  </a:lnTo>
                  <a:lnTo>
                    <a:pt x="72084" y="0"/>
                  </a:lnTo>
                  <a:lnTo>
                    <a:pt x="81954" y="0"/>
                  </a:lnTo>
                  <a:lnTo>
                    <a:pt x="82378" y="29324"/>
                  </a:lnTo>
                  <a:lnTo>
                    <a:pt x="89455" y="38803"/>
                  </a:lnTo>
                  <a:lnTo>
                    <a:pt x="91244" y="45086"/>
                  </a:lnTo>
                  <a:lnTo>
                    <a:pt x="92866" y="47220"/>
                  </a:lnTo>
                  <a:lnTo>
                    <a:pt x="99470" y="51366"/>
                  </a:lnTo>
                  <a:lnTo>
                    <a:pt x="101417" y="56391"/>
                  </a:lnTo>
                  <a:lnTo>
                    <a:pt x="104026" y="73099"/>
                  </a:lnTo>
                  <a:lnTo>
                    <a:pt x="111106" y="91182"/>
                  </a:lnTo>
                  <a:lnTo>
                    <a:pt x="114129" y="103708"/>
                  </a:lnTo>
                  <a:lnTo>
                    <a:pt x="121364" y="122018"/>
                  </a:lnTo>
                  <a:lnTo>
                    <a:pt x="124422" y="140526"/>
                  </a:lnTo>
                  <a:lnTo>
                    <a:pt x="131660" y="154419"/>
                  </a:lnTo>
                  <a:lnTo>
                    <a:pt x="145215" y="203384"/>
                  </a:lnTo>
                  <a:lnTo>
                    <a:pt x="151212" y="214213"/>
                  </a:lnTo>
                  <a:lnTo>
                    <a:pt x="154642" y="229117"/>
                  </a:lnTo>
                  <a:lnTo>
                    <a:pt x="156869" y="231691"/>
                  </a:lnTo>
                  <a:lnTo>
                    <a:pt x="159498" y="233407"/>
                  </a:lnTo>
                  <a:lnTo>
                    <a:pt x="161251" y="235694"/>
                  </a:lnTo>
                  <a:lnTo>
                    <a:pt x="163199" y="241287"/>
                  </a:lnTo>
                  <a:lnTo>
                    <a:pt x="164295" y="250869"/>
                  </a:lnTo>
                  <a:lnTo>
                    <a:pt x="165594" y="253057"/>
                  </a:lnTo>
                  <a:lnTo>
                    <a:pt x="167603" y="254515"/>
                  </a:lnTo>
                  <a:lnTo>
                    <a:pt x="170086" y="255488"/>
                  </a:lnTo>
                  <a:lnTo>
                    <a:pt x="171742" y="257280"/>
                  </a:lnTo>
                  <a:lnTo>
                    <a:pt x="177451" y="268378"/>
                  </a:lnTo>
                  <a:lnTo>
                    <a:pt x="183790" y="276121"/>
                  </a:lnTo>
                  <a:lnTo>
                    <a:pt x="185214" y="286725"/>
                  </a:lnTo>
                  <a:lnTo>
                    <a:pt x="185351" y="319178"/>
                  </a:lnTo>
                  <a:lnTo>
                    <a:pt x="195649" y="3089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4" name="SMARTInkShape-119"/>
          <p:cNvSpPr/>
          <p:nvPr/>
        </p:nvSpPr>
        <p:spPr>
          <a:xfrm>
            <a:off x="2774457" y="2533824"/>
            <a:ext cx="293665" cy="431191"/>
          </a:xfrm>
          <a:custGeom>
            <a:avLst/>
            <a:gdLst/>
            <a:ahLst/>
            <a:cxnLst/>
            <a:rect l="0" t="0" r="0" b="0"/>
            <a:pathLst>
              <a:path w="293665" h="431191">
                <a:moveTo>
                  <a:pt x="201462" y="71392"/>
                </a:moveTo>
                <a:lnTo>
                  <a:pt x="182723" y="42780"/>
                </a:lnTo>
                <a:lnTo>
                  <a:pt x="178641" y="41513"/>
                </a:lnTo>
                <a:lnTo>
                  <a:pt x="175951" y="41176"/>
                </a:lnTo>
                <a:lnTo>
                  <a:pt x="169910" y="37749"/>
                </a:lnTo>
                <a:lnTo>
                  <a:pt x="163412" y="33557"/>
                </a:lnTo>
                <a:lnTo>
                  <a:pt x="153320" y="31197"/>
                </a:lnTo>
                <a:lnTo>
                  <a:pt x="115650" y="30214"/>
                </a:lnTo>
                <a:lnTo>
                  <a:pt x="94420" y="35673"/>
                </a:lnTo>
                <a:lnTo>
                  <a:pt x="85239" y="41406"/>
                </a:lnTo>
                <a:lnTo>
                  <a:pt x="51545" y="79412"/>
                </a:lnTo>
                <a:lnTo>
                  <a:pt x="47601" y="104286"/>
                </a:lnTo>
                <a:lnTo>
                  <a:pt x="47055" y="135051"/>
                </a:lnTo>
                <a:lnTo>
                  <a:pt x="48182" y="137859"/>
                </a:lnTo>
                <a:lnTo>
                  <a:pt x="50077" y="139730"/>
                </a:lnTo>
                <a:lnTo>
                  <a:pt x="52485" y="140978"/>
                </a:lnTo>
                <a:lnTo>
                  <a:pt x="54089" y="142954"/>
                </a:lnTo>
                <a:lnTo>
                  <a:pt x="55873" y="148200"/>
                </a:lnTo>
                <a:lnTo>
                  <a:pt x="57492" y="150057"/>
                </a:lnTo>
                <a:lnTo>
                  <a:pt x="66041" y="153282"/>
                </a:lnTo>
                <a:lnTo>
                  <a:pt x="82896" y="153758"/>
                </a:lnTo>
                <a:lnTo>
                  <a:pt x="88889" y="150714"/>
                </a:lnTo>
                <a:lnTo>
                  <a:pt x="97927" y="143897"/>
                </a:lnTo>
                <a:lnTo>
                  <a:pt x="98440" y="134645"/>
                </a:lnTo>
                <a:lnTo>
                  <a:pt x="97312" y="134155"/>
                </a:lnTo>
                <a:lnTo>
                  <a:pt x="82850" y="133187"/>
                </a:lnTo>
                <a:lnTo>
                  <a:pt x="77046" y="136232"/>
                </a:lnTo>
                <a:lnTo>
                  <a:pt x="53818" y="157382"/>
                </a:lnTo>
                <a:lnTo>
                  <a:pt x="29837" y="194016"/>
                </a:lnTo>
                <a:lnTo>
                  <a:pt x="8864" y="255684"/>
                </a:lnTo>
                <a:lnTo>
                  <a:pt x="0" y="312765"/>
                </a:lnTo>
                <a:lnTo>
                  <a:pt x="8424" y="369375"/>
                </a:lnTo>
                <a:lnTo>
                  <a:pt x="18487" y="399945"/>
                </a:lnTo>
                <a:lnTo>
                  <a:pt x="21128" y="403698"/>
                </a:lnTo>
                <a:lnTo>
                  <a:pt x="53006" y="427183"/>
                </a:lnTo>
                <a:lnTo>
                  <a:pt x="63909" y="430430"/>
                </a:lnTo>
                <a:lnTo>
                  <a:pt x="70916" y="431190"/>
                </a:lnTo>
                <a:lnTo>
                  <a:pt x="98890" y="423457"/>
                </a:lnTo>
                <a:lnTo>
                  <a:pt x="109346" y="417412"/>
                </a:lnTo>
                <a:lnTo>
                  <a:pt x="145349" y="373717"/>
                </a:lnTo>
                <a:lnTo>
                  <a:pt x="152113" y="359770"/>
                </a:lnTo>
                <a:lnTo>
                  <a:pt x="156646" y="352876"/>
                </a:lnTo>
                <a:lnTo>
                  <a:pt x="160260" y="339175"/>
                </a:lnTo>
                <a:lnTo>
                  <a:pt x="160272" y="378205"/>
                </a:lnTo>
                <a:lnTo>
                  <a:pt x="177837" y="403684"/>
                </a:lnTo>
                <a:lnTo>
                  <a:pt x="189183" y="410213"/>
                </a:lnTo>
                <a:lnTo>
                  <a:pt x="196044" y="410910"/>
                </a:lnTo>
                <a:lnTo>
                  <a:pt x="202105" y="408021"/>
                </a:lnTo>
                <a:lnTo>
                  <a:pt x="225527" y="386990"/>
                </a:lnTo>
                <a:lnTo>
                  <a:pt x="229320" y="380229"/>
                </a:lnTo>
                <a:lnTo>
                  <a:pt x="244987" y="322452"/>
                </a:lnTo>
                <a:lnTo>
                  <a:pt x="252483" y="261008"/>
                </a:lnTo>
                <a:lnTo>
                  <a:pt x="252930" y="202238"/>
                </a:lnTo>
                <a:lnTo>
                  <a:pt x="252945" y="174405"/>
                </a:lnTo>
                <a:lnTo>
                  <a:pt x="251802" y="170959"/>
                </a:lnTo>
                <a:lnTo>
                  <a:pt x="249896" y="168662"/>
                </a:lnTo>
                <a:lnTo>
                  <a:pt x="247481" y="167131"/>
                </a:lnTo>
                <a:lnTo>
                  <a:pt x="245871" y="164965"/>
                </a:lnTo>
                <a:lnTo>
                  <a:pt x="244082" y="159509"/>
                </a:lnTo>
                <a:lnTo>
                  <a:pt x="242461" y="157596"/>
                </a:lnTo>
                <a:lnTo>
                  <a:pt x="233911" y="154275"/>
                </a:lnTo>
                <a:lnTo>
                  <a:pt x="233391" y="155250"/>
                </a:lnTo>
                <a:lnTo>
                  <a:pt x="232357" y="182771"/>
                </a:lnTo>
                <a:lnTo>
                  <a:pt x="233500" y="183401"/>
                </a:lnTo>
                <a:lnTo>
                  <a:pt x="256559" y="184613"/>
                </a:lnTo>
                <a:lnTo>
                  <a:pt x="258788" y="183485"/>
                </a:lnTo>
                <a:lnTo>
                  <a:pt x="260273" y="181590"/>
                </a:lnTo>
                <a:lnTo>
                  <a:pt x="263069" y="176432"/>
                </a:lnTo>
                <a:lnTo>
                  <a:pt x="268125" y="170325"/>
                </a:lnTo>
                <a:lnTo>
                  <a:pt x="274186" y="166849"/>
                </a:lnTo>
                <a:lnTo>
                  <a:pt x="277404" y="165922"/>
                </a:lnTo>
                <a:lnTo>
                  <a:pt x="279550" y="163016"/>
                </a:lnTo>
                <a:lnTo>
                  <a:pt x="292539" y="112306"/>
                </a:lnTo>
                <a:lnTo>
                  <a:pt x="293664" y="94321"/>
                </a:lnTo>
                <a:lnTo>
                  <a:pt x="290876" y="84252"/>
                </a:lnTo>
                <a:lnTo>
                  <a:pt x="286968" y="74819"/>
                </a:lnTo>
                <a:lnTo>
                  <a:pt x="285230" y="63000"/>
                </a:lnTo>
                <a:lnTo>
                  <a:pt x="267853" y="38014"/>
                </a:lnTo>
                <a:lnTo>
                  <a:pt x="246528" y="15262"/>
                </a:lnTo>
                <a:lnTo>
                  <a:pt x="229179" y="4546"/>
                </a:lnTo>
                <a:lnTo>
                  <a:pt x="215141" y="862"/>
                </a:lnTo>
                <a:lnTo>
                  <a:pt x="203346" y="0"/>
                </a:lnTo>
                <a:lnTo>
                  <a:pt x="160273" y="19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8" name="SMARTInkShape-Group68"/>
          <p:cNvGrpSpPr/>
          <p:nvPr/>
        </p:nvGrpSpPr>
        <p:grpSpPr>
          <a:xfrm>
            <a:off x="1616676" y="4922108"/>
            <a:ext cx="247136" cy="195650"/>
            <a:chOff x="1616676" y="4922108"/>
            <a:chExt cx="247136" cy="195650"/>
          </a:xfrm>
        </p:grpSpPr>
        <p:sp>
          <p:nvSpPr>
            <p:cNvPr id="145" name="SMARTInkShape-120"/>
            <p:cNvSpPr/>
            <p:nvPr/>
          </p:nvSpPr>
          <p:spPr>
            <a:xfrm>
              <a:off x="1719649" y="4922108"/>
              <a:ext cx="30892" cy="175055"/>
            </a:xfrm>
            <a:custGeom>
              <a:avLst/>
              <a:gdLst/>
              <a:ahLst/>
              <a:cxnLst/>
              <a:rect l="0" t="0" r="0" b="0"/>
              <a:pathLst>
                <a:path w="30892" h="175055">
                  <a:moveTo>
                    <a:pt x="0" y="175054"/>
                  </a:moveTo>
                  <a:lnTo>
                    <a:pt x="0" y="149122"/>
                  </a:lnTo>
                  <a:lnTo>
                    <a:pt x="1144" y="147469"/>
                  </a:lnTo>
                  <a:lnTo>
                    <a:pt x="3051" y="146368"/>
                  </a:lnTo>
                  <a:lnTo>
                    <a:pt x="5466" y="145632"/>
                  </a:lnTo>
                  <a:lnTo>
                    <a:pt x="7076" y="143998"/>
                  </a:lnTo>
                  <a:lnTo>
                    <a:pt x="8866" y="139131"/>
                  </a:lnTo>
                  <a:lnTo>
                    <a:pt x="10286" y="118268"/>
                  </a:lnTo>
                  <a:lnTo>
                    <a:pt x="7241" y="112439"/>
                  </a:lnTo>
                  <a:lnTo>
                    <a:pt x="1430" y="104843"/>
                  </a:lnTo>
                  <a:lnTo>
                    <a:pt x="2097" y="103075"/>
                  </a:lnTo>
                  <a:lnTo>
                    <a:pt x="9910" y="93148"/>
                  </a:lnTo>
                  <a:lnTo>
                    <a:pt x="10296" y="53417"/>
                  </a:lnTo>
                  <a:lnTo>
                    <a:pt x="20170" y="31790"/>
                  </a:lnTo>
                  <a:lnTo>
                    <a:pt x="20583" y="12176"/>
                  </a:lnTo>
                  <a:lnTo>
                    <a:pt x="3089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121"/>
            <p:cNvSpPr/>
            <p:nvPr/>
          </p:nvSpPr>
          <p:spPr>
            <a:xfrm>
              <a:off x="1740243" y="5107460"/>
              <a:ext cx="10298" cy="10298"/>
            </a:xfrm>
            <a:custGeom>
              <a:avLst/>
              <a:gdLst/>
              <a:ahLst/>
              <a:cxnLst/>
              <a:rect l="0" t="0" r="0" b="0"/>
              <a:pathLst>
                <a:path w="10298" h="10298">
                  <a:moveTo>
                    <a:pt x="10297" y="0"/>
                  </a:moveTo>
                  <a:lnTo>
                    <a:pt x="1432" y="0"/>
                  </a:lnTo>
                  <a:lnTo>
                    <a:pt x="955" y="1144"/>
                  </a:lnTo>
                  <a:lnTo>
                    <a:pt x="0"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122"/>
            <p:cNvSpPr/>
            <p:nvPr/>
          </p:nvSpPr>
          <p:spPr>
            <a:xfrm>
              <a:off x="1616676" y="4994189"/>
              <a:ext cx="247136" cy="30893"/>
            </a:xfrm>
            <a:custGeom>
              <a:avLst/>
              <a:gdLst/>
              <a:ahLst/>
              <a:cxnLst/>
              <a:rect l="0" t="0" r="0" b="0"/>
              <a:pathLst>
                <a:path w="247136" h="30893">
                  <a:moveTo>
                    <a:pt x="10297" y="0"/>
                  </a:moveTo>
                  <a:lnTo>
                    <a:pt x="0" y="0"/>
                  </a:lnTo>
                  <a:lnTo>
                    <a:pt x="8866" y="0"/>
                  </a:lnTo>
                  <a:lnTo>
                    <a:pt x="9343" y="1144"/>
                  </a:lnTo>
                  <a:lnTo>
                    <a:pt x="9873" y="5466"/>
                  </a:lnTo>
                  <a:lnTo>
                    <a:pt x="11159" y="7076"/>
                  </a:lnTo>
                  <a:lnTo>
                    <a:pt x="19126" y="9873"/>
                  </a:lnTo>
                  <a:lnTo>
                    <a:pt x="46190" y="10297"/>
                  </a:lnTo>
                  <a:lnTo>
                    <a:pt x="47956" y="11441"/>
                  </a:lnTo>
                  <a:lnTo>
                    <a:pt x="49133" y="13348"/>
                  </a:lnTo>
                  <a:lnTo>
                    <a:pt x="49917" y="15764"/>
                  </a:lnTo>
                  <a:lnTo>
                    <a:pt x="51584" y="17374"/>
                  </a:lnTo>
                  <a:lnTo>
                    <a:pt x="56488" y="19164"/>
                  </a:lnTo>
                  <a:lnTo>
                    <a:pt x="120239" y="20594"/>
                  </a:lnTo>
                  <a:lnTo>
                    <a:pt x="182875" y="20594"/>
                  </a:lnTo>
                  <a:lnTo>
                    <a:pt x="210820" y="20594"/>
                  </a:lnTo>
                  <a:lnTo>
                    <a:pt x="216884" y="23645"/>
                  </a:lnTo>
                  <a:lnTo>
                    <a:pt x="224633" y="29461"/>
                  </a:lnTo>
                  <a:lnTo>
                    <a:pt x="235238" y="30766"/>
                  </a:lnTo>
                  <a:lnTo>
                    <a:pt x="247135" y="308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1" name="SMARTInkShape-Group69"/>
          <p:cNvGrpSpPr/>
          <p:nvPr/>
        </p:nvGrpSpPr>
        <p:grpSpPr>
          <a:xfrm>
            <a:off x="2502243" y="5375189"/>
            <a:ext cx="638433" cy="288325"/>
            <a:chOff x="2502243" y="5375189"/>
            <a:chExt cx="638433" cy="288325"/>
          </a:xfrm>
        </p:grpSpPr>
        <p:sp>
          <p:nvSpPr>
            <p:cNvPr id="149" name="SMARTInkShape-123"/>
            <p:cNvSpPr/>
            <p:nvPr/>
          </p:nvSpPr>
          <p:spPr>
            <a:xfrm>
              <a:off x="2502243" y="5375189"/>
              <a:ext cx="638433" cy="247136"/>
            </a:xfrm>
            <a:custGeom>
              <a:avLst/>
              <a:gdLst/>
              <a:ahLst/>
              <a:cxnLst/>
              <a:rect l="0" t="0" r="0" b="0"/>
              <a:pathLst>
                <a:path w="638433" h="247136">
                  <a:moveTo>
                    <a:pt x="61784" y="247135"/>
                  </a:moveTo>
                  <a:lnTo>
                    <a:pt x="51612" y="247135"/>
                  </a:lnTo>
                  <a:lnTo>
                    <a:pt x="107878" y="247135"/>
                  </a:lnTo>
                  <a:lnTo>
                    <a:pt x="113925" y="244084"/>
                  </a:lnTo>
                  <a:lnTo>
                    <a:pt x="120426" y="240058"/>
                  </a:lnTo>
                  <a:lnTo>
                    <a:pt x="133923" y="237473"/>
                  </a:lnTo>
                  <a:lnTo>
                    <a:pt x="196229" y="236838"/>
                  </a:lnTo>
                  <a:lnTo>
                    <a:pt x="243971" y="236838"/>
                  </a:lnTo>
                  <a:lnTo>
                    <a:pt x="255875" y="229761"/>
                  </a:lnTo>
                  <a:lnTo>
                    <a:pt x="319201" y="226545"/>
                  </a:lnTo>
                  <a:lnTo>
                    <a:pt x="383152" y="226541"/>
                  </a:lnTo>
                  <a:lnTo>
                    <a:pt x="430579" y="226541"/>
                  </a:lnTo>
                  <a:lnTo>
                    <a:pt x="440331" y="219464"/>
                  </a:lnTo>
                  <a:lnTo>
                    <a:pt x="446652" y="217675"/>
                  </a:lnTo>
                  <a:lnTo>
                    <a:pt x="448795" y="218342"/>
                  </a:lnTo>
                  <a:lnTo>
                    <a:pt x="450223" y="219930"/>
                  </a:lnTo>
                  <a:lnTo>
                    <a:pt x="451176" y="222134"/>
                  </a:lnTo>
                  <a:lnTo>
                    <a:pt x="452955" y="222459"/>
                  </a:lnTo>
                  <a:lnTo>
                    <a:pt x="463457" y="216940"/>
                  </a:lnTo>
                  <a:lnTo>
                    <a:pt x="502996" y="216243"/>
                  </a:lnTo>
                  <a:lnTo>
                    <a:pt x="509569" y="210777"/>
                  </a:lnTo>
                  <a:lnTo>
                    <a:pt x="511334" y="210312"/>
                  </a:lnTo>
                  <a:lnTo>
                    <a:pt x="512510" y="211144"/>
                  </a:lnTo>
                  <a:lnTo>
                    <a:pt x="513296" y="212844"/>
                  </a:lnTo>
                  <a:lnTo>
                    <a:pt x="514963" y="213978"/>
                  </a:lnTo>
                  <a:lnTo>
                    <a:pt x="519866" y="215236"/>
                  </a:lnTo>
                  <a:lnTo>
                    <a:pt x="521632" y="214428"/>
                  </a:lnTo>
                  <a:lnTo>
                    <a:pt x="522809" y="212744"/>
                  </a:lnTo>
                  <a:lnTo>
                    <a:pt x="523593" y="210479"/>
                  </a:lnTo>
                  <a:lnTo>
                    <a:pt x="525260" y="208967"/>
                  </a:lnTo>
                  <a:lnTo>
                    <a:pt x="530164" y="207288"/>
                  </a:lnTo>
                  <a:lnTo>
                    <a:pt x="561047" y="205949"/>
                  </a:lnTo>
                  <a:lnTo>
                    <a:pt x="562815" y="207093"/>
                  </a:lnTo>
                  <a:lnTo>
                    <a:pt x="563994" y="208998"/>
                  </a:lnTo>
                  <a:lnTo>
                    <a:pt x="564780" y="211413"/>
                  </a:lnTo>
                  <a:lnTo>
                    <a:pt x="566448" y="213023"/>
                  </a:lnTo>
                  <a:lnTo>
                    <a:pt x="575080" y="215819"/>
                  </a:lnTo>
                  <a:lnTo>
                    <a:pt x="602581" y="216243"/>
                  </a:lnTo>
                  <a:lnTo>
                    <a:pt x="604234" y="217387"/>
                  </a:lnTo>
                  <a:lnTo>
                    <a:pt x="605337" y="219294"/>
                  </a:lnTo>
                  <a:lnTo>
                    <a:pt x="606071" y="221710"/>
                  </a:lnTo>
                  <a:lnTo>
                    <a:pt x="607705" y="223320"/>
                  </a:lnTo>
                  <a:lnTo>
                    <a:pt x="617376" y="226415"/>
                  </a:lnTo>
                  <a:lnTo>
                    <a:pt x="638432" y="226540"/>
                  </a:lnTo>
                  <a:lnTo>
                    <a:pt x="638432" y="170023"/>
                  </a:lnTo>
                  <a:lnTo>
                    <a:pt x="635382" y="164046"/>
                  </a:lnTo>
                  <a:lnTo>
                    <a:pt x="629567" y="156353"/>
                  </a:lnTo>
                  <a:lnTo>
                    <a:pt x="628418" y="146613"/>
                  </a:lnTo>
                  <a:lnTo>
                    <a:pt x="628139" y="118693"/>
                  </a:lnTo>
                  <a:lnTo>
                    <a:pt x="626993" y="116885"/>
                  </a:lnTo>
                  <a:lnTo>
                    <a:pt x="625086" y="115680"/>
                  </a:lnTo>
                  <a:lnTo>
                    <a:pt x="622670" y="114876"/>
                  </a:lnTo>
                  <a:lnTo>
                    <a:pt x="621060" y="113197"/>
                  </a:lnTo>
                  <a:lnTo>
                    <a:pt x="619269" y="108280"/>
                  </a:lnTo>
                  <a:lnTo>
                    <a:pt x="617841" y="82852"/>
                  </a:lnTo>
                  <a:lnTo>
                    <a:pt x="607965" y="72517"/>
                  </a:lnTo>
                  <a:lnTo>
                    <a:pt x="607578" y="63253"/>
                  </a:lnTo>
                  <a:lnTo>
                    <a:pt x="606422" y="62764"/>
                  </a:lnTo>
                  <a:lnTo>
                    <a:pt x="602085" y="62219"/>
                  </a:lnTo>
                  <a:lnTo>
                    <a:pt x="600471" y="60930"/>
                  </a:lnTo>
                  <a:lnTo>
                    <a:pt x="597370" y="51922"/>
                  </a:lnTo>
                  <a:lnTo>
                    <a:pt x="597254" y="42659"/>
                  </a:lnTo>
                  <a:lnTo>
                    <a:pt x="596106" y="42169"/>
                  </a:lnTo>
                  <a:lnTo>
                    <a:pt x="591780" y="41625"/>
                  </a:lnTo>
                  <a:lnTo>
                    <a:pt x="590169" y="40335"/>
                  </a:lnTo>
                  <a:lnTo>
                    <a:pt x="587072" y="31327"/>
                  </a:lnTo>
                  <a:lnTo>
                    <a:pt x="577076" y="21030"/>
                  </a:lnTo>
                  <a:lnTo>
                    <a:pt x="571309" y="20724"/>
                  </a:lnTo>
                  <a:lnTo>
                    <a:pt x="569657" y="19537"/>
                  </a:lnTo>
                  <a:lnTo>
                    <a:pt x="568555" y="17600"/>
                  </a:lnTo>
                  <a:lnTo>
                    <a:pt x="566787" y="11740"/>
                  </a:lnTo>
                  <a:lnTo>
                    <a:pt x="563494" y="10938"/>
                  </a:lnTo>
                  <a:lnTo>
                    <a:pt x="536931" y="10297"/>
                  </a:lnTo>
                  <a:lnTo>
                    <a:pt x="526723" y="1432"/>
                  </a:lnTo>
                  <a:lnTo>
                    <a:pt x="516434" y="126"/>
                  </a:lnTo>
                  <a:lnTo>
                    <a:pt x="453266" y="0"/>
                  </a:lnTo>
                  <a:lnTo>
                    <a:pt x="391241" y="0"/>
                  </a:lnTo>
                  <a:lnTo>
                    <a:pt x="352105" y="0"/>
                  </a:lnTo>
                  <a:lnTo>
                    <a:pt x="321548" y="9873"/>
                  </a:lnTo>
                  <a:lnTo>
                    <a:pt x="284601" y="11434"/>
                  </a:lnTo>
                  <a:lnTo>
                    <a:pt x="264711" y="19162"/>
                  </a:lnTo>
                  <a:lnTo>
                    <a:pt x="240294" y="21655"/>
                  </a:lnTo>
                  <a:lnTo>
                    <a:pt x="226545" y="28729"/>
                  </a:lnTo>
                  <a:lnTo>
                    <a:pt x="166005" y="30892"/>
                  </a:lnTo>
                  <a:lnTo>
                    <a:pt x="155396" y="30892"/>
                  </a:lnTo>
                  <a:lnTo>
                    <a:pt x="151651" y="32036"/>
                  </a:lnTo>
                  <a:lnTo>
                    <a:pt x="149155" y="33943"/>
                  </a:lnTo>
                  <a:lnTo>
                    <a:pt x="147491" y="36358"/>
                  </a:lnTo>
                  <a:lnTo>
                    <a:pt x="145238" y="37969"/>
                  </a:lnTo>
                  <a:lnTo>
                    <a:pt x="139682" y="39757"/>
                  </a:lnTo>
                  <a:lnTo>
                    <a:pt x="76355" y="41189"/>
                  </a:lnTo>
                  <a:lnTo>
                    <a:pt x="15266" y="41189"/>
                  </a:lnTo>
                  <a:lnTo>
                    <a:pt x="13610" y="42333"/>
                  </a:lnTo>
                  <a:lnTo>
                    <a:pt x="12506" y="44240"/>
                  </a:lnTo>
                  <a:lnTo>
                    <a:pt x="10427" y="51062"/>
                  </a:lnTo>
                  <a:lnTo>
                    <a:pt x="0" y="514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124"/>
            <p:cNvSpPr/>
            <p:nvPr/>
          </p:nvSpPr>
          <p:spPr>
            <a:xfrm>
              <a:off x="2533135" y="5616419"/>
              <a:ext cx="154450" cy="47095"/>
            </a:xfrm>
            <a:custGeom>
              <a:avLst/>
              <a:gdLst/>
              <a:ahLst/>
              <a:cxnLst/>
              <a:rect l="0" t="0" r="0" b="0"/>
              <a:pathLst>
                <a:path w="154450" h="47095">
                  <a:moveTo>
                    <a:pt x="144162" y="26500"/>
                  </a:moveTo>
                  <a:lnTo>
                    <a:pt x="144162" y="17634"/>
                  </a:lnTo>
                  <a:lnTo>
                    <a:pt x="154334" y="6042"/>
                  </a:lnTo>
                  <a:lnTo>
                    <a:pt x="154435" y="0"/>
                  </a:lnTo>
                  <a:lnTo>
                    <a:pt x="154449" y="2518"/>
                  </a:lnTo>
                  <a:lnTo>
                    <a:pt x="153309" y="3646"/>
                  </a:lnTo>
                  <a:lnTo>
                    <a:pt x="144288" y="5879"/>
                  </a:lnTo>
                  <a:lnTo>
                    <a:pt x="81547" y="5905"/>
                  </a:lnTo>
                  <a:lnTo>
                    <a:pt x="73951" y="5905"/>
                  </a:lnTo>
                  <a:lnTo>
                    <a:pt x="64230" y="12982"/>
                  </a:lnTo>
                  <a:lnTo>
                    <a:pt x="52051" y="16077"/>
                  </a:lnTo>
                  <a:lnTo>
                    <a:pt x="46187" y="16165"/>
                  </a:lnTo>
                  <a:lnTo>
                    <a:pt x="44521" y="17322"/>
                  </a:lnTo>
                  <a:lnTo>
                    <a:pt x="43411" y="19237"/>
                  </a:lnTo>
                  <a:lnTo>
                    <a:pt x="42670" y="21658"/>
                  </a:lnTo>
                  <a:lnTo>
                    <a:pt x="39888" y="23273"/>
                  </a:lnTo>
                  <a:lnTo>
                    <a:pt x="23587" y="26075"/>
                  </a:lnTo>
                  <a:lnTo>
                    <a:pt x="11991" y="35329"/>
                  </a:lnTo>
                  <a:lnTo>
                    <a:pt x="5333" y="36362"/>
                  </a:lnTo>
                  <a:lnTo>
                    <a:pt x="3556" y="37651"/>
                  </a:lnTo>
                  <a:lnTo>
                    <a:pt x="0" y="470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2" name="SMARTInkShape-125"/>
          <p:cNvSpPr/>
          <p:nvPr/>
        </p:nvSpPr>
        <p:spPr>
          <a:xfrm>
            <a:off x="2399270" y="5416378"/>
            <a:ext cx="92677" cy="370701"/>
          </a:xfrm>
          <a:custGeom>
            <a:avLst/>
            <a:gdLst/>
            <a:ahLst/>
            <a:cxnLst/>
            <a:rect l="0" t="0" r="0" b="0"/>
            <a:pathLst>
              <a:path w="92677" h="370701">
                <a:moveTo>
                  <a:pt x="92676" y="0"/>
                </a:moveTo>
                <a:lnTo>
                  <a:pt x="82803" y="0"/>
                </a:lnTo>
                <a:lnTo>
                  <a:pt x="82380" y="10261"/>
                </a:lnTo>
                <a:lnTo>
                  <a:pt x="73512" y="19160"/>
                </a:lnTo>
                <a:lnTo>
                  <a:pt x="72118" y="30430"/>
                </a:lnTo>
                <a:lnTo>
                  <a:pt x="72081" y="66663"/>
                </a:lnTo>
                <a:lnTo>
                  <a:pt x="69030" y="72725"/>
                </a:lnTo>
                <a:lnTo>
                  <a:pt x="65005" y="79232"/>
                </a:lnTo>
                <a:lnTo>
                  <a:pt x="62420" y="92732"/>
                </a:lnTo>
                <a:lnTo>
                  <a:pt x="61910" y="106417"/>
                </a:lnTo>
                <a:lnTo>
                  <a:pt x="58789" y="113275"/>
                </a:lnTo>
                <a:lnTo>
                  <a:pt x="54732" y="120138"/>
                </a:lnTo>
                <a:lnTo>
                  <a:pt x="52128" y="133865"/>
                </a:lnTo>
                <a:lnTo>
                  <a:pt x="51487" y="196284"/>
                </a:lnTo>
                <a:lnTo>
                  <a:pt x="51487" y="240707"/>
                </a:lnTo>
                <a:lnTo>
                  <a:pt x="50343" y="242849"/>
                </a:lnTo>
                <a:lnTo>
                  <a:pt x="48436" y="244278"/>
                </a:lnTo>
                <a:lnTo>
                  <a:pt x="46020" y="245230"/>
                </a:lnTo>
                <a:lnTo>
                  <a:pt x="44410" y="248153"/>
                </a:lnTo>
                <a:lnTo>
                  <a:pt x="41378" y="269435"/>
                </a:lnTo>
                <a:lnTo>
                  <a:pt x="41227" y="281796"/>
                </a:lnTo>
                <a:lnTo>
                  <a:pt x="38155" y="288475"/>
                </a:lnTo>
                <a:lnTo>
                  <a:pt x="34120" y="295256"/>
                </a:lnTo>
                <a:lnTo>
                  <a:pt x="31317" y="306894"/>
                </a:lnTo>
                <a:lnTo>
                  <a:pt x="23899" y="316741"/>
                </a:lnTo>
                <a:lnTo>
                  <a:pt x="21030" y="327606"/>
                </a:lnTo>
                <a:lnTo>
                  <a:pt x="20724" y="334414"/>
                </a:lnTo>
                <a:lnTo>
                  <a:pt x="17601" y="340464"/>
                </a:lnTo>
                <a:lnTo>
                  <a:pt x="11740" y="348203"/>
                </a:lnTo>
                <a:lnTo>
                  <a:pt x="10425" y="358807"/>
                </a:lnTo>
                <a:lnTo>
                  <a:pt x="9238" y="359340"/>
                </a:lnTo>
                <a:lnTo>
                  <a:pt x="1443" y="360266"/>
                </a:lnTo>
                <a:lnTo>
                  <a:pt x="641" y="363395"/>
                </a:lnTo>
                <a:lnTo>
                  <a:pt x="1" y="370700"/>
                </a:lnTo>
                <a:lnTo>
                  <a:pt x="0" y="3604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5" name="SMARTInkShape-Group71"/>
          <p:cNvGrpSpPr/>
          <p:nvPr/>
        </p:nvGrpSpPr>
        <p:grpSpPr>
          <a:xfrm>
            <a:off x="2121243" y="5354594"/>
            <a:ext cx="296626" cy="463380"/>
            <a:chOff x="2121243" y="5354594"/>
            <a:chExt cx="296626" cy="463380"/>
          </a:xfrm>
        </p:grpSpPr>
        <p:sp>
          <p:nvSpPr>
            <p:cNvPr id="153" name="SMARTInkShape-126"/>
            <p:cNvSpPr/>
            <p:nvPr/>
          </p:nvSpPr>
          <p:spPr>
            <a:xfrm>
              <a:off x="2121243" y="5760307"/>
              <a:ext cx="259700" cy="57667"/>
            </a:xfrm>
            <a:custGeom>
              <a:avLst/>
              <a:gdLst/>
              <a:ahLst/>
              <a:cxnLst/>
              <a:rect l="0" t="0" r="0" b="0"/>
              <a:pathLst>
                <a:path w="259700" h="57667">
                  <a:moveTo>
                    <a:pt x="259699" y="0"/>
                  </a:moveTo>
                  <a:lnTo>
                    <a:pt x="259330" y="784"/>
                  </a:lnTo>
                  <a:lnTo>
                    <a:pt x="257553" y="2582"/>
                  </a:lnTo>
                  <a:lnTo>
                    <a:pt x="252528" y="4581"/>
                  </a:lnTo>
                  <a:lnTo>
                    <a:pt x="250730" y="6258"/>
                  </a:lnTo>
                  <a:lnTo>
                    <a:pt x="242142" y="20371"/>
                  </a:lnTo>
                  <a:lnTo>
                    <a:pt x="236145" y="23929"/>
                  </a:lnTo>
                  <a:lnTo>
                    <a:pt x="219585" y="27544"/>
                  </a:lnTo>
                  <a:lnTo>
                    <a:pt x="207969" y="35590"/>
                  </a:lnTo>
                  <a:lnTo>
                    <a:pt x="198125" y="37924"/>
                  </a:lnTo>
                  <a:lnTo>
                    <a:pt x="188501" y="44062"/>
                  </a:lnTo>
                  <a:lnTo>
                    <a:pt x="177051" y="46933"/>
                  </a:lnTo>
                  <a:lnTo>
                    <a:pt x="170179" y="47240"/>
                  </a:lnTo>
                  <a:lnTo>
                    <a:pt x="164116" y="50364"/>
                  </a:lnTo>
                  <a:lnTo>
                    <a:pt x="157607" y="54419"/>
                  </a:lnTo>
                  <a:lnTo>
                    <a:pt x="144106" y="57026"/>
                  </a:lnTo>
                  <a:lnTo>
                    <a:pt x="87686" y="57666"/>
                  </a:lnTo>
                  <a:lnTo>
                    <a:pt x="81686" y="54615"/>
                  </a:lnTo>
                  <a:lnTo>
                    <a:pt x="72644" y="47793"/>
                  </a:lnTo>
                  <a:lnTo>
                    <a:pt x="56756" y="47380"/>
                  </a:lnTo>
                  <a:lnTo>
                    <a:pt x="55000" y="46232"/>
                  </a:lnTo>
                  <a:lnTo>
                    <a:pt x="53828" y="44322"/>
                  </a:lnTo>
                  <a:lnTo>
                    <a:pt x="53048" y="41906"/>
                  </a:lnTo>
                  <a:lnTo>
                    <a:pt x="51383" y="40294"/>
                  </a:lnTo>
                  <a:lnTo>
                    <a:pt x="42758" y="37496"/>
                  </a:lnTo>
                  <a:lnTo>
                    <a:pt x="32461" y="37108"/>
                  </a:lnTo>
                  <a:lnTo>
                    <a:pt x="22164" y="28208"/>
                  </a:lnTo>
                  <a:lnTo>
                    <a:pt x="10435" y="26785"/>
                  </a:lnTo>
                  <a:lnTo>
                    <a:pt x="0" y="267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127"/>
            <p:cNvSpPr/>
            <p:nvPr/>
          </p:nvSpPr>
          <p:spPr>
            <a:xfrm>
              <a:off x="2203622" y="5354594"/>
              <a:ext cx="214247" cy="87752"/>
            </a:xfrm>
            <a:custGeom>
              <a:avLst/>
              <a:gdLst/>
              <a:ahLst/>
              <a:cxnLst/>
              <a:rect l="0" t="0" r="0" b="0"/>
              <a:pathLst>
                <a:path w="214247" h="87752">
                  <a:moveTo>
                    <a:pt x="0" y="30893"/>
                  </a:moveTo>
                  <a:lnTo>
                    <a:pt x="0" y="10301"/>
                  </a:lnTo>
                  <a:lnTo>
                    <a:pt x="15638" y="10298"/>
                  </a:lnTo>
                  <a:lnTo>
                    <a:pt x="21442" y="7247"/>
                  </a:lnTo>
                  <a:lnTo>
                    <a:pt x="27836" y="3221"/>
                  </a:lnTo>
                  <a:lnTo>
                    <a:pt x="39204" y="424"/>
                  </a:lnTo>
                  <a:lnTo>
                    <a:pt x="97505" y="0"/>
                  </a:lnTo>
                  <a:lnTo>
                    <a:pt x="120225" y="8866"/>
                  </a:lnTo>
                  <a:lnTo>
                    <a:pt x="131128" y="17092"/>
                  </a:lnTo>
                  <a:lnTo>
                    <a:pt x="140936" y="20702"/>
                  </a:lnTo>
                  <a:lnTo>
                    <a:pt x="175057" y="48497"/>
                  </a:lnTo>
                  <a:lnTo>
                    <a:pt x="183318" y="50897"/>
                  </a:lnTo>
                  <a:lnTo>
                    <a:pt x="194038" y="60301"/>
                  </a:lnTo>
                  <a:lnTo>
                    <a:pt x="209839" y="84852"/>
                  </a:lnTo>
                  <a:lnTo>
                    <a:pt x="214246" y="877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8" name="SMARTInkShape-Group72"/>
          <p:cNvGrpSpPr/>
          <p:nvPr/>
        </p:nvGrpSpPr>
        <p:grpSpPr>
          <a:xfrm>
            <a:off x="2780270" y="2739081"/>
            <a:ext cx="123569" cy="247136"/>
            <a:chOff x="2780270" y="2739081"/>
            <a:chExt cx="123569" cy="247136"/>
          </a:xfrm>
        </p:grpSpPr>
        <p:sp>
          <p:nvSpPr>
            <p:cNvPr id="156" name="SMARTInkShape-128"/>
            <p:cNvSpPr/>
            <p:nvPr/>
          </p:nvSpPr>
          <p:spPr>
            <a:xfrm>
              <a:off x="2811162" y="2739081"/>
              <a:ext cx="30893" cy="247136"/>
            </a:xfrm>
            <a:custGeom>
              <a:avLst/>
              <a:gdLst/>
              <a:ahLst/>
              <a:cxnLst/>
              <a:rect l="0" t="0" r="0" b="0"/>
              <a:pathLst>
                <a:path w="30893" h="247136">
                  <a:moveTo>
                    <a:pt x="0" y="0"/>
                  </a:moveTo>
                  <a:lnTo>
                    <a:pt x="10297" y="0"/>
                  </a:lnTo>
                  <a:lnTo>
                    <a:pt x="10297" y="26023"/>
                  </a:lnTo>
                  <a:lnTo>
                    <a:pt x="11441" y="27646"/>
                  </a:lnTo>
                  <a:lnTo>
                    <a:pt x="13348" y="28728"/>
                  </a:lnTo>
                  <a:lnTo>
                    <a:pt x="20170" y="30765"/>
                  </a:lnTo>
                  <a:lnTo>
                    <a:pt x="20594" y="50018"/>
                  </a:lnTo>
                  <a:lnTo>
                    <a:pt x="21738" y="50507"/>
                  </a:lnTo>
                  <a:lnTo>
                    <a:pt x="26061" y="51052"/>
                  </a:lnTo>
                  <a:lnTo>
                    <a:pt x="27672" y="52341"/>
                  </a:lnTo>
                  <a:lnTo>
                    <a:pt x="30766" y="61349"/>
                  </a:lnTo>
                  <a:lnTo>
                    <a:pt x="30892" y="123666"/>
                  </a:lnTo>
                  <a:lnTo>
                    <a:pt x="30892" y="139194"/>
                  </a:lnTo>
                  <a:lnTo>
                    <a:pt x="27841" y="145005"/>
                  </a:lnTo>
                  <a:lnTo>
                    <a:pt x="22026" y="152592"/>
                  </a:lnTo>
                  <a:lnTo>
                    <a:pt x="20720" y="163161"/>
                  </a:lnTo>
                  <a:lnTo>
                    <a:pt x="20605" y="173483"/>
                  </a:lnTo>
                  <a:lnTo>
                    <a:pt x="21746" y="174006"/>
                  </a:lnTo>
                  <a:lnTo>
                    <a:pt x="26064" y="174589"/>
                  </a:lnTo>
                  <a:lnTo>
                    <a:pt x="27673" y="175888"/>
                  </a:lnTo>
                  <a:lnTo>
                    <a:pt x="30468" y="183879"/>
                  </a:lnTo>
                  <a:lnTo>
                    <a:pt x="22686" y="196359"/>
                  </a:lnTo>
                  <a:lnTo>
                    <a:pt x="20630" y="216712"/>
                  </a:lnTo>
                  <a:lnTo>
                    <a:pt x="21763" y="219988"/>
                  </a:lnTo>
                  <a:lnTo>
                    <a:pt x="23661" y="222172"/>
                  </a:lnTo>
                  <a:lnTo>
                    <a:pt x="26071" y="223628"/>
                  </a:lnTo>
                  <a:lnTo>
                    <a:pt x="27678" y="225743"/>
                  </a:lnTo>
                  <a:lnTo>
                    <a:pt x="30881" y="236794"/>
                  </a:lnTo>
                  <a:lnTo>
                    <a:pt x="30892" y="2471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129"/>
            <p:cNvSpPr/>
            <p:nvPr/>
          </p:nvSpPr>
          <p:spPr>
            <a:xfrm>
              <a:off x="2780270" y="2831757"/>
              <a:ext cx="123569" cy="1"/>
            </a:xfrm>
            <a:custGeom>
              <a:avLst/>
              <a:gdLst/>
              <a:ahLst/>
              <a:cxnLst/>
              <a:rect l="0" t="0" r="0" b="0"/>
              <a:pathLst>
                <a:path w="123569" h="1">
                  <a:moveTo>
                    <a:pt x="0" y="0"/>
                  </a:moveTo>
                  <a:lnTo>
                    <a:pt x="64005" y="0"/>
                  </a:lnTo>
                  <a:lnTo>
                    <a:pt x="12356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9" name="SMARTInkShape-130"/>
          <p:cNvSpPr/>
          <p:nvPr/>
        </p:nvSpPr>
        <p:spPr>
          <a:xfrm>
            <a:off x="669324" y="5910649"/>
            <a:ext cx="1163596" cy="350109"/>
          </a:xfrm>
          <a:custGeom>
            <a:avLst/>
            <a:gdLst/>
            <a:ahLst/>
            <a:cxnLst/>
            <a:rect l="0" t="0" r="0" b="0"/>
            <a:pathLst>
              <a:path w="1163596" h="350109">
                <a:moveTo>
                  <a:pt x="30892" y="20594"/>
                </a:moveTo>
                <a:lnTo>
                  <a:pt x="30892" y="36232"/>
                </a:lnTo>
                <a:lnTo>
                  <a:pt x="32036" y="37885"/>
                </a:lnTo>
                <a:lnTo>
                  <a:pt x="33943" y="38986"/>
                </a:lnTo>
                <a:lnTo>
                  <a:pt x="39758" y="40754"/>
                </a:lnTo>
                <a:lnTo>
                  <a:pt x="40553" y="44046"/>
                </a:lnTo>
                <a:lnTo>
                  <a:pt x="41189" y="108001"/>
                </a:lnTo>
                <a:lnTo>
                  <a:pt x="44240" y="113979"/>
                </a:lnTo>
                <a:lnTo>
                  <a:pt x="50055" y="121673"/>
                </a:lnTo>
                <a:lnTo>
                  <a:pt x="51361" y="132267"/>
                </a:lnTo>
                <a:lnTo>
                  <a:pt x="51484" y="149163"/>
                </a:lnTo>
                <a:lnTo>
                  <a:pt x="52629" y="150928"/>
                </a:lnTo>
                <a:lnTo>
                  <a:pt x="54537" y="152106"/>
                </a:lnTo>
                <a:lnTo>
                  <a:pt x="56952" y="152890"/>
                </a:lnTo>
                <a:lnTo>
                  <a:pt x="58563" y="154558"/>
                </a:lnTo>
                <a:lnTo>
                  <a:pt x="61658" y="164291"/>
                </a:lnTo>
                <a:lnTo>
                  <a:pt x="61784" y="227659"/>
                </a:lnTo>
                <a:lnTo>
                  <a:pt x="61784" y="291358"/>
                </a:lnTo>
                <a:lnTo>
                  <a:pt x="61784" y="308919"/>
                </a:lnTo>
                <a:lnTo>
                  <a:pt x="82253" y="308919"/>
                </a:lnTo>
                <a:lnTo>
                  <a:pt x="87808" y="314385"/>
                </a:lnTo>
                <a:lnTo>
                  <a:pt x="93563" y="317069"/>
                </a:lnTo>
                <a:lnTo>
                  <a:pt x="128569" y="319215"/>
                </a:lnTo>
                <a:lnTo>
                  <a:pt x="192113" y="319216"/>
                </a:lnTo>
                <a:lnTo>
                  <a:pt x="204474" y="319216"/>
                </a:lnTo>
                <a:lnTo>
                  <a:pt x="215781" y="329088"/>
                </a:lnTo>
                <a:lnTo>
                  <a:pt x="266258" y="329512"/>
                </a:lnTo>
                <a:lnTo>
                  <a:pt x="276467" y="338378"/>
                </a:lnTo>
                <a:lnTo>
                  <a:pt x="283031" y="339387"/>
                </a:lnTo>
                <a:lnTo>
                  <a:pt x="346597" y="339809"/>
                </a:lnTo>
                <a:lnTo>
                  <a:pt x="409705" y="339809"/>
                </a:lnTo>
                <a:lnTo>
                  <a:pt x="473202" y="339811"/>
                </a:lnTo>
                <a:lnTo>
                  <a:pt x="530076" y="339811"/>
                </a:lnTo>
                <a:lnTo>
                  <a:pt x="531870" y="338665"/>
                </a:lnTo>
                <a:lnTo>
                  <a:pt x="533067" y="336759"/>
                </a:lnTo>
                <a:lnTo>
                  <a:pt x="533864" y="334343"/>
                </a:lnTo>
                <a:lnTo>
                  <a:pt x="535540" y="332734"/>
                </a:lnTo>
                <a:lnTo>
                  <a:pt x="544186" y="329937"/>
                </a:lnTo>
                <a:lnTo>
                  <a:pt x="556752" y="337720"/>
                </a:lnTo>
                <a:lnTo>
                  <a:pt x="620046" y="339809"/>
                </a:lnTo>
                <a:lnTo>
                  <a:pt x="663903" y="339811"/>
                </a:lnTo>
                <a:lnTo>
                  <a:pt x="665710" y="340954"/>
                </a:lnTo>
                <a:lnTo>
                  <a:pt x="666915" y="342862"/>
                </a:lnTo>
                <a:lnTo>
                  <a:pt x="667718" y="345277"/>
                </a:lnTo>
                <a:lnTo>
                  <a:pt x="670542" y="346886"/>
                </a:lnTo>
                <a:lnTo>
                  <a:pt x="691635" y="349919"/>
                </a:lnTo>
                <a:lnTo>
                  <a:pt x="755165" y="350107"/>
                </a:lnTo>
                <a:lnTo>
                  <a:pt x="817344" y="350107"/>
                </a:lnTo>
                <a:lnTo>
                  <a:pt x="878703" y="350107"/>
                </a:lnTo>
                <a:lnTo>
                  <a:pt x="943060" y="350108"/>
                </a:lnTo>
                <a:lnTo>
                  <a:pt x="945444" y="350107"/>
                </a:lnTo>
                <a:lnTo>
                  <a:pt x="975914" y="340235"/>
                </a:lnTo>
                <a:lnTo>
                  <a:pt x="1040221" y="339811"/>
                </a:lnTo>
                <a:lnTo>
                  <a:pt x="1048329" y="339811"/>
                </a:lnTo>
                <a:lnTo>
                  <a:pt x="1058152" y="332734"/>
                </a:lnTo>
                <a:lnTo>
                  <a:pt x="1069012" y="329937"/>
                </a:lnTo>
                <a:lnTo>
                  <a:pt x="1096416" y="329516"/>
                </a:lnTo>
                <a:lnTo>
                  <a:pt x="1098214" y="328370"/>
                </a:lnTo>
                <a:lnTo>
                  <a:pt x="1099413" y="326463"/>
                </a:lnTo>
                <a:lnTo>
                  <a:pt x="1101337" y="320647"/>
                </a:lnTo>
                <a:lnTo>
                  <a:pt x="1104652" y="319852"/>
                </a:lnTo>
                <a:lnTo>
                  <a:pt x="1117445" y="319227"/>
                </a:lnTo>
                <a:lnTo>
                  <a:pt x="1119099" y="318079"/>
                </a:lnTo>
                <a:lnTo>
                  <a:pt x="1120201" y="316171"/>
                </a:lnTo>
                <a:lnTo>
                  <a:pt x="1121971" y="310352"/>
                </a:lnTo>
                <a:lnTo>
                  <a:pt x="1125263" y="309555"/>
                </a:lnTo>
                <a:lnTo>
                  <a:pt x="1127743" y="309343"/>
                </a:lnTo>
                <a:lnTo>
                  <a:pt x="1129396" y="308058"/>
                </a:lnTo>
                <a:lnTo>
                  <a:pt x="1132665" y="298750"/>
                </a:lnTo>
                <a:lnTo>
                  <a:pt x="1132692" y="293193"/>
                </a:lnTo>
                <a:lnTo>
                  <a:pt x="1133840" y="291569"/>
                </a:lnTo>
                <a:lnTo>
                  <a:pt x="1135749" y="290488"/>
                </a:lnTo>
                <a:lnTo>
                  <a:pt x="1138166" y="289767"/>
                </a:lnTo>
                <a:lnTo>
                  <a:pt x="1139777" y="288141"/>
                </a:lnTo>
                <a:lnTo>
                  <a:pt x="1141568" y="283284"/>
                </a:lnTo>
                <a:lnTo>
                  <a:pt x="1143190" y="281532"/>
                </a:lnTo>
                <a:lnTo>
                  <a:pt x="1151740" y="278487"/>
                </a:lnTo>
                <a:lnTo>
                  <a:pt x="1152605" y="275180"/>
                </a:lnTo>
                <a:lnTo>
                  <a:pt x="1153257" y="259300"/>
                </a:lnTo>
                <a:lnTo>
                  <a:pt x="1163170" y="247607"/>
                </a:lnTo>
                <a:lnTo>
                  <a:pt x="1163595" y="185247"/>
                </a:lnTo>
                <a:lnTo>
                  <a:pt x="1163595" y="128862"/>
                </a:lnTo>
                <a:lnTo>
                  <a:pt x="1160544" y="122869"/>
                </a:lnTo>
                <a:lnTo>
                  <a:pt x="1153722" y="113832"/>
                </a:lnTo>
                <a:lnTo>
                  <a:pt x="1153299" y="87672"/>
                </a:lnTo>
                <a:lnTo>
                  <a:pt x="1150247" y="81680"/>
                </a:lnTo>
                <a:lnTo>
                  <a:pt x="1143424" y="72642"/>
                </a:lnTo>
                <a:lnTo>
                  <a:pt x="1143003" y="53047"/>
                </a:lnTo>
                <a:lnTo>
                  <a:pt x="1141858" y="52528"/>
                </a:lnTo>
                <a:lnTo>
                  <a:pt x="1134135" y="51624"/>
                </a:lnTo>
                <a:lnTo>
                  <a:pt x="1133339" y="48497"/>
                </a:lnTo>
                <a:lnTo>
                  <a:pt x="1132703" y="41188"/>
                </a:lnTo>
                <a:lnTo>
                  <a:pt x="1123837" y="41188"/>
                </a:lnTo>
                <a:lnTo>
                  <a:pt x="1113665" y="32324"/>
                </a:lnTo>
                <a:lnTo>
                  <a:pt x="1103379" y="31017"/>
                </a:lnTo>
                <a:lnTo>
                  <a:pt x="1039833" y="30891"/>
                </a:lnTo>
                <a:lnTo>
                  <a:pt x="1014442" y="30891"/>
                </a:lnTo>
                <a:lnTo>
                  <a:pt x="1008443" y="27840"/>
                </a:lnTo>
                <a:lnTo>
                  <a:pt x="1001963" y="23816"/>
                </a:lnTo>
                <a:lnTo>
                  <a:pt x="990534" y="21018"/>
                </a:lnTo>
                <a:lnTo>
                  <a:pt x="926679" y="20594"/>
                </a:lnTo>
                <a:lnTo>
                  <a:pt x="918031" y="20594"/>
                </a:lnTo>
                <a:lnTo>
                  <a:pt x="907732" y="11728"/>
                </a:lnTo>
                <a:lnTo>
                  <a:pt x="901161" y="10721"/>
                </a:lnTo>
                <a:lnTo>
                  <a:pt x="839415" y="10297"/>
                </a:lnTo>
                <a:lnTo>
                  <a:pt x="775332" y="10297"/>
                </a:lnTo>
                <a:lnTo>
                  <a:pt x="712413" y="10297"/>
                </a:lnTo>
                <a:lnTo>
                  <a:pt x="702668" y="3220"/>
                </a:lnTo>
                <a:lnTo>
                  <a:pt x="691824" y="424"/>
                </a:lnTo>
                <a:lnTo>
                  <a:pt x="628031" y="0"/>
                </a:lnTo>
                <a:lnTo>
                  <a:pt x="608984" y="0"/>
                </a:lnTo>
                <a:lnTo>
                  <a:pt x="597705" y="9872"/>
                </a:lnTo>
                <a:lnTo>
                  <a:pt x="534805" y="10297"/>
                </a:lnTo>
                <a:lnTo>
                  <a:pt x="472978" y="10297"/>
                </a:lnTo>
                <a:lnTo>
                  <a:pt x="432327" y="10297"/>
                </a:lnTo>
                <a:lnTo>
                  <a:pt x="428948" y="11441"/>
                </a:lnTo>
                <a:lnTo>
                  <a:pt x="426695" y="13348"/>
                </a:lnTo>
                <a:lnTo>
                  <a:pt x="425193" y="15763"/>
                </a:lnTo>
                <a:lnTo>
                  <a:pt x="423048" y="17373"/>
                </a:lnTo>
                <a:lnTo>
                  <a:pt x="413588" y="20170"/>
                </a:lnTo>
                <a:lnTo>
                  <a:pt x="349903" y="20592"/>
                </a:lnTo>
                <a:lnTo>
                  <a:pt x="341805" y="20592"/>
                </a:lnTo>
                <a:lnTo>
                  <a:pt x="331984" y="13517"/>
                </a:lnTo>
                <a:lnTo>
                  <a:pt x="325654" y="11728"/>
                </a:lnTo>
                <a:lnTo>
                  <a:pt x="322364" y="12395"/>
                </a:lnTo>
                <a:lnTo>
                  <a:pt x="310916" y="19288"/>
                </a:lnTo>
                <a:lnTo>
                  <a:pt x="309106" y="18579"/>
                </a:lnTo>
                <a:lnTo>
                  <a:pt x="301093" y="13260"/>
                </a:lnTo>
                <a:lnTo>
                  <a:pt x="288135" y="10882"/>
                </a:lnTo>
                <a:lnTo>
                  <a:pt x="238436" y="10297"/>
                </a:lnTo>
                <a:lnTo>
                  <a:pt x="237904" y="11441"/>
                </a:lnTo>
                <a:lnTo>
                  <a:pt x="237312" y="15763"/>
                </a:lnTo>
                <a:lnTo>
                  <a:pt x="236010" y="17373"/>
                </a:lnTo>
                <a:lnTo>
                  <a:pt x="231512" y="19163"/>
                </a:lnTo>
                <a:lnTo>
                  <a:pt x="167168" y="20592"/>
                </a:lnTo>
                <a:lnTo>
                  <a:pt x="103439" y="20592"/>
                </a:lnTo>
                <a:lnTo>
                  <a:pt x="41025" y="20592"/>
                </a:lnTo>
                <a:lnTo>
                  <a:pt x="22163" y="20592"/>
                </a:lnTo>
                <a:lnTo>
                  <a:pt x="21641" y="21737"/>
                </a:lnTo>
                <a:lnTo>
                  <a:pt x="21060" y="26060"/>
                </a:lnTo>
                <a:lnTo>
                  <a:pt x="19761" y="27670"/>
                </a:lnTo>
                <a:lnTo>
                  <a:pt x="10427" y="30854"/>
                </a:lnTo>
                <a:lnTo>
                  <a:pt x="0" y="30891"/>
                </a:lnTo>
                <a:lnTo>
                  <a:pt x="0" y="20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2" name="SMARTInkShape-Group74"/>
          <p:cNvGrpSpPr/>
          <p:nvPr/>
        </p:nvGrpSpPr>
        <p:grpSpPr>
          <a:xfrm>
            <a:off x="1235680" y="4242487"/>
            <a:ext cx="545627" cy="504442"/>
            <a:chOff x="1235680" y="4242487"/>
            <a:chExt cx="545627" cy="504442"/>
          </a:xfrm>
        </p:grpSpPr>
        <p:sp>
          <p:nvSpPr>
            <p:cNvPr id="160" name="SMARTInkShape-131"/>
            <p:cNvSpPr/>
            <p:nvPr/>
          </p:nvSpPr>
          <p:spPr>
            <a:xfrm>
              <a:off x="1235680" y="4252788"/>
              <a:ext cx="494267" cy="494141"/>
            </a:xfrm>
            <a:custGeom>
              <a:avLst/>
              <a:gdLst/>
              <a:ahLst/>
              <a:cxnLst/>
              <a:rect l="0" t="0" r="0" b="0"/>
              <a:pathLst>
                <a:path w="494267" h="494141">
                  <a:moveTo>
                    <a:pt x="236834" y="41185"/>
                  </a:moveTo>
                  <a:lnTo>
                    <a:pt x="231367" y="35718"/>
                  </a:lnTo>
                  <a:lnTo>
                    <a:pt x="228683" y="29983"/>
                  </a:lnTo>
                  <a:lnTo>
                    <a:pt x="226960" y="22445"/>
                  </a:lnTo>
                  <a:lnTo>
                    <a:pt x="212241" y="6421"/>
                  </a:lnTo>
                  <a:lnTo>
                    <a:pt x="205690" y="2851"/>
                  </a:lnTo>
                  <a:lnTo>
                    <a:pt x="188746" y="371"/>
                  </a:lnTo>
                  <a:lnTo>
                    <a:pt x="145556" y="0"/>
                  </a:lnTo>
                  <a:lnTo>
                    <a:pt x="136007" y="3048"/>
                  </a:lnTo>
                  <a:lnTo>
                    <a:pt x="127950" y="7074"/>
                  </a:lnTo>
                  <a:lnTo>
                    <a:pt x="110403" y="9657"/>
                  </a:lnTo>
                  <a:lnTo>
                    <a:pt x="99408" y="11154"/>
                  </a:lnTo>
                  <a:lnTo>
                    <a:pt x="72270" y="22989"/>
                  </a:lnTo>
                  <a:lnTo>
                    <a:pt x="68773" y="25622"/>
                  </a:lnTo>
                  <a:lnTo>
                    <a:pt x="64888" y="31598"/>
                  </a:lnTo>
                  <a:lnTo>
                    <a:pt x="63852" y="34794"/>
                  </a:lnTo>
                  <a:lnTo>
                    <a:pt x="56598" y="41395"/>
                  </a:lnTo>
                  <a:lnTo>
                    <a:pt x="38763" y="54956"/>
                  </a:lnTo>
                  <a:lnTo>
                    <a:pt x="34388" y="61798"/>
                  </a:lnTo>
                  <a:lnTo>
                    <a:pt x="31299" y="68653"/>
                  </a:lnTo>
                  <a:lnTo>
                    <a:pt x="4266" y="109162"/>
                  </a:lnTo>
                  <a:lnTo>
                    <a:pt x="1261" y="119932"/>
                  </a:lnTo>
                  <a:lnTo>
                    <a:pt x="0" y="178057"/>
                  </a:lnTo>
                  <a:lnTo>
                    <a:pt x="3048" y="185159"/>
                  </a:lnTo>
                  <a:lnTo>
                    <a:pt x="7073" y="192128"/>
                  </a:lnTo>
                  <a:lnTo>
                    <a:pt x="9657" y="205925"/>
                  </a:lnTo>
                  <a:lnTo>
                    <a:pt x="13155" y="222337"/>
                  </a:lnTo>
                  <a:lnTo>
                    <a:pt x="19938" y="256155"/>
                  </a:lnTo>
                  <a:lnTo>
                    <a:pt x="20155" y="260012"/>
                  </a:lnTo>
                  <a:lnTo>
                    <a:pt x="23448" y="267349"/>
                  </a:lnTo>
                  <a:lnTo>
                    <a:pt x="31734" y="284014"/>
                  </a:lnTo>
                  <a:lnTo>
                    <a:pt x="39940" y="313857"/>
                  </a:lnTo>
                  <a:lnTo>
                    <a:pt x="41960" y="326651"/>
                  </a:lnTo>
                  <a:lnTo>
                    <a:pt x="49296" y="343281"/>
                  </a:lnTo>
                  <a:lnTo>
                    <a:pt x="69099" y="370500"/>
                  </a:lnTo>
                  <a:lnTo>
                    <a:pt x="71897" y="377475"/>
                  </a:lnTo>
                  <a:lnTo>
                    <a:pt x="89811" y="401585"/>
                  </a:lnTo>
                  <a:lnTo>
                    <a:pt x="92544" y="408453"/>
                  </a:lnTo>
                  <a:lnTo>
                    <a:pt x="97573" y="415319"/>
                  </a:lnTo>
                  <a:lnTo>
                    <a:pt x="103621" y="419133"/>
                  </a:lnTo>
                  <a:lnTo>
                    <a:pt x="110124" y="421973"/>
                  </a:lnTo>
                  <a:lnTo>
                    <a:pt x="150076" y="448584"/>
                  </a:lnTo>
                  <a:lnTo>
                    <a:pt x="161039" y="451746"/>
                  </a:lnTo>
                  <a:lnTo>
                    <a:pt x="168060" y="452485"/>
                  </a:lnTo>
                  <a:lnTo>
                    <a:pt x="174994" y="455865"/>
                  </a:lnTo>
                  <a:lnTo>
                    <a:pt x="194235" y="467357"/>
                  </a:lnTo>
                  <a:lnTo>
                    <a:pt x="215601" y="475891"/>
                  </a:lnTo>
                  <a:lnTo>
                    <a:pt x="222820" y="480379"/>
                  </a:lnTo>
                  <a:lnTo>
                    <a:pt x="233317" y="482905"/>
                  </a:lnTo>
                  <a:lnTo>
                    <a:pt x="268142" y="485020"/>
                  </a:lnTo>
                  <a:lnTo>
                    <a:pt x="294619" y="493303"/>
                  </a:lnTo>
                  <a:lnTo>
                    <a:pt x="312272" y="494140"/>
                  </a:lnTo>
                  <a:lnTo>
                    <a:pt x="372573" y="484095"/>
                  </a:lnTo>
                  <a:lnTo>
                    <a:pt x="383967" y="484006"/>
                  </a:lnTo>
                  <a:lnTo>
                    <a:pt x="425181" y="474097"/>
                  </a:lnTo>
                  <a:lnTo>
                    <a:pt x="427615" y="472810"/>
                  </a:lnTo>
                  <a:lnTo>
                    <a:pt x="429237" y="470809"/>
                  </a:lnTo>
                  <a:lnTo>
                    <a:pt x="430319" y="468331"/>
                  </a:lnTo>
                  <a:lnTo>
                    <a:pt x="432184" y="466678"/>
                  </a:lnTo>
                  <a:lnTo>
                    <a:pt x="462290" y="454117"/>
                  </a:lnTo>
                  <a:lnTo>
                    <a:pt x="471946" y="453214"/>
                  </a:lnTo>
                  <a:lnTo>
                    <a:pt x="483500" y="443207"/>
                  </a:lnTo>
                  <a:lnTo>
                    <a:pt x="489296" y="442906"/>
                  </a:lnTo>
                  <a:lnTo>
                    <a:pt x="490953" y="441720"/>
                  </a:lnTo>
                  <a:lnTo>
                    <a:pt x="492057" y="439785"/>
                  </a:lnTo>
                  <a:lnTo>
                    <a:pt x="494266" y="432482"/>
                  </a:lnTo>
                  <a:lnTo>
                    <a:pt x="494266" y="4427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132"/>
            <p:cNvSpPr/>
            <p:nvPr/>
          </p:nvSpPr>
          <p:spPr>
            <a:xfrm>
              <a:off x="1369544" y="4242487"/>
              <a:ext cx="411763" cy="473676"/>
            </a:xfrm>
            <a:custGeom>
              <a:avLst/>
              <a:gdLst/>
              <a:ahLst/>
              <a:cxnLst/>
              <a:rect l="0" t="0" r="0" b="0"/>
              <a:pathLst>
                <a:path w="411763" h="473676">
                  <a:moveTo>
                    <a:pt x="391294" y="473675"/>
                  </a:moveTo>
                  <a:lnTo>
                    <a:pt x="391294" y="463802"/>
                  </a:lnTo>
                  <a:lnTo>
                    <a:pt x="400159" y="454549"/>
                  </a:lnTo>
                  <a:lnTo>
                    <a:pt x="401167" y="448050"/>
                  </a:lnTo>
                  <a:lnTo>
                    <a:pt x="401465" y="438877"/>
                  </a:lnTo>
                  <a:lnTo>
                    <a:pt x="404586" y="432275"/>
                  </a:lnTo>
                  <a:lnTo>
                    <a:pt x="410446" y="424181"/>
                  </a:lnTo>
                  <a:lnTo>
                    <a:pt x="411603" y="414361"/>
                  </a:lnTo>
                  <a:lnTo>
                    <a:pt x="411762" y="408031"/>
                  </a:lnTo>
                  <a:lnTo>
                    <a:pt x="410660" y="405885"/>
                  </a:lnTo>
                  <a:lnTo>
                    <a:pt x="408781" y="404455"/>
                  </a:lnTo>
                  <a:lnTo>
                    <a:pt x="406384" y="403502"/>
                  </a:lnTo>
                  <a:lnTo>
                    <a:pt x="404787" y="400578"/>
                  </a:lnTo>
                  <a:lnTo>
                    <a:pt x="401716" y="373031"/>
                  </a:lnTo>
                  <a:lnTo>
                    <a:pt x="401602" y="356574"/>
                  </a:lnTo>
                  <a:lnTo>
                    <a:pt x="391718" y="316197"/>
                  </a:lnTo>
                  <a:lnTo>
                    <a:pt x="390432" y="313771"/>
                  </a:lnTo>
                  <a:lnTo>
                    <a:pt x="388431" y="312154"/>
                  </a:lnTo>
                  <a:lnTo>
                    <a:pt x="385953" y="311077"/>
                  </a:lnTo>
                  <a:lnTo>
                    <a:pt x="384301" y="309212"/>
                  </a:lnTo>
                  <a:lnTo>
                    <a:pt x="373040" y="279990"/>
                  </a:lnTo>
                  <a:lnTo>
                    <a:pt x="362567" y="218594"/>
                  </a:lnTo>
                  <a:lnTo>
                    <a:pt x="360220" y="210422"/>
                  </a:lnTo>
                  <a:lnTo>
                    <a:pt x="352442" y="195854"/>
                  </a:lnTo>
                  <a:lnTo>
                    <a:pt x="345100" y="176492"/>
                  </a:lnTo>
                  <a:lnTo>
                    <a:pt x="342191" y="172581"/>
                  </a:lnTo>
                  <a:lnTo>
                    <a:pt x="333776" y="165930"/>
                  </a:lnTo>
                  <a:lnTo>
                    <a:pt x="321609" y="144029"/>
                  </a:lnTo>
                  <a:lnTo>
                    <a:pt x="320811" y="140642"/>
                  </a:lnTo>
                  <a:lnTo>
                    <a:pt x="290990" y="105732"/>
                  </a:lnTo>
                  <a:lnTo>
                    <a:pt x="282374" y="95908"/>
                  </a:lnTo>
                  <a:lnTo>
                    <a:pt x="279957" y="89155"/>
                  </a:lnTo>
                  <a:lnTo>
                    <a:pt x="272781" y="82339"/>
                  </a:lnTo>
                  <a:lnTo>
                    <a:pt x="264252" y="75496"/>
                  </a:lnTo>
                  <a:lnTo>
                    <a:pt x="258306" y="66354"/>
                  </a:lnTo>
                  <a:lnTo>
                    <a:pt x="236685" y="53902"/>
                  </a:lnTo>
                  <a:lnTo>
                    <a:pt x="233302" y="53096"/>
                  </a:lnTo>
                  <a:lnTo>
                    <a:pt x="223075" y="46497"/>
                  </a:lnTo>
                  <a:lnTo>
                    <a:pt x="209369" y="35160"/>
                  </a:lnTo>
                  <a:lnTo>
                    <a:pt x="195644" y="28684"/>
                  </a:lnTo>
                  <a:lnTo>
                    <a:pt x="187382" y="22192"/>
                  </a:lnTo>
                  <a:lnTo>
                    <a:pt x="177529" y="19765"/>
                  </a:lnTo>
                  <a:lnTo>
                    <a:pt x="167903" y="13611"/>
                  </a:lnTo>
                  <a:lnTo>
                    <a:pt x="156453" y="10732"/>
                  </a:lnTo>
                  <a:lnTo>
                    <a:pt x="109407" y="10296"/>
                  </a:lnTo>
                  <a:lnTo>
                    <a:pt x="107261" y="9153"/>
                  </a:lnTo>
                  <a:lnTo>
                    <a:pt x="105831" y="7245"/>
                  </a:lnTo>
                  <a:lnTo>
                    <a:pt x="104877" y="4830"/>
                  </a:lnTo>
                  <a:lnTo>
                    <a:pt x="103097" y="3221"/>
                  </a:lnTo>
                  <a:lnTo>
                    <a:pt x="94271" y="424"/>
                  </a:lnTo>
                  <a:lnTo>
                    <a:pt x="46146" y="0"/>
                  </a:lnTo>
                  <a:lnTo>
                    <a:pt x="44492" y="1144"/>
                  </a:lnTo>
                  <a:lnTo>
                    <a:pt x="43390" y="3051"/>
                  </a:lnTo>
                  <a:lnTo>
                    <a:pt x="42655" y="5466"/>
                  </a:lnTo>
                  <a:lnTo>
                    <a:pt x="41021" y="7076"/>
                  </a:lnTo>
                  <a:lnTo>
                    <a:pt x="31351" y="10171"/>
                  </a:lnTo>
                  <a:lnTo>
                    <a:pt x="0" y="10296"/>
                  </a:lnTo>
                  <a:lnTo>
                    <a:pt x="10294" y="1029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5" name="SMARTInkShape-Group75"/>
          <p:cNvGrpSpPr/>
          <p:nvPr/>
        </p:nvGrpSpPr>
        <p:grpSpPr>
          <a:xfrm>
            <a:off x="1699092" y="5385486"/>
            <a:ext cx="463119" cy="365896"/>
            <a:chOff x="1699092" y="5385486"/>
            <a:chExt cx="463119" cy="365896"/>
          </a:xfrm>
        </p:grpSpPr>
        <p:sp>
          <p:nvSpPr>
            <p:cNvPr id="163" name="SMARTInkShape-133"/>
            <p:cNvSpPr/>
            <p:nvPr/>
          </p:nvSpPr>
          <p:spPr>
            <a:xfrm>
              <a:off x="1987378" y="5385486"/>
              <a:ext cx="174833" cy="10421"/>
            </a:xfrm>
            <a:custGeom>
              <a:avLst/>
              <a:gdLst/>
              <a:ahLst/>
              <a:cxnLst/>
              <a:rect l="0" t="0" r="0" b="0"/>
              <a:pathLst>
                <a:path w="174833" h="10421">
                  <a:moveTo>
                    <a:pt x="174832" y="10420"/>
                  </a:moveTo>
                  <a:lnTo>
                    <a:pt x="172173" y="10336"/>
                  </a:lnTo>
                  <a:lnTo>
                    <a:pt x="165002" y="7264"/>
                  </a:lnTo>
                  <a:lnTo>
                    <a:pt x="161488" y="4843"/>
                  </a:lnTo>
                  <a:lnTo>
                    <a:pt x="145609" y="1436"/>
                  </a:lnTo>
                  <a:lnTo>
                    <a:pt x="83031" y="5"/>
                  </a:lnTo>
                  <a:lnTo>
                    <a:pt x="18723" y="0"/>
                  </a:lnTo>
                  <a:lnTo>
                    <a:pt x="1651" y="0"/>
                  </a:lnTo>
                  <a:lnTo>
                    <a:pt x="1100" y="1145"/>
                  </a:lnTo>
                  <a:lnTo>
                    <a:pt x="0"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134"/>
            <p:cNvSpPr/>
            <p:nvPr/>
          </p:nvSpPr>
          <p:spPr>
            <a:xfrm>
              <a:off x="1699092" y="5385486"/>
              <a:ext cx="425602" cy="365896"/>
            </a:xfrm>
            <a:custGeom>
              <a:avLst/>
              <a:gdLst/>
              <a:ahLst/>
              <a:cxnLst/>
              <a:rect l="0" t="0" r="0" b="0"/>
              <a:pathLst>
                <a:path w="425602" h="365896">
                  <a:moveTo>
                    <a:pt x="267692" y="1"/>
                  </a:moveTo>
                  <a:lnTo>
                    <a:pt x="206078" y="0"/>
                  </a:lnTo>
                  <a:lnTo>
                    <a:pt x="144125" y="0"/>
                  </a:lnTo>
                  <a:lnTo>
                    <a:pt x="140692" y="0"/>
                  </a:lnTo>
                  <a:lnTo>
                    <a:pt x="133827" y="3051"/>
                  </a:lnTo>
                  <a:lnTo>
                    <a:pt x="126962" y="7077"/>
                  </a:lnTo>
                  <a:lnTo>
                    <a:pt x="113232" y="9661"/>
                  </a:lnTo>
                  <a:lnTo>
                    <a:pt x="99502" y="10172"/>
                  </a:lnTo>
                  <a:lnTo>
                    <a:pt x="92638" y="13293"/>
                  </a:lnTo>
                  <a:lnTo>
                    <a:pt x="85773" y="17350"/>
                  </a:lnTo>
                  <a:lnTo>
                    <a:pt x="75476" y="20777"/>
                  </a:lnTo>
                  <a:lnTo>
                    <a:pt x="65178" y="27387"/>
                  </a:lnTo>
                  <a:lnTo>
                    <a:pt x="58314" y="29334"/>
                  </a:lnTo>
                  <a:lnTo>
                    <a:pt x="56025" y="30997"/>
                  </a:lnTo>
                  <a:lnTo>
                    <a:pt x="54499" y="33251"/>
                  </a:lnTo>
                  <a:lnTo>
                    <a:pt x="53482" y="35897"/>
                  </a:lnTo>
                  <a:lnTo>
                    <a:pt x="51660" y="37661"/>
                  </a:lnTo>
                  <a:lnTo>
                    <a:pt x="40515" y="43543"/>
                  </a:lnTo>
                  <a:lnTo>
                    <a:pt x="25953" y="56488"/>
                  </a:lnTo>
                  <a:lnTo>
                    <a:pt x="22955" y="62481"/>
                  </a:lnTo>
                  <a:lnTo>
                    <a:pt x="22155" y="65680"/>
                  </a:lnTo>
                  <a:lnTo>
                    <a:pt x="12617" y="82440"/>
                  </a:lnTo>
                  <a:lnTo>
                    <a:pt x="7415" y="97880"/>
                  </a:lnTo>
                  <a:lnTo>
                    <a:pt x="2170" y="111762"/>
                  </a:lnTo>
                  <a:lnTo>
                    <a:pt x="0" y="137695"/>
                  </a:lnTo>
                  <a:lnTo>
                    <a:pt x="3030" y="144339"/>
                  </a:lnTo>
                  <a:lnTo>
                    <a:pt x="7046" y="151106"/>
                  </a:lnTo>
                  <a:lnTo>
                    <a:pt x="9836" y="162733"/>
                  </a:lnTo>
                  <a:lnTo>
                    <a:pt x="10134" y="169624"/>
                  </a:lnTo>
                  <a:lnTo>
                    <a:pt x="13255" y="175692"/>
                  </a:lnTo>
                  <a:lnTo>
                    <a:pt x="17311" y="182203"/>
                  </a:lnTo>
                  <a:lnTo>
                    <a:pt x="19915" y="195706"/>
                  </a:lnTo>
                  <a:lnTo>
                    <a:pt x="20430" y="203923"/>
                  </a:lnTo>
                  <a:lnTo>
                    <a:pt x="38814" y="227233"/>
                  </a:lnTo>
                  <a:lnTo>
                    <a:pt x="39593" y="230436"/>
                  </a:lnTo>
                  <a:lnTo>
                    <a:pt x="41257" y="232569"/>
                  </a:lnTo>
                  <a:lnTo>
                    <a:pt x="46156" y="234941"/>
                  </a:lnTo>
                  <a:lnTo>
                    <a:pt x="47920" y="236717"/>
                  </a:lnTo>
                  <a:lnTo>
                    <a:pt x="49881" y="241743"/>
                  </a:lnTo>
                  <a:lnTo>
                    <a:pt x="51547" y="243540"/>
                  </a:lnTo>
                  <a:lnTo>
                    <a:pt x="56450" y="245537"/>
                  </a:lnTo>
                  <a:lnTo>
                    <a:pt x="58215" y="247214"/>
                  </a:lnTo>
                  <a:lnTo>
                    <a:pt x="66747" y="261327"/>
                  </a:lnTo>
                  <a:lnTo>
                    <a:pt x="72740" y="264885"/>
                  </a:lnTo>
                  <a:lnTo>
                    <a:pt x="79218" y="267610"/>
                  </a:lnTo>
                  <a:lnTo>
                    <a:pt x="90644" y="276430"/>
                  </a:lnTo>
                  <a:lnTo>
                    <a:pt x="100465" y="278856"/>
                  </a:lnTo>
                  <a:lnTo>
                    <a:pt x="110085" y="285011"/>
                  </a:lnTo>
                  <a:lnTo>
                    <a:pt x="120182" y="288487"/>
                  </a:lnTo>
                  <a:lnTo>
                    <a:pt x="130419" y="295110"/>
                  </a:lnTo>
                  <a:lnTo>
                    <a:pt x="142094" y="298160"/>
                  </a:lnTo>
                  <a:lnTo>
                    <a:pt x="148989" y="303952"/>
                  </a:lnTo>
                  <a:lnTo>
                    <a:pt x="158109" y="306711"/>
                  </a:lnTo>
                  <a:lnTo>
                    <a:pt x="181011" y="309772"/>
                  </a:lnTo>
                  <a:lnTo>
                    <a:pt x="195439" y="317012"/>
                  </a:lnTo>
                  <a:lnTo>
                    <a:pt x="242709" y="329679"/>
                  </a:lnTo>
                  <a:lnTo>
                    <a:pt x="257205" y="337470"/>
                  </a:lnTo>
                  <a:lnTo>
                    <a:pt x="317904" y="342844"/>
                  </a:lnTo>
                  <a:lnTo>
                    <a:pt x="325477" y="346880"/>
                  </a:lnTo>
                  <a:lnTo>
                    <a:pt x="337317" y="349152"/>
                  </a:lnTo>
                  <a:lnTo>
                    <a:pt x="354809" y="350969"/>
                  </a:lnTo>
                  <a:lnTo>
                    <a:pt x="387729" y="359427"/>
                  </a:lnTo>
                  <a:lnTo>
                    <a:pt x="413691" y="360277"/>
                  </a:lnTo>
                  <a:lnTo>
                    <a:pt x="421443" y="363400"/>
                  </a:lnTo>
                  <a:lnTo>
                    <a:pt x="425111" y="365834"/>
                  </a:lnTo>
                  <a:lnTo>
                    <a:pt x="425601" y="3658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6" name="SMARTInkShape-135"/>
          <p:cNvSpPr/>
          <p:nvPr/>
        </p:nvSpPr>
        <p:spPr>
          <a:xfrm>
            <a:off x="628135" y="4829433"/>
            <a:ext cx="823785" cy="319215"/>
          </a:xfrm>
          <a:custGeom>
            <a:avLst/>
            <a:gdLst/>
            <a:ahLst/>
            <a:cxnLst/>
            <a:rect l="0" t="0" r="0" b="0"/>
            <a:pathLst>
              <a:path w="823785" h="319215">
                <a:moveTo>
                  <a:pt x="638433" y="20594"/>
                </a:moveTo>
                <a:lnTo>
                  <a:pt x="638433" y="15127"/>
                </a:lnTo>
                <a:lnTo>
                  <a:pt x="637289" y="13517"/>
                </a:lnTo>
                <a:lnTo>
                  <a:pt x="635382" y="12444"/>
                </a:lnTo>
                <a:lnTo>
                  <a:pt x="627946" y="10580"/>
                </a:lnTo>
                <a:lnTo>
                  <a:pt x="564148" y="10297"/>
                </a:lnTo>
                <a:lnTo>
                  <a:pt x="516252" y="10297"/>
                </a:lnTo>
                <a:lnTo>
                  <a:pt x="512357" y="11440"/>
                </a:lnTo>
                <a:lnTo>
                  <a:pt x="509760" y="13348"/>
                </a:lnTo>
                <a:lnTo>
                  <a:pt x="508030" y="15763"/>
                </a:lnTo>
                <a:lnTo>
                  <a:pt x="505732" y="17373"/>
                </a:lnTo>
                <a:lnTo>
                  <a:pt x="500127" y="19163"/>
                </a:lnTo>
                <a:lnTo>
                  <a:pt x="435919" y="20593"/>
                </a:lnTo>
                <a:lnTo>
                  <a:pt x="429054" y="20594"/>
                </a:lnTo>
                <a:lnTo>
                  <a:pt x="381188" y="30703"/>
                </a:lnTo>
                <a:lnTo>
                  <a:pt x="346679" y="30889"/>
                </a:lnTo>
                <a:lnTo>
                  <a:pt x="339812" y="33941"/>
                </a:lnTo>
                <a:lnTo>
                  <a:pt x="332947" y="37968"/>
                </a:lnTo>
                <a:lnTo>
                  <a:pt x="320361" y="40234"/>
                </a:lnTo>
                <a:lnTo>
                  <a:pt x="283368" y="42249"/>
                </a:lnTo>
                <a:lnTo>
                  <a:pt x="268107" y="49322"/>
                </a:lnTo>
                <a:lnTo>
                  <a:pt x="228697" y="54481"/>
                </a:lnTo>
                <a:lnTo>
                  <a:pt x="220634" y="58538"/>
                </a:lnTo>
                <a:lnTo>
                  <a:pt x="197720" y="61657"/>
                </a:lnTo>
                <a:lnTo>
                  <a:pt x="172632" y="61772"/>
                </a:lnTo>
                <a:lnTo>
                  <a:pt x="165206" y="64829"/>
                </a:lnTo>
                <a:lnTo>
                  <a:pt x="158091" y="68858"/>
                </a:lnTo>
                <a:lnTo>
                  <a:pt x="144202" y="71444"/>
                </a:lnTo>
                <a:lnTo>
                  <a:pt x="130440" y="71955"/>
                </a:lnTo>
                <a:lnTo>
                  <a:pt x="128150" y="73141"/>
                </a:lnTo>
                <a:lnTo>
                  <a:pt x="126622" y="75076"/>
                </a:lnTo>
                <a:lnTo>
                  <a:pt x="125604" y="77511"/>
                </a:lnTo>
                <a:lnTo>
                  <a:pt x="123781" y="79133"/>
                </a:lnTo>
                <a:lnTo>
                  <a:pt x="118705" y="80935"/>
                </a:lnTo>
                <a:lnTo>
                  <a:pt x="106123" y="83237"/>
                </a:lnTo>
                <a:lnTo>
                  <a:pt x="94673" y="91205"/>
                </a:lnTo>
                <a:lnTo>
                  <a:pt x="83985" y="92545"/>
                </a:lnTo>
                <a:lnTo>
                  <a:pt x="74475" y="99726"/>
                </a:lnTo>
                <a:lnTo>
                  <a:pt x="64909" y="102011"/>
                </a:lnTo>
                <a:lnTo>
                  <a:pt x="58215" y="102545"/>
                </a:lnTo>
                <a:lnTo>
                  <a:pt x="55972" y="103831"/>
                </a:lnTo>
                <a:lnTo>
                  <a:pt x="54477" y="105833"/>
                </a:lnTo>
                <a:lnTo>
                  <a:pt x="52077" y="111801"/>
                </a:lnTo>
                <a:lnTo>
                  <a:pt x="48698" y="112617"/>
                </a:lnTo>
                <a:lnTo>
                  <a:pt x="46195" y="112835"/>
                </a:lnTo>
                <a:lnTo>
                  <a:pt x="40363" y="116127"/>
                </a:lnTo>
                <a:lnTo>
                  <a:pt x="31446" y="123132"/>
                </a:lnTo>
                <a:lnTo>
                  <a:pt x="25590" y="123438"/>
                </a:lnTo>
                <a:lnTo>
                  <a:pt x="23925" y="124625"/>
                </a:lnTo>
                <a:lnTo>
                  <a:pt x="22815" y="126561"/>
                </a:lnTo>
                <a:lnTo>
                  <a:pt x="22075" y="128995"/>
                </a:lnTo>
                <a:lnTo>
                  <a:pt x="20437" y="130619"/>
                </a:lnTo>
                <a:lnTo>
                  <a:pt x="15567" y="132422"/>
                </a:lnTo>
                <a:lnTo>
                  <a:pt x="13810" y="134046"/>
                </a:lnTo>
                <a:lnTo>
                  <a:pt x="10338" y="144025"/>
                </a:lnTo>
                <a:lnTo>
                  <a:pt x="1435" y="153016"/>
                </a:lnTo>
                <a:lnTo>
                  <a:pt x="37" y="164294"/>
                </a:lnTo>
                <a:lnTo>
                  <a:pt x="0" y="200984"/>
                </a:lnTo>
                <a:lnTo>
                  <a:pt x="1144" y="202639"/>
                </a:lnTo>
                <a:lnTo>
                  <a:pt x="3051" y="203742"/>
                </a:lnTo>
                <a:lnTo>
                  <a:pt x="5467" y="204476"/>
                </a:lnTo>
                <a:lnTo>
                  <a:pt x="7077" y="206110"/>
                </a:lnTo>
                <a:lnTo>
                  <a:pt x="9873" y="214682"/>
                </a:lnTo>
                <a:lnTo>
                  <a:pt x="10172" y="221247"/>
                </a:lnTo>
                <a:lnTo>
                  <a:pt x="11358" y="223011"/>
                </a:lnTo>
                <a:lnTo>
                  <a:pt x="13293" y="224187"/>
                </a:lnTo>
                <a:lnTo>
                  <a:pt x="20167" y="226401"/>
                </a:lnTo>
                <a:lnTo>
                  <a:pt x="38823" y="243628"/>
                </a:lnTo>
                <a:lnTo>
                  <a:pt x="48370" y="247240"/>
                </a:lnTo>
                <a:lnTo>
                  <a:pt x="59791" y="255864"/>
                </a:lnTo>
                <a:lnTo>
                  <a:pt x="70475" y="257294"/>
                </a:lnTo>
                <a:lnTo>
                  <a:pt x="79985" y="264481"/>
                </a:lnTo>
                <a:lnTo>
                  <a:pt x="90779" y="267302"/>
                </a:lnTo>
                <a:lnTo>
                  <a:pt x="100522" y="274721"/>
                </a:lnTo>
                <a:lnTo>
                  <a:pt x="111366" y="277592"/>
                </a:lnTo>
                <a:lnTo>
                  <a:pt x="118172" y="277898"/>
                </a:lnTo>
                <a:lnTo>
                  <a:pt x="124221" y="281021"/>
                </a:lnTo>
                <a:lnTo>
                  <a:pt x="130723" y="285078"/>
                </a:lnTo>
                <a:lnTo>
                  <a:pt x="144220" y="287683"/>
                </a:lnTo>
                <a:lnTo>
                  <a:pt x="152437" y="288197"/>
                </a:lnTo>
                <a:lnTo>
                  <a:pt x="183019" y="298194"/>
                </a:lnTo>
                <a:lnTo>
                  <a:pt x="209496" y="298609"/>
                </a:lnTo>
                <a:lnTo>
                  <a:pt x="211745" y="299757"/>
                </a:lnTo>
                <a:lnTo>
                  <a:pt x="213245" y="301667"/>
                </a:lnTo>
                <a:lnTo>
                  <a:pt x="214244" y="304084"/>
                </a:lnTo>
                <a:lnTo>
                  <a:pt x="216055" y="305695"/>
                </a:lnTo>
                <a:lnTo>
                  <a:pt x="221118" y="307486"/>
                </a:lnTo>
                <a:lnTo>
                  <a:pt x="284869" y="308917"/>
                </a:lnTo>
                <a:lnTo>
                  <a:pt x="344599" y="310062"/>
                </a:lnTo>
                <a:lnTo>
                  <a:pt x="380176" y="318580"/>
                </a:lnTo>
                <a:lnTo>
                  <a:pt x="442726" y="319214"/>
                </a:lnTo>
                <a:lnTo>
                  <a:pt x="467015" y="318072"/>
                </a:lnTo>
                <a:lnTo>
                  <a:pt x="486980" y="310350"/>
                </a:lnTo>
                <a:lnTo>
                  <a:pt x="546883" y="308974"/>
                </a:lnTo>
                <a:lnTo>
                  <a:pt x="609494" y="308918"/>
                </a:lnTo>
                <a:lnTo>
                  <a:pt x="617181" y="305868"/>
                </a:lnTo>
                <a:lnTo>
                  <a:pt x="624411" y="301842"/>
                </a:lnTo>
                <a:lnTo>
                  <a:pt x="638375" y="299257"/>
                </a:lnTo>
                <a:lnTo>
                  <a:pt x="662664" y="297560"/>
                </a:lnTo>
                <a:lnTo>
                  <a:pt x="682629" y="289767"/>
                </a:lnTo>
                <a:lnTo>
                  <a:pt x="707056" y="287264"/>
                </a:lnTo>
                <a:lnTo>
                  <a:pt x="720806" y="280190"/>
                </a:lnTo>
                <a:lnTo>
                  <a:pt x="734540" y="278454"/>
                </a:lnTo>
                <a:lnTo>
                  <a:pt x="736828" y="277168"/>
                </a:lnTo>
                <a:lnTo>
                  <a:pt x="738354" y="275166"/>
                </a:lnTo>
                <a:lnTo>
                  <a:pt x="739371" y="272687"/>
                </a:lnTo>
                <a:lnTo>
                  <a:pt x="741194" y="271034"/>
                </a:lnTo>
                <a:lnTo>
                  <a:pt x="752339" y="265331"/>
                </a:lnTo>
                <a:lnTo>
                  <a:pt x="770699" y="248703"/>
                </a:lnTo>
                <a:lnTo>
                  <a:pt x="780202" y="246301"/>
                </a:lnTo>
                <a:lnTo>
                  <a:pt x="786490" y="241805"/>
                </a:lnTo>
                <a:lnTo>
                  <a:pt x="790046" y="235995"/>
                </a:lnTo>
                <a:lnTo>
                  <a:pt x="790995" y="232843"/>
                </a:lnTo>
                <a:lnTo>
                  <a:pt x="792772" y="230742"/>
                </a:lnTo>
                <a:lnTo>
                  <a:pt x="797796" y="228407"/>
                </a:lnTo>
                <a:lnTo>
                  <a:pt x="799594" y="226641"/>
                </a:lnTo>
                <a:lnTo>
                  <a:pt x="804018" y="216162"/>
                </a:lnTo>
                <a:lnTo>
                  <a:pt x="810173" y="208337"/>
                </a:lnTo>
                <a:lnTo>
                  <a:pt x="813050" y="197545"/>
                </a:lnTo>
                <a:lnTo>
                  <a:pt x="822314" y="186949"/>
                </a:lnTo>
                <a:lnTo>
                  <a:pt x="823784" y="123507"/>
                </a:lnTo>
                <a:lnTo>
                  <a:pt x="823784" y="115292"/>
                </a:lnTo>
                <a:lnTo>
                  <a:pt x="816707" y="105448"/>
                </a:lnTo>
                <a:lnTo>
                  <a:pt x="814441" y="95824"/>
                </a:lnTo>
                <a:lnTo>
                  <a:pt x="813612" y="84374"/>
                </a:lnTo>
                <a:lnTo>
                  <a:pt x="806435" y="74551"/>
                </a:lnTo>
                <a:lnTo>
                  <a:pt x="804632" y="68221"/>
                </a:lnTo>
                <a:lnTo>
                  <a:pt x="803007" y="66076"/>
                </a:lnTo>
                <a:lnTo>
                  <a:pt x="796398" y="61911"/>
                </a:lnTo>
                <a:lnTo>
                  <a:pt x="792056" y="51407"/>
                </a:lnTo>
                <a:lnTo>
                  <a:pt x="778600" y="37294"/>
                </a:lnTo>
                <a:lnTo>
                  <a:pt x="772048" y="33738"/>
                </a:lnTo>
                <a:lnTo>
                  <a:pt x="768699" y="32788"/>
                </a:lnTo>
                <a:lnTo>
                  <a:pt x="766465" y="31012"/>
                </a:lnTo>
                <a:lnTo>
                  <a:pt x="762179" y="24191"/>
                </a:lnTo>
                <a:lnTo>
                  <a:pt x="737867" y="12467"/>
                </a:lnTo>
                <a:lnTo>
                  <a:pt x="731966" y="4202"/>
                </a:lnTo>
                <a:lnTo>
                  <a:pt x="726532" y="1867"/>
                </a:lnTo>
                <a:lnTo>
                  <a:pt x="662459" y="0"/>
                </a:lnTo>
                <a:lnTo>
                  <a:pt x="655594" y="0"/>
                </a:lnTo>
                <a:lnTo>
                  <a:pt x="648730" y="3051"/>
                </a:lnTo>
                <a:lnTo>
                  <a:pt x="641865" y="7076"/>
                </a:lnTo>
                <a:lnTo>
                  <a:pt x="630169" y="9873"/>
                </a:lnTo>
                <a:lnTo>
                  <a:pt x="629491" y="11158"/>
                </a:lnTo>
                <a:lnTo>
                  <a:pt x="628135" y="20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9" name="SMARTInkShape-Group77"/>
          <p:cNvGrpSpPr/>
          <p:nvPr/>
        </p:nvGrpSpPr>
        <p:grpSpPr>
          <a:xfrm>
            <a:off x="957700" y="3172205"/>
            <a:ext cx="688794" cy="327404"/>
            <a:chOff x="957700" y="3172205"/>
            <a:chExt cx="688794" cy="327404"/>
          </a:xfrm>
        </p:grpSpPr>
        <p:sp>
          <p:nvSpPr>
            <p:cNvPr id="167" name="SMARTInkShape-136"/>
            <p:cNvSpPr/>
            <p:nvPr/>
          </p:nvSpPr>
          <p:spPr>
            <a:xfrm>
              <a:off x="957700" y="3172205"/>
              <a:ext cx="688794" cy="327404"/>
            </a:xfrm>
            <a:custGeom>
              <a:avLst/>
              <a:gdLst/>
              <a:ahLst/>
              <a:cxnLst/>
              <a:rect l="0" t="0" r="0" b="0"/>
              <a:pathLst>
                <a:path w="688794" h="327404">
                  <a:moveTo>
                    <a:pt x="273656" y="1648"/>
                  </a:moveTo>
                  <a:lnTo>
                    <a:pt x="261700" y="0"/>
                  </a:lnTo>
                  <a:lnTo>
                    <a:pt x="231423" y="591"/>
                  </a:lnTo>
                  <a:lnTo>
                    <a:pt x="168531" y="9239"/>
                  </a:lnTo>
                  <a:lnTo>
                    <a:pt x="157634" y="12524"/>
                  </a:lnTo>
                  <a:lnTo>
                    <a:pt x="147833" y="16654"/>
                  </a:lnTo>
                  <a:lnTo>
                    <a:pt x="103578" y="27888"/>
                  </a:lnTo>
                  <a:lnTo>
                    <a:pt x="83813" y="40763"/>
                  </a:lnTo>
                  <a:lnTo>
                    <a:pt x="76122" y="46366"/>
                  </a:lnTo>
                  <a:lnTo>
                    <a:pt x="46704" y="59820"/>
                  </a:lnTo>
                  <a:lnTo>
                    <a:pt x="29312" y="75373"/>
                  </a:lnTo>
                  <a:lnTo>
                    <a:pt x="2884" y="122243"/>
                  </a:lnTo>
                  <a:lnTo>
                    <a:pt x="335" y="147078"/>
                  </a:lnTo>
                  <a:lnTo>
                    <a:pt x="0" y="167116"/>
                  </a:lnTo>
                  <a:lnTo>
                    <a:pt x="3022" y="174223"/>
                  </a:lnTo>
                  <a:lnTo>
                    <a:pt x="5430" y="177720"/>
                  </a:lnTo>
                  <a:lnTo>
                    <a:pt x="11583" y="199774"/>
                  </a:lnTo>
                  <a:lnTo>
                    <a:pt x="20756" y="212764"/>
                  </a:lnTo>
                  <a:lnTo>
                    <a:pt x="38785" y="227477"/>
                  </a:lnTo>
                  <a:lnTo>
                    <a:pt x="99564" y="260013"/>
                  </a:lnTo>
                  <a:lnTo>
                    <a:pt x="145745" y="282178"/>
                  </a:lnTo>
                  <a:lnTo>
                    <a:pt x="201594" y="298565"/>
                  </a:lnTo>
                  <a:lnTo>
                    <a:pt x="264250" y="310479"/>
                  </a:lnTo>
                  <a:lnTo>
                    <a:pt x="294461" y="316979"/>
                  </a:lnTo>
                  <a:lnTo>
                    <a:pt x="353824" y="321419"/>
                  </a:lnTo>
                  <a:lnTo>
                    <a:pt x="386523" y="327403"/>
                  </a:lnTo>
                  <a:lnTo>
                    <a:pt x="421968" y="323583"/>
                  </a:lnTo>
                  <a:lnTo>
                    <a:pt x="428889" y="325347"/>
                  </a:lnTo>
                  <a:lnTo>
                    <a:pt x="460497" y="322365"/>
                  </a:lnTo>
                  <a:lnTo>
                    <a:pt x="524755" y="308313"/>
                  </a:lnTo>
                  <a:lnTo>
                    <a:pt x="585381" y="287521"/>
                  </a:lnTo>
                  <a:lnTo>
                    <a:pt x="644027" y="249987"/>
                  </a:lnTo>
                  <a:lnTo>
                    <a:pt x="655182" y="238506"/>
                  </a:lnTo>
                  <a:lnTo>
                    <a:pt x="674962" y="208552"/>
                  </a:lnTo>
                  <a:lnTo>
                    <a:pt x="681711" y="187050"/>
                  </a:lnTo>
                  <a:lnTo>
                    <a:pt x="686242" y="178887"/>
                  </a:lnTo>
                  <a:lnTo>
                    <a:pt x="688793" y="166716"/>
                  </a:lnTo>
                  <a:lnTo>
                    <a:pt x="688405" y="149125"/>
                  </a:lnTo>
                  <a:lnTo>
                    <a:pt x="679353" y="117310"/>
                  </a:lnTo>
                  <a:lnTo>
                    <a:pt x="671603" y="102581"/>
                  </a:lnTo>
                  <a:lnTo>
                    <a:pt x="670826" y="99067"/>
                  </a:lnTo>
                  <a:lnTo>
                    <a:pt x="663861" y="92111"/>
                  </a:lnTo>
                  <a:lnTo>
                    <a:pt x="638810" y="74501"/>
                  </a:lnTo>
                  <a:lnTo>
                    <a:pt x="631707" y="71658"/>
                  </a:lnTo>
                  <a:lnTo>
                    <a:pt x="621275" y="64769"/>
                  </a:lnTo>
                  <a:lnTo>
                    <a:pt x="614379" y="62756"/>
                  </a:lnTo>
                  <a:lnTo>
                    <a:pt x="585332" y="62609"/>
                  </a:lnTo>
                  <a:lnTo>
                    <a:pt x="545706" y="714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137"/>
            <p:cNvSpPr/>
            <p:nvPr/>
          </p:nvSpPr>
          <p:spPr>
            <a:xfrm>
              <a:off x="1431554" y="3200851"/>
              <a:ext cx="164528" cy="63393"/>
            </a:xfrm>
            <a:custGeom>
              <a:avLst/>
              <a:gdLst/>
              <a:ahLst/>
              <a:cxnLst/>
              <a:rect l="0" t="0" r="0" b="0"/>
              <a:pathLst>
                <a:path w="164528" h="63393">
                  <a:moveTo>
                    <a:pt x="164527" y="63392"/>
                  </a:moveTo>
                  <a:lnTo>
                    <a:pt x="145490" y="44355"/>
                  </a:lnTo>
                  <a:lnTo>
                    <a:pt x="136019" y="41961"/>
                  </a:lnTo>
                  <a:lnTo>
                    <a:pt x="109304" y="26405"/>
                  </a:lnTo>
                  <a:lnTo>
                    <a:pt x="95661" y="23448"/>
                  </a:lnTo>
                  <a:lnTo>
                    <a:pt x="78779" y="21428"/>
                  </a:lnTo>
                  <a:lnTo>
                    <a:pt x="23253" y="5121"/>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0" name="SMARTInkShape-138"/>
          <p:cNvSpPr/>
          <p:nvPr/>
        </p:nvSpPr>
        <p:spPr>
          <a:xfrm>
            <a:off x="1863814" y="3732452"/>
            <a:ext cx="525160" cy="283469"/>
          </a:xfrm>
          <a:custGeom>
            <a:avLst/>
            <a:gdLst/>
            <a:ahLst/>
            <a:cxnLst/>
            <a:rect l="0" t="0" r="0" b="0"/>
            <a:pathLst>
              <a:path w="525160" h="283469">
                <a:moveTo>
                  <a:pt x="525159" y="77548"/>
                </a:moveTo>
                <a:lnTo>
                  <a:pt x="473899" y="47720"/>
                </a:lnTo>
                <a:lnTo>
                  <a:pt x="468815" y="47129"/>
                </a:lnTo>
                <a:lnTo>
                  <a:pt x="462742" y="43815"/>
                </a:lnTo>
                <a:lnTo>
                  <a:pt x="444054" y="32365"/>
                </a:lnTo>
                <a:lnTo>
                  <a:pt x="430445" y="27929"/>
                </a:lnTo>
                <a:lnTo>
                  <a:pt x="415597" y="25286"/>
                </a:lnTo>
                <a:lnTo>
                  <a:pt x="401646" y="17985"/>
                </a:lnTo>
                <a:lnTo>
                  <a:pt x="341080" y="6120"/>
                </a:lnTo>
                <a:lnTo>
                  <a:pt x="277898" y="5474"/>
                </a:lnTo>
                <a:lnTo>
                  <a:pt x="235096" y="5467"/>
                </a:lnTo>
                <a:lnTo>
                  <a:pt x="227290" y="2416"/>
                </a:lnTo>
                <a:lnTo>
                  <a:pt x="223607" y="0"/>
                </a:lnTo>
                <a:lnTo>
                  <a:pt x="210361" y="368"/>
                </a:lnTo>
                <a:lnTo>
                  <a:pt x="146419" y="5427"/>
                </a:lnTo>
                <a:lnTo>
                  <a:pt x="137155" y="6593"/>
                </a:lnTo>
                <a:lnTo>
                  <a:pt x="103665" y="18178"/>
                </a:lnTo>
                <a:lnTo>
                  <a:pt x="96414" y="22558"/>
                </a:lnTo>
                <a:lnTo>
                  <a:pt x="85899" y="26167"/>
                </a:lnTo>
                <a:lnTo>
                  <a:pt x="40739" y="54556"/>
                </a:lnTo>
                <a:lnTo>
                  <a:pt x="37455" y="55355"/>
                </a:lnTo>
                <a:lnTo>
                  <a:pt x="35267" y="57033"/>
                </a:lnTo>
                <a:lnTo>
                  <a:pt x="13831" y="86539"/>
                </a:lnTo>
                <a:lnTo>
                  <a:pt x="10198" y="100933"/>
                </a:lnTo>
                <a:lnTo>
                  <a:pt x="7942" y="103435"/>
                </a:lnTo>
                <a:lnTo>
                  <a:pt x="5293" y="105103"/>
                </a:lnTo>
                <a:lnTo>
                  <a:pt x="3528" y="107359"/>
                </a:lnTo>
                <a:lnTo>
                  <a:pt x="1566" y="112918"/>
                </a:lnTo>
                <a:lnTo>
                  <a:pt x="0" y="168067"/>
                </a:lnTo>
                <a:lnTo>
                  <a:pt x="12709" y="200663"/>
                </a:lnTo>
                <a:lnTo>
                  <a:pt x="17088" y="207779"/>
                </a:lnTo>
                <a:lnTo>
                  <a:pt x="19035" y="214756"/>
                </a:lnTo>
                <a:lnTo>
                  <a:pt x="20698" y="217074"/>
                </a:lnTo>
                <a:lnTo>
                  <a:pt x="22950" y="218619"/>
                </a:lnTo>
                <a:lnTo>
                  <a:pt x="28505" y="221481"/>
                </a:lnTo>
                <a:lnTo>
                  <a:pt x="67718" y="248109"/>
                </a:lnTo>
                <a:lnTo>
                  <a:pt x="127197" y="267889"/>
                </a:lnTo>
                <a:lnTo>
                  <a:pt x="172510" y="276041"/>
                </a:lnTo>
                <a:lnTo>
                  <a:pt x="180786" y="280182"/>
                </a:lnTo>
                <a:lnTo>
                  <a:pt x="194167" y="282513"/>
                </a:lnTo>
                <a:lnTo>
                  <a:pt x="253612" y="283468"/>
                </a:lnTo>
                <a:lnTo>
                  <a:pt x="286089" y="282348"/>
                </a:lnTo>
                <a:lnTo>
                  <a:pt x="335781" y="272335"/>
                </a:lnTo>
                <a:lnTo>
                  <a:pt x="347641" y="266204"/>
                </a:lnTo>
                <a:lnTo>
                  <a:pt x="376595" y="262044"/>
                </a:lnTo>
                <a:lnTo>
                  <a:pt x="391103" y="254807"/>
                </a:lnTo>
                <a:lnTo>
                  <a:pt x="408431" y="251749"/>
                </a:lnTo>
                <a:lnTo>
                  <a:pt x="432482" y="234808"/>
                </a:lnTo>
                <a:lnTo>
                  <a:pt x="439348" y="232108"/>
                </a:lnTo>
                <a:lnTo>
                  <a:pt x="449645" y="225300"/>
                </a:lnTo>
                <a:lnTo>
                  <a:pt x="461087" y="220485"/>
                </a:lnTo>
                <a:lnTo>
                  <a:pt x="485971" y="198652"/>
                </a:lnTo>
                <a:lnTo>
                  <a:pt x="490580" y="191249"/>
                </a:lnTo>
                <a:lnTo>
                  <a:pt x="491809" y="187673"/>
                </a:lnTo>
                <a:lnTo>
                  <a:pt x="493773" y="185289"/>
                </a:lnTo>
                <a:lnTo>
                  <a:pt x="502002" y="179645"/>
                </a:lnTo>
                <a:lnTo>
                  <a:pt x="520658" y="153738"/>
                </a:lnTo>
                <a:lnTo>
                  <a:pt x="523826" y="142964"/>
                </a:lnTo>
                <a:lnTo>
                  <a:pt x="525144" y="96144"/>
                </a:lnTo>
                <a:lnTo>
                  <a:pt x="522101" y="88483"/>
                </a:lnTo>
                <a:lnTo>
                  <a:pt x="518080" y="81264"/>
                </a:lnTo>
                <a:lnTo>
                  <a:pt x="516292" y="74241"/>
                </a:lnTo>
                <a:lnTo>
                  <a:pt x="514671" y="71911"/>
                </a:lnTo>
                <a:lnTo>
                  <a:pt x="512446" y="70357"/>
                </a:lnTo>
                <a:lnTo>
                  <a:pt x="509819" y="69322"/>
                </a:lnTo>
                <a:lnTo>
                  <a:pt x="508067" y="67487"/>
                </a:lnTo>
                <a:lnTo>
                  <a:pt x="506121" y="62398"/>
                </a:lnTo>
                <a:lnTo>
                  <a:pt x="499154" y="56322"/>
                </a:lnTo>
                <a:lnTo>
                  <a:pt x="489574" y="50952"/>
                </a:lnTo>
                <a:lnTo>
                  <a:pt x="475993" y="47222"/>
                </a:lnTo>
                <a:lnTo>
                  <a:pt x="463375" y="466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139"/>
          <p:cNvSpPr/>
          <p:nvPr/>
        </p:nvSpPr>
        <p:spPr>
          <a:xfrm>
            <a:off x="2996517" y="2615513"/>
            <a:ext cx="875257" cy="329515"/>
          </a:xfrm>
          <a:custGeom>
            <a:avLst/>
            <a:gdLst/>
            <a:ahLst/>
            <a:cxnLst/>
            <a:rect l="0" t="0" r="0" b="0"/>
            <a:pathLst>
              <a:path w="875257" h="329515">
                <a:moveTo>
                  <a:pt x="92672" y="329514"/>
                </a:moveTo>
                <a:lnTo>
                  <a:pt x="92672" y="320648"/>
                </a:lnTo>
                <a:lnTo>
                  <a:pt x="93816" y="320171"/>
                </a:lnTo>
                <a:lnTo>
                  <a:pt x="102844" y="319228"/>
                </a:lnTo>
                <a:lnTo>
                  <a:pt x="102966" y="329090"/>
                </a:lnTo>
                <a:lnTo>
                  <a:pt x="108435" y="329388"/>
                </a:lnTo>
                <a:lnTo>
                  <a:pt x="110046" y="328286"/>
                </a:lnTo>
                <a:lnTo>
                  <a:pt x="111119" y="326407"/>
                </a:lnTo>
                <a:lnTo>
                  <a:pt x="112843" y="320637"/>
                </a:lnTo>
                <a:lnTo>
                  <a:pt x="116129" y="319848"/>
                </a:lnTo>
                <a:lnTo>
                  <a:pt x="178612" y="319217"/>
                </a:lnTo>
                <a:lnTo>
                  <a:pt x="240728" y="319217"/>
                </a:lnTo>
                <a:lnTo>
                  <a:pt x="302087" y="319217"/>
                </a:lnTo>
                <a:lnTo>
                  <a:pt x="363845" y="319217"/>
                </a:lnTo>
                <a:lnTo>
                  <a:pt x="427907" y="319217"/>
                </a:lnTo>
                <a:lnTo>
                  <a:pt x="430449" y="319217"/>
                </a:lnTo>
                <a:lnTo>
                  <a:pt x="461042" y="329089"/>
                </a:lnTo>
                <a:lnTo>
                  <a:pt x="525160" y="329514"/>
                </a:lnTo>
                <a:lnTo>
                  <a:pt x="588469" y="329514"/>
                </a:lnTo>
                <a:lnTo>
                  <a:pt x="621294" y="329514"/>
                </a:lnTo>
                <a:lnTo>
                  <a:pt x="628143" y="326463"/>
                </a:lnTo>
                <a:lnTo>
                  <a:pt x="636397" y="320648"/>
                </a:lnTo>
                <a:lnTo>
                  <a:pt x="646248" y="319500"/>
                </a:lnTo>
                <a:lnTo>
                  <a:pt x="694780" y="319217"/>
                </a:lnTo>
                <a:lnTo>
                  <a:pt x="700849" y="316166"/>
                </a:lnTo>
                <a:lnTo>
                  <a:pt x="707360" y="312140"/>
                </a:lnTo>
                <a:lnTo>
                  <a:pt x="720863" y="309555"/>
                </a:lnTo>
                <a:lnTo>
                  <a:pt x="760000" y="308920"/>
                </a:lnTo>
                <a:lnTo>
                  <a:pt x="769823" y="301843"/>
                </a:lnTo>
                <a:lnTo>
                  <a:pt x="780684" y="299046"/>
                </a:lnTo>
                <a:lnTo>
                  <a:pt x="812980" y="298623"/>
                </a:lnTo>
                <a:lnTo>
                  <a:pt x="822305" y="289756"/>
                </a:lnTo>
                <a:lnTo>
                  <a:pt x="833615" y="288362"/>
                </a:lnTo>
                <a:lnTo>
                  <a:pt x="833941" y="282870"/>
                </a:lnTo>
                <a:lnTo>
                  <a:pt x="835131" y="281256"/>
                </a:lnTo>
                <a:lnTo>
                  <a:pt x="844557" y="277167"/>
                </a:lnTo>
                <a:lnTo>
                  <a:pt x="853114" y="269199"/>
                </a:lnTo>
                <a:lnTo>
                  <a:pt x="854211" y="262699"/>
                </a:lnTo>
                <a:lnTo>
                  <a:pt x="855509" y="260944"/>
                </a:lnTo>
                <a:lnTo>
                  <a:pt x="860002" y="258993"/>
                </a:lnTo>
                <a:lnTo>
                  <a:pt x="861658" y="257329"/>
                </a:lnTo>
                <a:lnTo>
                  <a:pt x="864533" y="248704"/>
                </a:lnTo>
                <a:lnTo>
                  <a:pt x="864969" y="221212"/>
                </a:lnTo>
                <a:lnTo>
                  <a:pt x="866113" y="219556"/>
                </a:lnTo>
                <a:lnTo>
                  <a:pt x="868020" y="218452"/>
                </a:lnTo>
                <a:lnTo>
                  <a:pt x="870436" y="217716"/>
                </a:lnTo>
                <a:lnTo>
                  <a:pt x="872046" y="216081"/>
                </a:lnTo>
                <a:lnTo>
                  <a:pt x="874843" y="207507"/>
                </a:lnTo>
                <a:lnTo>
                  <a:pt x="875256" y="190647"/>
                </a:lnTo>
                <a:lnTo>
                  <a:pt x="874117" y="188882"/>
                </a:lnTo>
                <a:lnTo>
                  <a:pt x="872210" y="187706"/>
                </a:lnTo>
                <a:lnTo>
                  <a:pt x="869797" y="186921"/>
                </a:lnTo>
                <a:lnTo>
                  <a:pt x="868187" y="185254"/>
                </a:lnTo>
                <a:lnTo>
                  <a:pt x="865393" y="176624"/>
                </a:lnTo>
                <a:lnTo>
                  <a:pt x="865007" y="166327"/>
                </a:lnTo>
                <a:lnTo>
                  <a:pt x="857900" y="156846"/>
                </a:lnTo>
                <a:lnTo>
                  <a:pt x="855097" y="146059"/>
                </a:lnTo>
                <a:lnTo>
                  <a:pt x="854799" y="139258"/>
                </a:lnTo>
                <a:lnTo>
                  <a:pt x="851677" y="133211"/>
                </a:lnTo>
                <a:lnTo>
                  <a:pt x="845817" y="125473"/>
                </a:lnTo>
                <a:lnTo>
                  <a:pt x="844660" y="115724"/>
                </a:lnTo>
                <a:lnTo>
                  <a:pt x="844413" y="104879"/>
                </a:lnTo>
                <a:lnTo>
                  <a:pt x="837306" y="95129"/>
                </a:lnTo>
                <a:lnTo>
                  <a:pt x="834503" y="84284"/>
                </a:lnTo>
                <a:lnTo>
                  <a:pt x="825249" y="73680"/>
                </a:lnTo>
                <a:lnTo>
                  <a:pt x="821383" y="72792"/>
                </a:lnTo>
                <a:lnTo>
                  <a:pt x="818749" y="72555"/>
                </a:lnTo>
                <a:lnTo>
                  <a:pt x="812772" y="69241"/>
                </a:lnTo>
                <a:lnTo>
                  <a:pt x="794486" y="53047"/>
                </a:lnTo>
                <a:lnTo>
                  <a:pt x="784983" y="50651"/>
                </a:lnTo>
                <a:lnTo>
                  <a:pt x="775418" y="44501"/>
                </a:lnTo>
                <a:lnTo>
                  <a:pt x="768724" y="42662"/>
                </a:lnTo>
                <a:lnTo>
                  <a:pt x="766482" y="41027"/>
                </a:lnTo>
                <a:lnTo>
                  <a:pt x="764986" y="38793"/>
                </a:lnTo>
                <a:lnTo>
                  <a:pt x="763990" y="36160"/>
                </a:lnTo>
                <a:lnTo>
                  <a:pt x="762181" y="34404"/>
                </a:lnTo>
                <a:lnTo>
                  <a:pt x="757121" y="32453"/>
                </a:lnTo>
                <a:lnTo>
                  <a:pt x="744549" y="30056"/>
                </a:lnTo>
                <a:lnTo>
                  <a:pt x="734453" y="23907"/>
                </a:lnTo>
                <a:lnTo>
                  <a:pt x="720789" y="21249"/>
                </a:lnTo>
                <a:lnTo>
                  <a:pt x="696780" y="20633"/>
                </a:lnTo>
                <a:lnTo>
                  <a:pt x="689915" y="17561"/>
                </a:lnTo>
                <a:lnTo>
                  <a:pt x="683050" y="13526"/>
                </a:lnTo>
                <a:lnTo>
                  <a:pt x="669320" y="10935"/>
                </a:lnTo>
                <a:lnTo>
                  <a:pt x="640717" y="9179"/>
                </a:lnTo>
                <a:lnTo>
                  <a:pt x="611924" y="957"/>
                </a:lnTo>
                <a:lnTo>
                  <a:pt x="548998" y="3"/>
                </a:lnTo>
                <a:lnTo>
                  <a:pt x="486177" y="1"/>
                </a:lnTo>
                <a:lnTo>
                  <a:pt x="422154" y="0"/>
                </a:lnTo>
                <a:lnTo>
                  <a:pt x="359510" y="1"/>
                </a:lnTo>
                <a:lnTo>
                  <a:pt x="347420" y="1145"/>
                </a:lnTo>
                <a:lnTo>
                  <a:pt x="338233" y="5467"/>
                </a:lnTo>
                <a:lnTo>
                  <a:pt x="334180" y="5933"/>
                </a:lnTo>
                <a:lnTo>
                  <a:pt x="323012" y="3411"/>
                </a:lnTo>
                <a:lnTo>
                  <a:pt x="305531" y="9165"/>
                </a:lnTo>
                <a:lnTo>
                  <a:pt x="243737" y="10295"/>
                </a:lnTo>
                <a:lnTo>
                  <a:pt x="195834" y="20407"/>
                </a:lnTo>
                <a:lnTo>
                  <a:pt x="133281" y="20595"/>
                </a:lnTo>
                <a:lnTo>
                  <a:pt x="130042" y="20595"/>
                </a:lnTo>
                <a:lnTo>
                  <a:pt x="123392" y="23646"/>
                </a:lnTo>
                <a:lnTo>
                  <a:pt x="116623" y="27672"/>
                </a:lnTo>
                <a:lnTo>
                  <a:pt x="102954" y="30256"/>
                </a:lnTo>
                <a:lnTo>
                  <a:pt x="89237" y="30767"/>
                </a:lnTo>
                <a:lnTo>
                  <a:pt x="82374" y="33888"/>
                </a:lnTo>
                <a:lnTo>
                  <a:pt x="75510" y="37944"/>
                </a:lnTo>
                <a:lnTo>
                  <a:pt x="65213" y="41372"/>
                </a:lnTo>
                <a:lnTo>
                  <a:pt x="54915" y="47981"/>
                </a:lnTo>
                <a:lnTo>
                  <a:pt x="43220" y="51025"/>
                </a:lnTo>
                <a:lnTo>
                  <a:pt x="33367" y="58473"/>
                </a:lnTo>
                <a:lnTo>
                  <a:pt x="22499" y="61348"/>
                </a:lnTo>
                <a:lnTo>
                  <a:pt x="15690" y="67122"/>
                </a:lnTo>
                <a:lnTo>
                  <a:pt x="12692" y="72928"/>
                </a:lnTo>
                <a:lnTo>
                  <a:pt x="11893" y="76079"/>
                </a:lnTo>
                <a:lnTo>
                  <a:pt x="10215" y="78179"/>
                </a:lnTo>
                <a:lnTo>
                  <a:pt x="1568" y="81826"/>
                </a:lnTo>
                <a:lnTo>
                  <a:pt x="695" y="85184"/>
                </a:lnTo>
                <a:lnTo>
                  <a:pt x="0" y="111675"/>
                </a:lnTo>
                <a:lnTo>
                  <a:pt x="1143" y="112207"/>
                </a:lnTo>
                <a:lnTo>
                  <a:pt x="5464" y="112798"/>
                </a:lnTo>
                <a:lnTo>
                  <a:pt x="7074" y="114100"/>
                </a:lnTo>
                <a:lnTo>
                  <a:pt x="8863" y="118597"/>
                </a:lnTo>
                <a:lnTo>
                  <a:pt x="10484" y="120254"/>
                </a:lnTo>
                <a:lnTo>
                  <a:pt x="15336" y="122095"/>
                </a:lnTo>
                <a:lnTo>
                  <a:pt x="17088" y="123730"/>
                </a:lnTo>
                <a:lnTo>
                  <a:pt x="19034" y="128598"/>
                </a:lnTo>
                <a:lnTo>
                  <a:pt x="20697" y="130354"/>
                </a:lnTo>
                <a:lnTo>
                  <a:pt x="30988" y="134701"/>
                </a:lnTo>
                <a:lnTo>
                  <a:pt x="35890" y="139195"/>
                </a:lnTo>
                <a:lnTo>
                  <a:pt x="38832" y="145006"/>
                </a:lnTo>
                <a:lnTo>
                  <a:pt x="39617" y="148157"/>
                </a:lnTo>
                <a:lnTo>
                  <a:pt x="41284" y="150258"/>
                </a:lnTo>
                <a:lnTo>
                  <a:pt x="46187" y="152592"/>
                </a:lnTo>
                <a:lnTo>
                  <a:pt x="47952" y="154359"/>
                </a:lnTo>
                <a:lnTo>
                  <a:pt x="52317" y="164838"/>
                </a:lnTo>
                <a:lnTo>
                  <a:pt x="70210" y="183455"/>
                </a:lnTo>
                <a:lnTo>
                  <a:pt x="71248" y="187560"/>
                </a:lnTo>
                <a:lnTo>
                  <a:pt x="71914" y="199518"/>
                </a:lnTo>
                <a:lnTo>
                  <a:pt x="75056" y="206140"/>
                </a:lnTo>
                <a:lnTo>
                  <a:pt x="89367" y="224348"/>
                </a:lnTo>
                <a:lnTo>
                  <a:pt x="91203" y="230524"/>
                </a:lnTo>
                <a:lnTo>
                  <a:pt x="92837" y="232629"/>
                </a:lnTo>
                <a:lnTo>
                  <a:pt x="97703" y="234967"/>
                </a:lnTo>
                <a:lnTo>
                  <a:pt x="99459" y="236735"/>
                </a:lnTo>
                <a:lnTo>
                  <a:pt x="103806" y="247216"/>
                </a:lnTo>
                <a:lnTo>
                  <a:pt x="111795" y="255862"/>
                </a:lnTo>
                <a:lnTo>
                  <a:pt x="112830" y="262434"/>
                </a:lnTo>
                <a:lnTo>
                  <a:pt x="114120" y="264199"/>
                </a:lnTo>
                <a:lnTo>
                  <a:pt x="116124" y="265376"/>
                </a:lnTo>
                <a:lnTo>
                  <a:pt x="122094" y="267265"/>
                </a:lnTo>
                <a:lnTo>
                  <a:pt x="128595" y="273059"/>
                </a:lnTo>
                <a:lnTo>
                  <a:pt x="131521" y="278870"/>
                </a:lnTo>
                <a:lnTo>
                  <a:pt x="133725" y="287772"/>
                </a:lnTo>
                <a:lnTo>
                  <a:pt x="154319" y="308782"/>
                </a:lnTo>
                <a:lnTo>
                  <a:pt x="154456" y="3192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1" name="SMARTInkShape-Group80"/>
          <p:cNvGrpSpPr/>
          <p:nvPr/>
        </p:nvGrpSpPr>
        <p:grpSpPr>
          <a:xfrm>
            <a:off x="4675026" y="4511670"/>
            <a:ext cx="1771042" cy="377975"/>
            <a:chOff x="4675026" y="4511670"/>
            <a:chExt cx="1771042" cy="377975"/>
          </a:xfrm>
        </p:grpSpPr>
        <p:sp>
          <p:nvSpPr>
            <p:cNvPr id="172" name="SMARTInkShape-140"/>
            <p:cNvSpPr/>
            <p:nvPr/>
          </p:nvSpPr>
          <p:spPr>
            <a:xfrm>
              <a:off x="6332837" y="4603022"/>
              <a:ext cx="113231" cy="133695"/>
            </a:xfrm>
            <a:custGeom>
              <a:avLst/>
              <a:gdLst/>
              <a:ahLst/>
              <a:cxnLst/>
              <a:rect l="0" t="0" r="0" b="0"/>
              <a:pathLst>
                <a:path w="113231" h="133695">
                  <a:moveTo>
                    <a:pt x="92676" y="20465"/>
                  </a:moveTo>
                  <a:lnTo>
                    <a:pt x="92676" y="14998"/>
                  </a:lnTo>
                  <a:lnTo>
                    <a:pt x="91532" y="13388"/>
                  </a:lnTo>
                  <a:lnTo>
                    <a:pt x="89625" y="12314"/>
                  </a:lnTo>
                  <a:lnTo>
                    <a:pt x="78343" y="10591"/>
                  </a:lnTo>
                  <a:lnTo>
                    <a:pt x="76256" y="9306"/>
                  </a:lnTo>
                  <a:lnTo>
                    <a:pt x="74865" y="7305"/>
                  </a:lnTo>
                  <a:lnTo>
                    <a:pt x="73937" y="4827"/>
                  </a:lnTo>
                  <a:lnTo>
                    <a:pt x="72174" y="3174"/>
                  </a:lnTo>
                  <a:lnTo>
                    <a:pt x="67165" y="1339"/>
                  </a:lnTo>
                  <a:lnTo>
                    <a:pt x="47924" y="0"/>
                  </a:lnTo>
                  <a:lnTo>
                    <a:pt x="45679" y="1100"/>
                  </a:lnTo>
                  <a:lnTo>
                    <a:pt x="44183" y="2978"/>
                  </a:lnTo>
                  <a:lnTo>
                    <a:pt x="43185" y="5375"/>
                  </a:lnTo>
                  <a:lnTo>
                    <a:pt x="41376" y="6972"/>
                  </a:lnTo>
                  <a:lnTo>
                    <a:pt x="36314" y="8747"/>
                  </a:lnTo>
                  <a:lnTo>
                    <a:pt x="34507" y="10365"/>
                  </a:lnTo>
                  <a:lnTo>
                    <a:pt x="32498" y="15213"/>
                  </a:lnTo>
                  <a:lnTo>
                    <a:pt x="30819" y="16963"/>
                  </a:lnTo>
                  <a:lnTo>
                    <a:pt x="25902" y="18909"/>
                  </a:lnTo>
                  <a:lnTo>
                    <a:pt x="24134" y="20571"/>
                  </a:lnTo>
                  <a:lnTo>
                    <a:pt x="22168" y="25470"/>
                  </a:lnTo>
                  <a:lnTo>
                    <a:pt x="20733" y="39162"/>
                  </a:lnTo>
                  <a:lnTo>
                    <a:pt x="33312" y="53698"/>
                  </a:lnTo>
                  <a:lnTo>
                    <a:pt x="35938" y="56349"/>
                  </a:lnTo>
                  <a:lnTo>
                    <a:pt x="41908" y="59296"/>
                  </a:lnTo>
                  <a:lnTo>
                    <a:pt x="45100" y="60082"/>
                  </a:lnTo>
                  <a:lnTo>
                    <a:pt x="80873" y="79894"/>
                  </a:lnTo>
                  <a:lnTo>
                    <a:pt x="97453" y="82110"/>
                  </a:lnTo>
                  <a:lnTo>
                    <a:pt x="99292" y="83300"/>
                  </a:lnTo>
                  <a:lnTo>
                    <a:pt x="100520" y="85238"/>
                  </a:lnTo>
                  <a:lnTo>
                    <a:pt x="101338" y="87673"/>
                  </a:lnTo>
                  <a:lnTo>
                    <a:pt x="103027" y="89298"/>
                  </a:lnTo>
                  <a:lnTo>
                    <a:pt x="111696" y="92117"/>
                  </a:lnTo>
                  <a:lnTo>
                    <a:pt x="112571" y="95406"/>
                  </a:lnTo>
                  <a:lnTo>
                    <a:pt x="113230" y="102408"/>
                  </a:lnTo>
                  <a:lnTo>
                    <a:pt x="106186" y="110978"/>
                  </a:lnTo>
                  <a:lnTo>
                    <a:pt x="104402" y="117137"/>
                  </a:lnTo>
                  <a:lnTo>
                    <a:pt x="102781" y="119237"/>
                  </a:lnTo>
                  <a:lnTo>
                    <a:pt x="84271" y="132139"/>
                  </a:lnTo>
                  <a:lnTo>
                    <a:pt x="77474" y="133262"/>
                  </a:lnTo>
                  <a:lnTo>
                    <a:pt x="58223" y="133694"/>
                  </a:lnTo>
                  <a:lnTo>
                    <a:pt x="23354" y="122575"/>
                  </a:lnTo>
                  <a:lnTo>
                    <a:pt x="16864" y="118096"/>
                  </a:lnTo>
                  <a:lnTo>
                    <a:pt x="13216" y="112292"/>
                  </a:lnTo>
                  <a:lnTo>
                    <a:pt x="12244" y="109143"/>
                  </a:lnTo>
                  <a:lnTo>
                    <a:pt x="10452" y="107042"/>
                  </a:lnTo>
                  <a:lnTo>
                    <a:pt x="5408" y="104709"/>
                  </a:lnTo>
                  <a:lnTo>
                    <a:pt x="3606" y="102943"/>
                  </a:lnTo>
                  <a:lnTo>
                    <a:pt x="0" y="925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141"/>
            <p:cNvSpPr/>
            <p:nvPr/>
          </p:nvSpPr>
          <p:spPr>
            <a:xfrm>
              <a:off x="6116594" y="4614661"/>
              <a:ext cx="113257" cy="101502"/>
            </a:xfrm>
            <a:custGeom>
              <a:avLst/>
              <a:gdLst/>
              <a:ahLst/>
              <a:cxnLst/>
              <a:rect l="0" t="0" r="0" b="0"/>
              <a:pathLst>
                <a:path w="113257" h="101502">
                  <a:moveTo>
                    <a:pt x="0" y="39717"/>
                  </a:moveTo>
                  <a:lnTo>
                    <a:pt x="61167" y="39717"/>
                  </a:lnTo>
                  <a:lnTo>
                    <a:pt x="85774" y="39717"/>
                  </a:lnTo>
                  <a:lnTo>
                    <a:pt x="92660" y="36666"/>
                  </a:lnTo>
                  <a:lnTo>
                    <a:pt x="99534" y="32640"/>
                  </a:lnTo>
                  <a:lnTo>
                    <a:pt x="111236" y="29844"/>
                  </a:lnTo>
                  <a:lnTo>
                    <a:pt x="111914" y="28558"/>
                  </a:lnTo>
                  <a:lnTo>
                    <a:pt x="113256" y="10386"/>
                  </a:lnTo>
                  <a:lnTo>
                    <a:pt x="112116" y="9864"/>
                  </a:lnTo>
                  <a:lnTo>
                    <a:pt x="107800" y="9287"/>
                  </a:lnTo>
                  <a:lnTo>
                    <a:pt x="106190" y="7989"/>
                  </a:lnTo>
                  <a:lnTo>
                    <a:pt x="104403" y="3495"/>
                  </a:lnTo>
                  <a:lnTo>
                    <a:pt x="102782" y="1840"/>
                  </a:lnTo>
                  <a:lnTo>
                    <a:pt x="97930" y="0"/>
                  </a:lnTo>
                  <a:lnTo>
                    <a:pt x="95034" y="653"/>
                  </a:lnTo>
                  <a:lnTo>
                    <a:pt x="82168" y="6872"/>
                  </a:lnTo>
                  <a:lnTo>
                    <a:pt x="68608" y="8440"/>
                  </a:lnTo>
                  <a:lnTo>
                    <a:pt x="66333" y="9713"/>
                  </a:lnTo>
                  <a:lnTo>
                    <a:pt x="64817" y="11705"/>
                  </a:lnTo>
                  <a:lnTo>
                    <a:pt x="61987" y="16970"/>
                  </a:lnTo>
                  <a:lnTo>
                    <a:pt x="43097" y="37733"/>
                  </a:lnTo>
                  <a:lnTo>
                    <a:pt x="42037" y="41887"/>
                  </a:lnTo>
                  <a:lnTo>
                    <a:pt x="41239" y="63871"/>
                  </a:lnTo>
                  <a:lnTo>
                    <a:pt x="44263" y="70665"/>
                  </a:lnTo>
                  <a:lnTo>
                    <a:pt x="48275" y="77499"/>
                  </a:lnTo>
                  <a:lnTo>
                    <a:pt x="50059" y="84350"/>
                  </a:lnTo>
                  <a:lnTo>
                    <a:pt x="51680" y="86635"/>
                  </a:lnTo>
                  <a:lnTo>
                    <a:pt x="53905" y="88158"/>
                  </a:lnTo>
                  <a:lnTo>
                    <a:pt x="90356" y="101062"/>
                  </a:lnTo>
                  <a:lnTo>
                    <a:pt x="102973" y="1015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142"/>
            <p:cNvSpPr/>
            <p:nvPr/>
          </p:nvSpPr>
          <p:spPr>
            <a:xfrm>
              <a:off x="6065108" y="4551406"/>
              <a:ext cx="30893" cy="185352"/>
            </a:xfrm>
            <a:custGeom>
              <a:avLst/>
              <a:gdLst/>
              <a:ahLst/>
              <a:cxnLst/>
              <a:rect l="0" t="0" r="0" b="0"/>
              <a:pathLst>
                <a:path w="30893" h="185352">
                  <a:moveTo>
                    <a:pt x="10298" y="0"/>
                  </a:moveTo>
                  <a:lnTo>
                    <a:pt x="126" y="0"/>
                  </a:lnTo>
                  <a:lnTo>
                    <a:pt x="0" y="34377"/>
                  </a:lnTo>
                  <a:lnTo>
                    <a:pt x="9874" y="93829"/>
                  </a:lnTo>
                  <a:lnTo>
                    <a:pt x="13333" y="139241"/>
                  </a:lnTo>
                  <a:lnTo>
                    <a:pt x="20311" y="174248"/>
                  </a:lnTo>
                  <a:lnTo>
                    <a:pt x="20469" y="179654"/>
                  </a:lnTo>
                  <a:lnTo>
                    <a:pt x="21656" y="181552"/>
                  </a:lnTo>
                  <a:lnTo>
                    <a:pt x="23591" y="182818"/>
                  </a:lnTo>
                  <a:lnTo>
                    <a:pt x="30892" y="1853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143"/>
            <p:cNvSpPr/>
            <p:nvPr/>
          </p:nvSpPr>
          <p:spPr>
            <a:xfrm>
              <a:off x="5931384" y="4634218"/>
              <a:ext cx="92536" cy="102372"/>
            </a:xfrm>
            <a:custGeom>
              <a:avLst/>
              <a:gdLst/>
              <a:ahLst/>
              <a:cxnLst/>
              <a:rect l="0" t="0" r="0" b="0"/>
              <a:pathLst>
                <a:path w="92536" h="102372">
                  <a:moveTo>
                    <a:pt x="61643" y="20160"/>
                  </a:moveTo>
                  <a:lnTo>
                    <a:pt x="46005" y="4521"/>
                  </a:lnTo>
                  <a:lnTo>
                    <a:pt x="40202" y="1769"/>
                  </a:lnTo>
                  <a:lnTo>
                    <a:pt x="32617" y="0"/>
                  </a:lnTo>
                  <a:lnTo>
                    <a:pt x="25838" y="5160"/>
                  </a:lnTo>
                  <a:lnTo>
                    <a:pt x="5254" y="25081"/>
                  </a:lnTo>
                  <a:lnTo>
                    <a:pt x="2258" y="31118"/>
                  </a:lnTo>
                  <a:lnTo>
                    <a:pt x="71" y="59259"/>
                  </a:lnTo>
                  <a:lnTo>
                    <a:pt x="0" y="63389"/>
                  </a:lnTo>
                  <a:lnTo>
                    <a:pt x="2973" y="71027"/>
                  </a:lnTo>
                  <a:lnTo>
                    <a:pt x="15203" y="86771"/>
                  </a:lnTo>
                  <a:lnTo>
                    <a:pt x="34714" y="98237"/>
                  </a:lnTo>
                  <a:lnTo>
                    <a:pt x="50773" y="101689"/>
                  </a:lnTo>
                  <a:lnTo>
                    <a:pt x="64962" y="102371"/>
                  </a:lnTo>
                  <a:lnTo>
                    <a:pt x="71890" y="99413"/>
                  </a:lnTo>
                  <a:lnTo>
                    <a:pt x="78783" y="95429"/>
                  </a:lnTo>
                  <a:lnTo>
                    <a:pt x="92535" y="922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144"/>
            <p:cNvSpPr/>
            <p:nvPr/>
          </p:nvSpPr>
          <p:spPr>
            <a:xfrm>
              <a:off x="5694406" y="4623487"/>
              <a:ext cx="154460" cy="102917"/>
            </a:xfrm>
            <a:custGeom>
              <a:avLst/>
              <a:gdLst/>
              <a:ahLst/>
              <a:cxnLst/>
              <a:rect l="0" t="0" r="0" b="0"/>
              <a:pathLst>
                <a:path w="154460" h="102917">
                  <a:moveTo>
                    <a:pt x="0" y="0"/>
                  </a:moveTo>
                  <a:lnTo>
                    <a:pt x="5465" y="5466"/>
                  </a:lnTo>
                  <a:lnTo>
                    <a:pt x="11201" y="8150"/>
                  </a:lnTo>
                  <a:lnTo>
                    <a:pt x="27578" y="11158"/>
                  </a:lnTo>
                  <a:lnTo>
                    <a:pt x="41213" y="18391"/>
                  </a:lnTo>
                  <a:lnTo>
                    <a:pt x="104847" y="20583"/>
                  </a:lnTo>
                  <a:lnTo>
                    <a:pt x="112578" y="23640"/>
                  </a:lnTo>
                  <a:lnTo>
                    <a:pt x="116241" y="26057"/>
                  </a:lnTo>
                  <a:lnTo>
                    <a:pt x="118683" y="26525"/>
                  </a:lnTo>
                  <a:lnTo>
                    <a:pt x="120310" y="25692"/>
                  </a:lnTo>
                  <a:lnTo>
                    <a:pt x="121396" y="23993"/>
                  </a:lnTo>
                  <a:lnTo>
                    <a:pt x="128704" y="22105"/>
                  </a:lnTo>
                  <a:lnTo>
                    <a:pt x="143257" y="20681"/>
                  </a:lnTo>
                  <a:lnTo>
                    <a:pt x="143893" y="15154"/>
                  </a:lnTo>
                  <a:lnTo>
                    <a:pt x="145126" y="13535"/>
                  </a:lnTo>
                  <a:lnTo>
                    <a:pt x="154421" y="10308"/>
                  </a:lnTo>
                  <a:lnTo>
                    <a:pt x="154447" y="15766"/>
                  </a:lnTo>
                  <a:lnTo>
                    <a:pt x="151403" y="21499"/>
                  </a:lnTo>
                  <a:lnTo>
                    <a:pt x="147379" y="27861"/>
                  </a:lnTo>
                  <a:lnTo>
                    <a:pt x="144797" y="41269"/>
                  </a:lnTo>
                  <a:lnTo>
                    <a:pt x="144161" y="102336"/>
                  </a:lnTo>
                  <a:lnTo>
                    <a:pt x="153028" y="102916"/>
                  </a:lnTo>
                  <a:lnTo>
                    <a:pt x="153504" y="101791"/>
                  </a:lnTo>
                  <a:lnTo>
                    <a:pt x="154459" y="926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145"/>
            <p:cNvSpPr/>
            <p:nvPr/>
          </p:nvSpPr>
          <p:spPr>
            <a:xfrm>
              <a:off x="5746315" y="4551406"/>
              <a:ext cx="20173" cy="185136"/>
            </a:xfrm>
            <a:custGeom>
              <a:avLst/>
              <a:gdLst/>
              <a:ahLst/>
              <a:cxnLst/>
              <a:rect l="0" t="0" r="0" b="0"/>
              <a:pathLst>
                <a:path w="20173" h="185136">
                  <a:moveTo>
                    <a:pt x="9874" y="0"/>
                  </a:moveTo>
                  <a:lnTo>
                    <a:pt x="8730" y="55081"/>
                  </a:lnTo>
                  <a:lnTo>
                    <a:pt x="2797" y="69968"/>
                  </a:lnTo>
                  <a:lnTo>
                    <a:pt x="0" y="108880"/>
                  </a:lnTo>
                  <a:lnTo>
                    <a:pt x="2815" y="120091"/>
                  </a:lnTo>
                  <a:lnTo>
                    <a:pt x="7783" y="132834"/>
                  </a:lnTo>
                  <a:lnTo>
                    <a:pt x="12871" y="172880"/>
                  </a:lnTo>
                  <a:lnTo>
                    <a:pt x="20045" y="185135"/>
                  </a:lnTo>
                  <a:lnTo>
                    <a:pt x="20172" y="1647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146"/>
            <p:cNvSpPr/>
            <p:nvPr/>
          </p:nvSpPr>
          <p:spPr>
            <a:xfrm>
              <a:off x="5570837" y="4654378"/>
              <a:ext cx="102975" cy="82338"/>
            </a:xfrm>
            <a:custGeom>
              <a:avLst/>
              <a:gdLst/>
              <a:ahLst/>
              <a:cxnLst/>
              <a:rect l="0" t="0" r="0" b="0"/>
              <a:pathLst>
                <a:path w="102975" h="82338">
                  <a:moveTo>
                    <a:pt x="0" y="0"/>
                  </a:moveTo>
                  <a:lnTo>
                    <a:pt x="0" y="5467"/>
                  </a:lnTo>
                  <a:lnTo>
                    <a:pt x="3051" y="11202"/>
                  </a:lnTo>
                  <a:lnTo>
                    <a:pt x="8867" y="18740"/>
                  </a:lnTo>
                  <a:lnTo>
                    <a:pt x="9874" y="25512"/>
                  </a:lnTo>
                  <a:lnTo>
                    <a:pt x="10298" y="82337"/>
                  </a:lnTo>
                  <a:lnTo>
                    <a:pt x="10298" y="76899"/>
                  </a:lnTo>
                  <a:lnTo>
                    <a:pt x="21457" y="43915"/>
                  </a:lnTo>
                  <a:lnTo>
                    <a:pt x="27588" y="34116"/>
                  </a:lnTo>
                  <a:lnTo>
                    <a:pt x="30240" y="20553"/>
                  </a:lnTo>
                  <a:lnTo>
                    <a:pt x="30458" y="17135"/>
                  </a:lnTo>
                  <a:lnTo>
                    <a:pt x="31747" y="14855"/>
                  </a:lnTo>
                  <a:lnTo>
                    <a:pt x="33750" y="13336"/>
                  </a:lnTo>
                  <a:lnTo>
                    <a:pt x="36230" y="12323"/>
                  </a:lnTo>
                  <a:lnTo>
                    <a:pt x="37883" y="10504"/>
                  </a:lnTo>
                  <a:lnTo>
                    <a:pt x="39721" y="5431"/>
                  </a:lnTo>
                  <a:lnTo>
                    <a:pt x="41354" y="3621"/>
                  </a:lnTo>
                  <a:lnTo>
                    <a:pt x="46221" y="1610"/>
                  </a:lnTo>
                  <a:lnTo>
                    <a:pt x="10297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147"/>
            <p:cNvSpPr/>
            <p:nvPr/>
          </p:nvSpPr>
          <p:spPr>
            <a:xfrm>
              <a:off x="5395924" y="4635253"/>
              <a:ext cx="123428" cy="117330"/>
            </a:xfrm>
            <a:custGeom>
              <a:avLst/>
              <a:gdLst/>
              <a:ahLst/>
              <a:cxnLst/>
              <a:rect l="0" t="0" r="0" b="0"/>
              <a:pathLst>
                <a:path w="123428" h="117330">
                  <a:moveTo>
                    <a:pt x="92536" y="29423"/>
                  </a:moveTo>
                  <a:lnTo>
                    <a:pt x="92536" y="20557"/>
                  </a:lnTo>
                  <a:lnTo>
                    <a:pt x="91391" y="20080"/>
                  </a:lnTo>
                  <a:lnTo>
                    <a:pt x="87068" y="19550"/>
                  </a:lnTo>
                  <a:lnTo>
                    <a:pt x="85458" y="18264"/>
                  </a:lnTo>
                  <a:lnTo>
                    <a:pt x="83669" y="13785"/>
                  </a:lnTo>
                  <a:lnTo>
                    <a:pt x="80904" y="12132"/>
                  </a:lnTo>
                  <a:lnTo>
                    <a:pt x="64632" y="9263"/>
                  </a:lnTo>
                  <a:lnTo>
                    <a:pt x="50837" y="735"/>
                  </a:lnTo>
                  <a:lnTo>
                    <a:pt x="47573" y="0"/>
                  </a:lnTo>
                  <a:lnTo>
                    <a:pt x="44254" y="654"/>
                  </a:lnTo>
                  <a:lnTo>
                    <a:pt x="30944" y="7960"/>
                  </a:lnTo>
                  <a:lnTo>
                    <a:pt x="25879" y="8441"/>
                  </a:lnTo>
                  <a:lnTo>
                    <a:pt x="19814" y="11708"/>
                  </a:lnTo>
                  <a:lnTo>
                    <a:pt x="16594" y="14181"/>
                  </a:lnTo>
                  <a:lnTo>
                    <a:pt x="13019" y="19979"/>
                  </a:lnTo>
                  <a:lnTo>
                    <a:pt x="10284" y="26370"/>
                  </a:lnTo>
                  <a:lnTo>
                    <a:pt x="3456" y="36399"/>
                  </a:lnTo>
                  <a:lnTo>
                    <a:pt x="925" y="47762"/>
                  </a:lnTo>
                  <a:lnTo>
                    <a:pt x="0" y="67151"/>
                  </a:lnTo>
                  <a:lnTo>
                    <a:pt x="2972" y="72125"/>
                  </a:lnTo>
                  <a:lnTo>
                    <a:pt x="6965" y="78149"/>
                  </a:lnTo>
                  <a:lnTo>
                    <a:pt x="8739" y="84640"/>
                  </a:lnTo>
                  <a:lnTo>
                    <a:pt x="10355" y="86829"/>
                  </a:lnTo>
                  <a:lnTo>
                    <a:pt x="12578" y="88288"/>
                  </a:lnTo>
                  <a:lnTo>
                    <a:pt x="42622" y="100792"/>
                  </a:lnTo>
                  <a:lnTo>
                    <a:pt x="55091" y="101363"/>
                  </a:lnTo>
                  <a:lnTo>
                    <a:pt x="61782" y="98390"/>
                  </a:lnTo>
                  <a:lnTo>
                    <a:pt x="85679" y="77294"/>
                  </a:lnTo>
                  <a:lnTo>
                    <a:pt x="89488" y="70531"/>
                  </a:lnTo>
                  <a:lnTo>
                    <a:pt x="92325" y="63711"/>
                  </a:lnTo>
                  <a:lnTo>
                    <a:pt x="99211" y="53439"/>
                  </a:lnTo>
                  <a:lnTo>
                    <a:pt x="101759" y="43149"/>
                  </a:lnTo>
                  <a:lnTo>
                    <a:pt x="102831" y="19178"/>
                  </a:lnTo>
                  <a:lnTo>
                    <a:pt x="102832" y="80292"/>
                  </a:lnTo>
                  <a:lnTo>
                    <a:pt x="102833" y="94517"/>
                  </a:lnTo>
                  <a:lnTo>
                    <a:pt x="105884" y="101449"/>
                  </a:lnTo>
                  <a:lnTo>
                    <a:pt x="118172" y="116662"/>
                  </a:lnTo>
                  <a:lnTo>
                    <a:pt x="119925" y="117329"/>
                  </a:lnTo>
                  <a:lnTo>
                    <a:pt x="121093" y="116631"/>
                  </a:lnTo>
                  <a:lnTo>
                    <a:pt x="123427" y="1118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148"/>
            <p:cNvSpPr/>
            <p:nvPr/>
          </p:nvSpPr>
          <p:spPr>
            <a:xfrm>
              <a:off x="4675026" y="4511670"/>
              <a:ext cx="520628" cy="377975"/>
            </a:xfrm>
            <a:custGeom>
              <a:avLst/>
              <a:gdLst/>
              <a:ahLst/>
              <a:cxnLst/>
              <a:rect l="0" t="0" r="0" b="0"/>
              <a:pathLst>
                <a:path w="520628" h="377975">
                  <a:moveTo>
                    <a:pt x="288271" y="50032"/>
                  </a:moveTo>
                  <a:lnTo>
                    <a:pt x="288271" y="41167"/>
                  </a:lnTo>
                  <a:lnTo>
                    <a:pt x="274118" y="31797"/>
                  </a:lnTo>
                  <a:lnTo>
                    <a:pt x="268441" y="23399"/>
                  </a:lnTo>
                  <a:lnTo>
                    <a:pt x="263059" y="21033"/>
                  </a:lnTo>
                  <a:lnTo>
                    <a:pt x="250280" y="18371"/>
                  </a:lnTo>
                  <a:lnTo>
                    <a:pt x="239004" y="12175"/>
                  </a:lnTo>
                  <a:lnTo>
                    <a:pt x="181903" y="8854"/>
                  </a:lnTo>
                  <a:lnTo>
                    <a:pt x="175017" y="11900"/>
                  </a:lnTo>
                  <a:lnTo>
                    <a:pt x="168143" y="15923"/>
                  </a:lnTo>
                  <a:lnTo>
                    <a:pt x="161274" y="17711"/>
                  </a:lnTo>
                  <a:lnTo>
                    <a:pt x="158985" y="19331"/>
                  </a:lnTo>
                  <a:lnTo>
                    <a:pt x="157459" y="21556"/>
                  </a:lnTo>
                  <a:lnTo>
                    <a:pt x="154619" y="27079"/>
                  </a:lnTo>
                  <a:lnTo>
                    <a:pt x="145719" y="37843"/>
                  </a:lnTo>
                  <a:lnTo>
                    <a:pt x="144586" y="44641"/>
                  </a:lnTo>
                  <a:lnTo>
                    <a:pt x="147372" y="50687"/>
                  </a:lnTo>
                  <a:lnTo>
                    <a:pt x="153017" y="58425"/>
                  </a:lnTo>
                  <a:lnTo>
                    <a:pt x="154285" y="69029"/>
                  </a:lnTo>
                  <a:lnTo>
                    <a:pt x="155469" y="69562"/>
                  </a:lnTo>
                  <a:lnTo>
                    <a:pt x="170043" y="70615"/>
                  </a:lnTo>
                  <a:lnTo>
                    <a:pt x="171696" y="69475"/>
                  </a:lnTo>
                  <a:lnTo>
                    <a:pt x="172797" y="67571"/>
                  </a:lnTo>
                  <a:lnTo>
                    <a:pt x="174567" y="61760"/>
                  </a:lnTo>
                  <a:lnTo>
                    <a:pt x="167838" y="52391"/>
                  </a:lnTo>
                  <a:lnTo>
                    <a:pt x="165117" y="41628"/>
                  </a:lnTo>
                  <a:lnTo>
                    <a:pt x="163834" y="40997"/>
                  </a:lnTo>
                  <a:lnTo>
                    <a:pt x="147164" y="38702"/>
                  </a:lnTo>
                  <a:lnTo>
                    <a:pt x="133737" y="31607"/>
                  </a:lnTo>
                  <a:lnTo>
                    <a:pt x="100914" y="29565"/>
                  </a:lnTo>
                  <a:lnTo>
                    <a:pt x="93257" y="32545"/>
                  </a:lnTo>
                  <a:lnTo>
                    <a:pt x="68085" y="43781"/>
                  </a:lnTo>
                  <a:lnTo>
                    <a:pt x="42425" y="52261"/>
                  </a:lnTo>
                  <a:lnTo>
                    <a:pt x="20655" y="67772"/>
                  </a:lnTo>
                  <a:lnTo>
                    <a:pt x="17185" y="68724"/>
                  </a:lnTo>
                  <a:lnTo>
                    <a:pt x="10277" y="75883"/>
                  </a:lnTo>
                  <a:lnTo>
                    <a:pt x="4538" y="85549"/>
                  </a:lnTo>
                  <a:lnTo>
                    <a:pt x="1307" y="97423"/>
                  </a:lnTo>
                  <a:lnTo>
                    <a:pt x="0" y="120054"/>
                  </a:lnTo>
                  <a:lnTo>
                    <a:pt x="8817" y="130799"/>
                  </a:lnTo>
                  <a:lnTo>
                    <a:pt x="27851" y="141136"/>
                  </a:lnTo>
                  <a:lnTo>
                    <a:pt x="51358" y="142708"/>
                  </a:lnTo>
                  <a:lnTo>
                    <a:pt x="51419" y="142708"/>
                  </a:lnTo>
                  <a:lnTo>
                    <a:pt x="41560" y="142708"/>
                  </a:lnTo>
                  <a:lnTo>
                    <a:pt x="22102" y="161746"/>
                  </a:lnTo>
                  <a:lnTo>
                    <a:pt x="13773" y="178293"/>
                  </a:lnTo>
                  <a:lnTo>
                    <a:pt x="10709" y="197341"/>
                  </a:lnTo>
                  <a:lnTo>
                    <a:pt x="10256" y="233979"/>
                  </a:lnTo>
                  <a:lnTo>
                    <a:pt x="13300" y="243531"/>
                  </a:lnTo>
                  <a:lnTo>
                    <a:pt x="27808" y="262561"/>
                  </a:lnTo>
                  <a:lnTo>
                    <a:pt x="65385" y="299660"/>
                  </a:lnTo>
                  <a:lnTo>
                    <a:pt x="74034" y="303996"/>
                  </a:lnTo>
                  <a:lnTo>
                    <a:pt x="120247" y="316748"/>
                  </a:lnTo>
                  <a:lnTo>
                    <a:pt x="131978" y="317312"/>
                  </a:lnTo>
                  <a:lnTo>
                    <a:pt x="141769" y="314511"/>
                  </a:lnTo>
                  <a:lnTo>
                    <a:pt x="149934" y="310597"/>
                  </a:lnTo>
                  <a:lnTo>
                    <a:pt x="164400" y="307740"/>
                  </a:lnTo>
                  <a:lnTo>
                    <a:pt x="169527" y="307587"/>
                  </a:lnTo>
                  <a:lnTo>
                    <a:pt x="175619" y="304468"/>
                  </a:lnTo>
                  <a:lnTo>
                    <a:pt x="185284" y="297179"/>
                  </a:lnTo>
                  <a:lnTo>
                    <a:pt x="185298" y="312508"/>
                  </a:lnTo>
                  <a:lnTo>
                    <a:pt x="188349" y="318478"/>
                  </a:lnTo>
                  <a:lnTo>
                    <a:pt x="199631" y="331633"/>
                  </a:lnTo>
                  <a:lnTo>
                    <a:pt x="206161" y="335369"/>
                  </a:lnTo>
                  <a:lnTo>
                    <a:pt x="212877" y="338173"/>
                  </a:lnTo>
                  <a:lnTo>
                    <a:pt x="236792" y="356090"/>
                  </a:lnTo>
                  <a:lnTo>
                    <a:pt x="243653" y="358824"/>
                  </a:lnTo>
                  <a:lnTo>
                    <a:pt x="253947" y="365652"/>
                  </a:lnTo>
                  <a:lnTo>
                    <a:pt x="295738" y="377974"/>
                  </a:lnTo>
                  <a:lnTo>
                    <a:pt x="355575" y="368360"/>
                  </a:lnTo>
                  <a:lnTo>
                    <a:pt x="370383" y="361149"/>
                  </a:lnTo>
                  <a:lnTo>
                    <a:pt x="373905" y="360417"/>
                  </a:lnTo>
                  <a:lnTo>
                    <a:pt x="400365" y="339208"/>
                  </a:lnTo>
                  <a:lnTo>
                    <a:pt x="405977" y="333776"/>
                  </a:lnTo>
                  <a:lnTo>
                    <a:pt x="409233" y="327550"/>
                  </a:lnTo>
                  <a:lnTo>
                    <a:pt x="411839" y="307470"/>
                  </a:lnTo>
                  <a:lnTo>
                    <a:pt x="411839" y="307466"/>
                  </a:lnTo>
                  <a:lnTo>
                    <a:pt x="421712" y="317338"/>
                  </a:lnTo>
                  <a:lnTo>
                    <a:pt x="472626" y="317762"/>
                  </a:lnTo>
                  <a:lnTo>
                    <a:pt x="476391" y="316618"/>
                  </a:lnTo>
                  <a:lnTo>
                    <a:pt x="478900" y="314711"/>
                  </a:lnTo>
                  <a:lnTo>
                    <a:pt x="511801" y="276550"/>
                  </a:lnTo>
                  <a:lnTo>
                    <a:pt x="515559" y="259407"/>
                  </a:lnTo>
                  <a:lnTo>
                    <a:pt x="520101" y="252545"/>
                  </a:lnTo>
                  <a:lnTo>
                    <a:pt x="520627" y="247969"/>
                  </a:lnTo>
                  <a:lnTo>
                    <a:pt x="514328" y="219176"/>
                  </a:lnTo>
                  <a:lnTo>
                    <a:pt x="506791" y="204681"/>
                  </a:lnTo>
                  <a:lnTo>
                    <a:pt x="506033" y="201185"/>
                  </a:lnTo>
                  <a:lnTo>
                    <a:pt x="499498" y="190799"/>
                  </a:lnTo>
                  <a:lnTo>
                    <a:pt x="485816" y="175637"/>
                  </a:lnTo>
                  <a:lnTo>
                    <a:pt x="484763" y="171455"/>
                  </a:lnTo>
                  <a:lnTo>
                    <a:pt x="484481" y="168738"/>
                  </a:lnTo>
                  <a:lnTo>
                    <a:pt x="483150" y="166926"/>
                  </a:lnTo>
                  <a:lnTo>
                    <a:pt x="481119" y="165719"/>
                  </a:lnTo>
                  <a:lnTo>
                    <a:pt x="473634" y="163306"/>
                  </a:lnTo>
                  <a:lnTo>
                    <a:pt x="487957" y="163303"/>
                  </a:lnTo>
                  <a:lnTo>
                    <a:pt x="490043" y="162159"/>
                  </a:lnTo>
                  <a:lnTo>
                    <a:pt x="491435" y="160252"/>
                  </a:lnTo>
                  <a:lnTo>
                    <a:pt x="493668" y="154437"/>
                  </a:lnTo>
                  <a:lnTo>
                    <a:pt x="503035" y="144265"/>
                  </a:lnTo>
                  <a:lnTo>
                    <a:pt x="504075" y="137703"/>
                  </a:lnTo>
                  <a:lnTo>
                    <a:pt x="504510" y="103541"/>
                  </a:lnTo>
                  <a:lnTo>
                    <a:pt x="496293" y="86621"/>
                  </a:lnTo>
                  <a:lnTo>
                    <a:pt x="490182" y="78498"/>
                  </a:lnTo>
                  <a:lnTo>
                    <a:pt x="483652" y="74126"/>
                  </a:lnTo>
                  <a:lnTo>
                    <a:pt x="476936" y="71038"/>
                  </a:lnTo>
                  <a:lnTo>
                    <a:pt x="465344" y="61966"/>
                  </a:lnTo>
                  <a:lnTo>
                    <a:pt x="455503" y="59509"/>
                  </a:lnTo>
                  <a:lnTo>
                    <a:pt x="445880" y="53349"/>
                  </a:lnTo>
                  <a:lnTo>
                    <a:pt x="434430" y="50469"/>
                  </a:lnTo>
                  <a:lnTo>
                    <a:pt x="422148" y="50032"/>
                  </a:lnTo>
                  <a:lnTo>
                    <a:pt x="427606" y="50032"/>
                  </a:lnTo>
                  <a:lnTo>
                    <a:pt x="429216" y="48889"/>
                  </a:lnTo>
                  <a:lnTo>
                    <a:pt x="430288" y="46981"/>
                  </a:lnTo>
                  <a:lnTo>
                    <a:pt x="432151" y="39546"/>
                  </a:lnTo>
                  <a:lnTo>
                    <a:pt x="432396" y="30995"/>
                  </a:lnTo>
                  <a:lnTo>
                    <a:pt x="426956" y="18967"/>
                  </a:lnTo>
                  <a:lnTo>
                    <a:pt x="424205" y="15592"/>
                  </a:lnTo>
                  <a:lnTo>
                    <a:pt x="413693" y="9733"/>
                  </a:lnTo>
                  <a:lnTo>
                    <a:pt x="406922" y="9107"/>
                  </a:lnTo>
                  <a:lnTo>
                    <a:pt x="400882" y="5909"/>
                  </a:lnTo>
                  <a:lnTo>
                    <a:pt x="397669" y="3455"/>
                  </a:lnTo>
                  <a:lnTo>
                    <a:pt x="376750" y="0"/>
                  </a:lnTo>
                  <a:lnTo>
                    <a:pt x="364588" y="2244"/>
                  </a:lnTo>
                  <a:lnTo>
                    <a:pt x="351310" y="6888"/>
                  </a:lnTo>
                  <a:lnTo>
                    <a:pt x="327126" y="9730"/>
                  </a:lnTo>
                  <a:lnTo>
                    <a:pt x="324471" y="11723"/>
                  </a:lnTo>
                  <a:lnTo>
                    <a:pt x="312785" y="26385"/>
                  </a:lnTo>
                  <a:lnTo>
                    <a:pt x="308866" y="397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6" name="SMARTInkShape-Group81"/>
          <p:cNvGrpSpPr/>
          <p:nvPr/>
        </p:nvGrpSpPr>
        <p:grpSpPr>
          <a:xfrm>
            <a:off x="6054811" y="3233351"/>
            <a:ext cx="2028568" cy="298442"/>
            <a:chOff x="6054811" y="3233351"/>
            <a:chExt cx="2028568" cy="298442"/>
          </a:xfrm>
        </p:grpSpPr>
        <p:sp>
          <p:nvSpPr>
            <p:cNvPr id="182" name="SMARTInkShape-149"/>
            <p:cNvSpPr/>
            <p:nvPr/>
          </p:nvSpPr>
          <p:spPr>
            <a:xfrm>
              <a:off x="7970108" y="3336324"/>
              <a:ext cx="113271" cy="154460"/>
            </a:xfrm>
            <a:custGeom>
              <a:avLst/>
              <a:gdLst/>
              <a:ahLst/>
              <a:cxnLst/>
              <a:rect l="0" t="0" r="0" b="0"/>
              <a:pathLst>
                <a:path w="113271" h="154460">
                  <a:moveTo>
                    <a:pt x="0" y="0"/>
                  </a:moveTo>
                  <a:lnTo>
                    <a:pt x="0" y="56977"/>
                  </a:lnTo>
                  <a:lnTo>
                    <a:pt x="0" y="113085"/>
                  </a:lnTo>
                  <a:lnTo>
                    <a:pt x="5466" y="113215"/>
                  </a:lnTo>
                  <a:lnTo>
                    <a:pt x="7078" y="112090"/>
                  </a:lnTo>
                  <a:lnTo>
                    <a:pt x="8149" y="110195"/>
                  </a:lnTo>
                  <a:lnTo>
                    <a:pt x="21443" y="65998"/>
                  </a:lnTo>
                  <a:lnTo>
                    <a:pt x="26693" y="55648"/>
                  </a:lnTo>
                  <a:lnTo>
                    <a:pt x="30793" y="38100"/>
                  </a:lnTo>
                  <a:lnTo>
                    <a:pt x="38743" y="25146"/>
                  </a:lnTo>
                  <a:lnTo>
                    <a:pt x="45059" y="17660"/>
                  </a:lnTo>
                  <a:lnTo>
                    <a:pt x="51681" y="13570"/>
                  </a:lnTo>
                  <a:lnTo>
                    <a:pt x="70060" y="10489"/>
                  </a:lnTo>
                  <a:lnTo>
                    <a:pt x="76947" y="10355"/>
                  </a:lnTo>
                  <a:lnTo>
                    <a:pt x="91701" y="26713"/>
                  </a:lnTo>
                  <a:lnTo>
                    <a:pt x="107451" y="59718"/>
                  </a:lnTo>
                  <a:lnTo>
                    <a:pt x="112760" y="108527"/>
                  </a:lnTo>
                  <a:lnTo>
                    <a:pt x="113270" y="1544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150"/>
            <p:cNvSpPr/>
            <p:nvPr/>
          </p:nvSpPr>
          <p:spPr>
            <a:xfrm>
              <a:off x="7825956" y="3347224"/>
              <a:ext cx="92490" cy="102371"/>
            </a:xfrm>
            <a:custGeom>
              <a:avLst/>
              <a:gdLst/>
              <a:ahLst/>
              <a:cxnLst/>
              <a:rect l="0" t="0" r="0" b="0"/>
              <a:pathLst>
                <a:path w="92490" h="102371">
                  <a:moveTo>
                    <a:pt x="10288" y="40587"/>
                  </a:moveTo>
                  <a:lnTo>
                    <a:pt x="4821" y="46053"/>
                  </a:lnTo>
                  <a:lnTo>
                    <a:pt x="2136" y="51788"/>
                  </a:lnTo>
                  <a:lnTo>
                    <a:pt x="0" y="85339"/>
                  </a:lnTo>
                  <a:lnTo>
                    <a:pt x="1141" y="87584"/>
                  </a:lnTo>
                  <a:lnTo>
                    <a:pt x="3046" y="89080"/>
                  </a:lnTo>
                  <a:lnTo>
                    <a:pt x="8213" y="90743"/>
                  </a:lnTo>
                  <a:lnTo>
                    <a:pt x="14324" y="91482"/>
                  </a:lnTo>
                  <a:lnTo>
                    <a:pt x="20853" y="94862"/>
                  </a:lnTo>
                  <a:lnTo>
                    <a:pt x="27568" y="99033"/>
                  </a:lnTo>
                  <a:lnTo>
                    <a:pt x="34368" y="100887"/>
                  </a:lnTo>
                  <a:lnTo>
                    <a:pt x="37783" y="100238"/>
                  </a:lnTo>
                  <a:lnTo>
                    <a:pt x="51484" y="94025"/>
                  </a:lnTo>
                  <a:lnTo>
                    <a:pt x="65209" y="92459"/>
                  </a:lnTo>
                  <a:lnTo>
                    <a:pt x="68640" y="90042"/>
                  </a:lnTo>
                  <a:lnTo>
                    <a:pt x="88089" y="65189"/>
                  </a:lnTo>
                  <a:lnTo>
                    <a:pt x="91310" y="54487"/>
                  </a:lnTo>
                  <a:lnTo>
                    <a:pt x="92489" y="37177"/>
                  </a:lnTo>
                  <a:lnTo>
                    <a:pt x="89534" y="30299"/>
                  </a:lnTo>
                  <a:lnTo>
                    <a:pt x="74846" y="9696"/>
                  </a:lnTo>
                  <a:lnTo>
                    <a:pt x="73922" y="6263"/>
                  </a:lnTo>
                  <a:lnTo>
                    <a:pt x="72161" y="3975"/>
                  </a:lnTo>
                  <a:lnTo>
                    <a:pt x="67153" y="1432"/>
                  </a:lnTo>
                  <a:lnTo>
                    <a:pt x="57903" y="0"/>
                  </a:lnTo>
                  <a:lnTo>
                    <a:pt x="42447" y="5042"/>
                  </a:lnTo>
                  <a:lnTo>
                    <a:pt x="24944" y="16997"/>
                  </a:lnTo>
                  <a:lnTo>
                    <a:pt x="6979" y="33780"/>
                  </a:lnTo>
                  <a:lnTo>
                    <a:pt x="3096" y="43663"/>
                  </a:lnTo>
                  <a:lnTo>
                    <a:pt x="44" y="94956"/>
                  </a:lnTo>
                  <a:lnTo>
                    <a:pt x="1170" y="97427"/>
                  </a:lnTo>
                  <a:lnTo>
                    <a:pt x="3065" y="99075"/>
                  </a:lnTo>
                  <a:lnTo>
                    <a:pt x="8221" y="100906"/>
                  </a:lnTo>
                  <a:lnTo>
                    <a:pt x="41180" y="1023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151"/>
            <p:cNvSpPr/>
            <p:nvPr/>
          </p:nvSpPr>
          <p:spPr>
            <a:xfrm>
              <a:off x="7737660" y="3284838"/>
              <a:ext cx="16205" cy="10298"/>
            </a:xfrm>
            <a:custGeom>
              <a:avLst/>
              <a:gdLst/>
              <a:ahLst/>
              <a:cxnLst/>
              <a:rect l="0" t="0" r="0" b="0"/>
              <a:pathLst>
                <a:path w="16205" h="10298">
                  <a:moveTo>
                    <a:pt x="16204" y="10297"/>
                  </a:moveTo>
                  <a:lnTo>
                    <a:pt x="10738" y="10297"/>
                  </a:lnTo>
                  <a:lnTo>
                    <a:pt x="9128" y="9153"/>
                  </a:lnTo>
                  <a:lnTo>
                    <a:pt x="8053" y="7246"/>
                  </a:lnTo>
                  <a:lnTo>
                    <a:pt x="6033" y="424"/>
                  </a:lnTo>
                  <a:lnTo>
                    <a:pt x="0" y="84"/>
                  </a:lnTo>
                  <a:lnTo>
                    <a:pt x="590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152"/>
            <p:cNvSpPr/>
            <p:nvPr/>
          </p:nvSpPr>
          <p:spPr>
            <a:xfrm>
              <a:off x="7589108" y="3336324"/>
              <a:ext cx="144164" cy="111698"/>
            </a:xfrm>
            <a:custGeom>
              <a:avLst/>
              <a:gdLst/>
              <a:ahLst/>
              <a:cxnLst/>
              <a:rect l="0" t="0" r="0" b="0"/>
              <a:pathLst>
                <a:path w="144164" h="111698">
                  <a:moveTo>
                    <a:pt x="0" y="0"/>
                  </a:moveTo>
                  <a:lnTo>
                    <a:pt x="14334" y="1"/>
                  </a:lnTo>
                  <a:lnTo>
                    <a:pt x="54509" y="9873"/>
                  </a:lnTo>
                  <a:lnTo>
                    <a:pt x="116150" y="123"/>
                  </a:lnTo>
                  <a:lnTo>
                    <a:pt x="131783" y="11"/>
                  </a:lnTo>
                  <a:lnTo>
                    <a:pt x="144122" y="10260"/>
                  </a:lnTo>
                  <a:lnTo>
                    <a:pt x="144163" y="74095"/>
                  </a:lnTo>
                  <a:lnTo>
                    <a:pt x="144163" y="111697"/>
                  </a:lnTo>
                  <a:lnTo>
                    <a:pt x="144163"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153"/>
            <p:cNvSpPr/>
            <p:nvPr/>
          </p:nvSpPr>
          <p:spPr>
            <a:xfrm>
              <a:off x="7517368" y="3264422"/>
              <a:ext cx="160053" cy="205678"/>
            </a:xfrm>
            <a:custGeom>
              <a:avLst/>
              <a:gdLst/>
              <a:ahLst/>
              <a:cxnLst/>
              <a:rect l="0" t="0" r="0" b="0"/>
              <a:pathLst>
                <a:path w="160053" h="205678">
                  <a:moveTo>
                    <a:pt x="71740" y="92497"/>
                  </a:moveTo>
                  <a:lnTo>
                    <a:pt x="66274" y="92497"/>
                  </a:lnTo>
                  <a:lnTo>
                    <a:pt x="64665" y="91353"/>
                  </a:lnTo>
                  <a:lnTo>
                    <a:pt x="63590" y="89446"/>
                  </a:lnTo>
                  <a:lnTo>
                    <a:pt x="62873" y="87030"/>
                  </a:lnTo>
                  <a:lnTo>
                    <a:pt x="61255" y="85420"/>
                  </a:lnTo>
                  <a:lnTo>
                    <a:pt x="56401" y="83631"/>
                  </a:lnTo>
                  <a:lnTo>
                    <a:pt x="47235" y="82624"/>
                  </a:lnTo>
                  <a:lnTo>
                    <a:pt x="45107" y="83626"/>
                  </a:lnTo>
                  <a:lnTo>
                    <a:pt x="43687" y="85439"/>
                  </a:lnTo>
                  <a:lnTo>
                    <a:pt x="42740" y="87792"/>
                  </a:lnTo>
                  <a:lnTo>
                    <a:pt x="40966" y="89360"/>
                  </a:lnTo>
                  <a:lnTo>
                    <a:pt x="31857" y="93855"/>
                  </a:lnTo>
                  <a:lnTo>
                    <a:pt x="17463" y="107519"/>
                  </a:lnTo>
                  <a:lnTo>
                    <a:pt x="2246" y="133561"/>
                  </a:lnTo>
                  <a:lnTo>
                    <a:pt x="0" y="159052"/>
                  </a:lnTo>
                  <a:lnTo>
                    <a:pt x="905" y="177560"/>
                  </a:lnTo>
                  <a:lnTo>
                    <a:pt x="5171" y="186748"/>
                  </a:lnTo>
                  <a:lnTo>
                    <a:pt x="7910" y="189655"/>
                  </a:lnTo>
                  <a:lnTo>
                    <a:pt x="16088" y="194891"/>
                  </a:lnTo>
                  <a:lnTo>
                    <a:pt x="18403" y="200171"/>
                  </a:lnTo>
                  <a:lnTo>
                    <a:pt x="20163" y="202037"/>
                  </a:lnTo>
                  <a:lnTo>
                    <a:pt x="25172" y="204110"/>
                  </a:lnTo>
                  <a:lnTo>
                    <a:pt x="62141" y="196755"/>
                  </a:lnTo>
                  <a:lnTo>
                    <a:pt x="79830" y="184918"/>
                  </a:lnTo>
                  <a:lnTo>
                    <a:pt x="104940" y="158894"/>
                  </a:lnTo>
                  <a:lnTo>
                    <a:pt x="127896" y="121708"/>
                  </a:lnTo>
                  <a:lnTo>
                    <a:pt x="135463" y="103818"/>
                  </a:lnTo>
                  <a:lnTo>
                    <a:pt x="138249" y="100044"/>
                  </a:lnTo>
                  <a:lnTo>
                    <a:pt x="141344" y="89749"/>
                  </a:lnTo>
                  <a:lnTo>
                    <a:pt x="143809" y="27445"/>
                  </a:lnTo>
                  <a:lnTo>
                    <a:pt x="143821" y="0"/>
                  </a:lnTo>
                  <a:lnTo>
                    <a:pt x="143820" y="62344"/>
                  </a:lnTo>
                  <a:lnTo>
                    <a:pt x="143820" y="121363"/>
                  </a:lnTo>
                  <a:lnTo>
                    <a:pt x="143821" y="154960"/>
                  </a:lnTo>
                  <a:lnTo>
                    <a:pt x="146872" y="163354"/>
                  </a:lnTo>
                  <a:lnTo>
                    <a:pt x="150899" y="170899"/>
                  </a:lnTo>
                  <a:lnTo>
                    <a:pt x="153166" y="182723"/>
                  </a:lnTo>
                  <a:lnTo>
                    <a:pt x="154109" y="205462"/>
                  </a:lnTo>
                  <a:lnTo>
                    <a:pt x="159583" y="205677"/>
                  </a:lnTo>
                  <a:lnTo>
                    <a:pt x="160052" y="203419"/>
                  </a:lnTo>
                  <a:lnTo>
                    <a:pt x="154118" y="174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154"/>
            <p:cNvSpPr/>
            <p:nvPr/>
          </p:nvSpPr>
          <p:spPr>
            <a:xfrm>
              <a:off x="7341973" y="3346622"/>
              <a:ext cx="113271" cy="123088"/>
            </a:xfrm>
            <a:custGeom>
              <a:avLst/>
              <a:gdLst/>
              <a:ahLst/>
              <a:cxnLst/>
              <a:rect l="0" t="0" r="0" b="0"/>
              <a:pathLst>
                <a:path w="113271" h="123088">
                  <a:moveTo>
                    <a:pt x="0" y="0"/>
                  </a:moveTo>
                  <a:lnTo>
                    <a:pt x="0" y="60275"/>
                  </a:lnTo>
                  <a:lnTo>
                    <a:pt x="10294" y="123087"/>
                  </a:lnTo>
                  <a:lnTo>
                    <a:pt x="10297" y="114659"/>
                  </a:lnTo>
                  <a:lnTo>
                    <a:pt x="23010" y="82800"/>
                  </a:lnTo>
                  <a:lnTo>
                    <a:pt x="27389" y="75701"/>
                  </a:lnTo>
                  <a:lnTo>
                    <a:pt x="45087" y="33729"/>
                  </a:lnTo>
                  <a:lnTo>
                    <a:pt x="51694" y="26432"/>
                  </a:lnTo>
                  <a:lnTo>
                    <a:pt x="71877" y="11479"/>
                  </a:lnTo>
                  <a:lnTo>
                    <a:pt x="86236" y="10453"/>
                  </a:lnTo>
                  <a:lnTo>
                    <a:pt x="88383" y="11545"/>
                  </a:lnTo>
                  <a:lnTo>
                    <a:pt x="89812" y="13417"/>
                  </a:lnTo>
                  <a:lnTo>
                    <a:pt x="91404" y="18549"/>
                  </a:lnTo>
                  <a:lnTo>
                    <a:pt x="92111" y="24642"/>
                  </a:lnTo>
                  <a:lnTo>
                    <a:pt x="95476" y="31165"/>
                  </a:lnTo>
                  <a:lnTo>
                    <a:pt x="99640" y="37878"/>
                  </a:lnTo>
                  <a:lnTo>
                    <a:pt x="101985" y="49234"/>
                  </a:lnTo>
                  <a:lnTo>
                    <a:pt x="102969" y="100902"/>
                  </a:lnTo>
                  <a:lnTo>
                    <a:pt x="104114" y="101592"/>
                  </a:lnTo>
                  <a:lnTo>
                    <a:pt x="113270" y="1029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155"/>
            <p:cNvSpPr/>
            <p:nvPr/>
          </p:nvSpPr>
          <p:spPr>
            <a:xfrm>
              <a:off x="7156621" y="3336324"/>
              <a:ext cx="123569" cy="113271"/>
            </a:xfrm>
            <a:custGeom>
              <a:avLst/>
              <a:gdLst/>
              <a:ahLst/>
              <a:cxnLst/>
              <a:rect l="0" t="0" r="0" b="0"/>
              <a:pathLst>
                <a:path w="123569" h="113271">
                  <a:moveTo>
                    <a:pt x="0" y="0"/>
                  </a:moveTo>
                  <a:lnTo>
                    <a:pt x="1" y="63798"/>
                  </a:lnTo>
                  <a:lnTo>
                    <a:pt x="1" y="75093"/>
                  </a:lnTo>
                  <a:lnTo>
                    <a:pt x="3052" y="82192"/>
                  </a:lnTo>
                  <a:lnTo>
                    <a:pt x="28999" y="111361"/>
                  </a:lnTo>
                  <a:lnTo>
                    <a:pt x="33101" y="112422"/>
                  </a:lnTo>
                  <a:lnTo>
                    <a:pt x="35797" y="112705"/>
                  </a:lnTo>
                  <a:lnTo>
                    <a:pt x="50525" y="107637"/>
                  </a:lnTo>
                  <a:lnTo>
                    <a:pt x="63914" y="98889"/>
                  </a:lnTo>
                  <a:lnTo>
                    <a:pt x="68452" y="92386"/>
                  </a:lnTo>
                  <a:lnTo>
                    <a:pt x="71613" y="85682"/>
                  </a:lnTo>
                  <a:lnTo>
                    <a:pt x="98474" y="47839"/>
                  </a:lnTo>
                  <a:lnTo>
                    <a:pt x="102086" y="31528"/>
                  </a:lnTo>
                  <a:lnTo>
                    <a:pt x="102972" y="478"/>
                  </a:lnTo>
                  <a:lnTo>
                    <a:pt x="102974" y="62020"/>
                  </a:lnTo>
                  <a:lnTo>
                    <a:pt x="102974" y="95849"/>
                  </a:lnTo>
                  <a:lnTo>
                    <a:pt x="106026" y="102858"/>
                  </a:lnTo>
                  <a:lnTo>
                    <a:pt x="111839" y="111214"/>
                  </a:lnTo>
                  <a:lnTo>
                    <a:pt x="115685" y="112357"/>
                  </a:lnTo>
                  <a:lnTo>
                    <a:pt x="123568"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156"/>
            <p:cNvSpPr/>
            <p:nvPr/>
          </p:nvSpPr>
          <p:spPr>
            <a:xfrm>
              <a:off x="7012460" y="3295135"/>
              <a:ext cx="10297" cy="1"/>
            </a:xfrm>
            <a:custGeom>
              <a:avLst/>
              <a:gdLst/>
              <a:ahLst/>
              <a:cxnLst/>
              <a:rect l="0" t="0" r="0" b="0"/>
              <a:pathLst>
                <a:path w="10297" h="1">
                  <a:moveTo>
                    <a:pt x="0" y="0"/>
                  </a:moveTo>
                  <a:lnTo>
                    <a:pt x="1029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157"/>
            <p:cNvSpPr/>
            <p:nvPr/>
          </p:nvSpPr>
          <p:spPr>
            <a:xfrm>
              <a:off x="7012460" y="3367216"/>
              <a:ext cx="61784" cy="164577"/>
            </a:xfrm>
            <a:custGeom>
              <a:avLst/>
              <a:gdLst/>
              <a:ahLst/>
              <a:cxnLst/>
              <a:rect l="0" t="0" r="0" b="0"/>
              <a:pathLst>
                <a:path w="61784" h="164577">
                  <a:moveTo>
                    <a:pt x="51486" y="0"/>
                  </a:moveTo>
                  <a:lnTo>
                    <a:pt x="60352" y="8866"/>
                  </a:lnTo>
                  <a:lnTo>
                    <a:pt x="61776" y="68783"/>
                  </a:lnTo>
                  <a:lnTo>
                    <a:pt x="61783" y="132387"/>
                  </a:lnTo>
                  <a:lnTo>
                    <a:pt x="61783" y="147303"/>
                  </a:lnTo>
                  <a:lnTo>
                    <a:pt x="58732" y="154330"/>
                  </a:lnTo>
                  <a:lnTo>
                    <a:pt x="56317" y="157804"/>
                  </a:lnTo>
                  <a:lnTo>
                    <a:pt x="50583" y="161667"/>
                  </a:lnTo>
                  <a:lnTo>
                    <a:pt x="40921" y="163841"/>
                  </a:lnTo>
                  <a:lnTo>
                    <a:pt x="27406" y="164576"/>
                  </a:lnTo>
                  <a:lnTo>
                    <a:pt x="20570" y="161625"/>
                  </a:lnTo>
                  <a:lnTo>
                    <a:pt x="2032" y="146013"/>
                  </a:lnTo>
                  <a:lnTo>
                    <a:pt x="0"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158"/>
            <p:cNvSpPr/>
            <p:nvPr/>
          </p:nvSpPr>
          <p:spPr>
            <a:xfrm>
              <a:off x="6888892" y="3336324"/>
              <a:ext cx="102973" cy="113271"/>
            </a:xfrm>
            <a:custGeom>
              <a:avLst/>
              <a:gdLst/>
              <a:ahLst/>
              <a:cxnLst/>
              <a:rect l="0" t="0" r="0" b="0"/>
              <a:pathLst>
                <a:path w="102973" h="113271">
                  <a:moveTo>
                    <a:pt x="0" y="0"/>
                  </a:moveTo>
                  <a:lnTo>
                    <a:pt x="0" y="61167"/>
                  </a:lnTo>
                  <a:lnTo>
                    <a:pt x="0" y="102958"/>
                  </a:lnTo>
                  <a:lnTo>
                    <a:pt x="0" y="97502"/>
                  </a:lnTo>
                  <a:lnTo>
                    <a:pt x="3052" y="91770"/>
                  </a:lnTo>
                  <a:lnTo>
                    <a:pt x="7077" y="85409"/>
                  </a:lnTo>
                  <a:lnTo>
                    <a:pt x="10487" y="75394"/>
                  </a:lnTo>
                  <a:lnTo>
                    <a:pt x="46065" y="26154"/>
                  </a:lnTo>
                  <a:lnTo>
                    <a:pt x="52127" y="23066"/>
                  </a:lnTo>
                  <a:lnTo>
                    <a:pt x="72137" y="20812"/>
                  </a:lnTo>
                  <a:lnTo>
                    <a:pt x="80355" y="20638"/>
                  </a:lnTo>
                  <a:lnTo>
                    <a:pt x="87245" y="26075"/>
                  </a:lnTo>
                  <a:lnTo>
                    <a:pt x="90263" y="31802"/>
                  </a:lnTo>
                  <a:lnTo>
                    <a:pt x="102765" y="82197"/>
                  </a:lnTo>
                  <a:lnTo>
                    <a:pt x="102972"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159"/>
            <p:cNvSpPr/>
            <p:nvPr/>
          </p:nvSpPr>
          <p:spPr>
            <a:xfrm>
              <a:off x="6725603" y="3336324"/>
              <a:ext cx="86526" cy="102806"/>
            </a:xfrm>
            <a:custGeom>
              <a:avLst/>
              <a:gdLst/>
              <a:ahLst/>
              <a:cxnLst/>
              <a:rect l="0" t="0" r="0" b="0"/>
              <a:pathLst>
                <a:path w="86526" h="102806">
                  <a:moveTo>
                    <a:pt x="29423" y="0"/>
                  </a:moveTo>
                  <a:lnTo>
                    <a:pt x="13786" y="15638"/>
                  </a:lnTo>
                  <a:lnTo>
                    <a:pt x="11032" y="21443"/>
                  </a:lnTo>
                  <a:lnTo>
                    <a:pt x="9265" y="29026"/>
                  </a:lnTo>
                  <a:lnTo>
                    <a:pt x="3491" y="35805"/>
                  </a:lnTo>
                  <a:lnTo>
                    <a:pt x="736" y="44898"/>
                  </a:lnTo>
                  <a:lnTo>
                    <a:pt x="0" y="50527"/>
                  </a:lnTo>
                  <a:lnTo>
                    <a:pt x="2235" y="59832"/>
                  </a:lnTo>
                  <a:lnTo>
                    <a:pt x="5899" y="67781"/>
                  </a:lnTo>
                  <a:lnTo>
                    <a:pt x="8443" y="80231"/>
                  </a:lnTo>
                  <a:lnTo>
                    <a:pt x="23128" y="96522"/>
                  </a:lnTo>
                  <a:lnTo>
                    <a:pt x="29677" y="100106"/>
                  </a:lnTo>
                  <a:lnTo>
                    <a:pt x="39542" y="102596"/>
                  </a:lnTo>
                  <a:lnTo>
                    <a:pt x="44599" y="102805"/>
                  </a:lnTo>
                  <a:lnTo>
                    <a:pt x="50661" y="99847"/>
                  </a:lnTo>
                  <a:lnTo>
                    <a:pt x="75489" y="77461"/>
                  </a:lnTo>
                  <a:lnTo>
                    <a:pt x="78502" y="71421"/>
                  </a:lnTo>
                  <a:lnTo>
                    <a:pt x="86525" y="46611"/>
                  </a:lnTo>
                  <a:lnTo>
                    <a:pt x="81197" y="16277"/>
                  </a:lnTo>
                  <a:lnTo>
                    <a:pt x="77987" y="9904"/>
                  </a:lnTo>
                  <a:lnTo>
                    <a:pt x="75529" y="6603"/>
                  </a:lnTo>
                  <a:lnTo>
                    <a:pt x="69747" y="2935"/>
                  </a:lnTo>
                  <a:lnTo>
                    <a:pt x="57008" y="870"/>
                  </a:lnTo>
                  <a:lnTo>
                    <a:pt x="35266" y="51"/>
                  </a:lnTo>
                  <a:lnTo>
                    <a:pt x="28970" y="3074"/>
                  </a:lnTo>
                  <a:lnTo>
                    <a:pt x="15605" y="14337"/>
                  </a:lnTo>
                  <a:lnTo>
                    <a:pt x="11842" y="20864"/>
                  </a:lnTo>
                  <a:lnTo>
                    <a:pt x="10837" y="24207"/>
                  </a:lnTo>
                  <a:lnTo>
                    <a:pt x="9024" y="26436"/>
                  </a:lnTo>
                  <a:lnTo>
                    <a:pt x="3958" y="28912"/>
                  </a:lnTo>
                  <a:lnTo>
                    <a:pt x="3292" y="30716"/>
                  </a:lnTo>
                  <a:lnTo>
                    <a:pt x="3994" y="33063"/>
                  </a:lnTo>
                  <a:lnTo>
                    <a:pt x="8829" y="411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160"/>
            <p:cNvSpPr/>
            <p:nvPr/>
          </p:nvSpPr>
          <p:spPr>
            <a:xfrm>
              <a:off x="6574158" y="3317161"/>
              <a:ext cx="98492" cy="132396"/>
            </a:xfrm>
            <a:custGeom>
              <a:avLst/>
              <a:gdLst/>
              <a:ahLst/>
              <a:cxnLst/>
              <a:rect l="0" t="0" r="0" b="0"/>
              <a:pathLst>
                <a:path w="98492" h="132396">
                  <a:moveTo>
                    <a:pt x="77896" y="8866"/>
                  </a:moveTo>
                  <a:lnTo>
                    <a:pt x="69030" y="0"/>
                  </a:lnTo>
                  <a:lnTo>
                    <a:pt x="67409" y="667"/>
                  </a:lnTo>
                  <a:lnTo>
                    <a:pt x="59660" y="5928"/>
                  </a:lnTo>
                  <a:lnTo>
                    <a:pt x="48896" y="8479"/>
                  </a:lnTo>
                  <a:lnTo>
                    <a:pt x="12641" y="43240"/>
                  </a:lnTo>
                  <a:lnTo>
                    <a:pt x="8849" y="50078"/>
                  </a:lnTo>
                  <a:lnTo>
                    <a:pt x="5071" y="67220"/>
                  </a:lnTo>
                  <a:lnTo>
                    <a:pt x="526" y="74084"/>
                  </a:lnTo>
                  <a:lnTo>
                    <a:pt x="0" y="78660"/>
                  </a:lnTo>
                  <a:lnTo>
                    <a:pt x="5519" y="114847"/>
                  </a:lnTo>
                  <a:lnTo>
                    <a:pt x="6763" y="117277"/>
                  </a:lnTo>
                  <a:lnTo>
                    <a:pt x="8736" y="118897"/>
                  </a:lnTo>
                  <a:lnTo>
                    <a:pt x="13978" y="120697"/>
                  </a:lnTo>
                  <a:lnTo>
                    <a:pt x="29716" y="124903"/>
                  </a:lnTo>
                  <a:lnTo>
                    <a:pt x="44932" y="130202"/>
                  </a:lnTo>
                  <a:lnTo>
                    <a:pt x="71419" y="132395"/>
                  </a:lnTo>
                  <a:lnTo>
                    <a:pt x="78069" y="129365"/>
                  </a:lnTo>
                  <a:lnTo>
                    <a:pt x="84838" y="125349"/>
                  </a:lnTo>
                  <a:lnTo>
                    <a:pt x="98491" y="1221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161"/>
            <p:cNvSpPr/>
            <p:nvPr/>
          </p:nvSpPr>
          <p:spPr>
            <a:xfrm>
              <a:off x="6054811" y="3326027"/>
              <a:ext cx="216243" cy="30893"/>
            </a:xfrm>
            <a:custGeom>
              <a:avLst/>
              <a:gdLst/>
              <a:ahLst/>
              <a:cxnLst/>
              <a:rect l="0" t="0" r="0" b="0"/>
              <a:pathLst>
                <a:path w="216243" h="30893">
                  <a:moveTo>
                    <a:pt x="0" y="30892"/>
                  </a:moveTo>
                  <a:lnTo>
                    <a:pt x="8865" y="30892"/>
                  </a:lnTo>
                  <a:lnTo>
                    <a:pt x="18236" y="23815"/>
                  </a:lnTo>
                  <a:lnTo>
                    <a:pt x="27778" y="21549"/>
                  </a:lnTo>
                  <a:lnTo>
                    <a:pt x="90802" y="17560"/>
                  </a:lnTo>
                  <a:lnTo>
                    <a:pt x="119676" y="11253"/>
                  </a:lnTo>
                  <a:lnTo>
                    <a:pt x="183135" y="10305"/>
                  </a:lnTo>
                  <a:lnTo>
                    <a:pt x="216227" y="10298"/>
                  </a:lnTo>
                  <a:lnTo>
                    <a:pt x="216242" y="424"/>
                  </a:lnTo>
                  <a:lnTo>
                    <a:pt x="20594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162"/>
            <p:cNvSpPr/>
            <p:nvPr/>
          </p:nvSpPr>
          <p:spPr>
            <a:xfrm>
              <a:off x="6147487" y="3233351"/>
              <a:ext cx="30892" cy="214797"/>
            </a:xfrm>
            <a:custGeom>
              <a:avLst/>
              <a:gdLst/>
              <a:ahLst/>
              <a:cxnLst/>
              <a:rect l="0" t="0" r="0" b="0"/>
              <a:pathLst>
                <a:path w="30892" h="214797">
                  <a:moveTo>
                    <a:pt x="0" y="0"/>
                  </a:moveTo>
                  <a:lnTo>
                    <a:pt x="0" y="10172"/>
                  </a:lnTo>
                  <a:lnTo>
                    <a:pt x="5466" y="15727"/>
                  </a:lnTo>
                  <a:lnTo>
                    <a:pt x="8149" y="21482"/>
                  </a:lnTo>
                  <a:lnTo>
                    <a:pt x="11356" y="38746"/>
                  </a:lnTo>
                  <a:lnTo>
                    <a:pt x="17347" y="49491"/>
                  </a:lnTo>
                  <a:lnTo>
                    <a:pt x="20577" y="111069"/>
                  </a:lnTo>
                  <a:lnTo>
                    <a:pt x="20593" y="174994"/>
                  </a:lnTo>
                  <a:lnTo>
                    <a:pt x="20594" y="178446"/>
                  </a:lnTo>
                  <a:lnTo>
                    <a:pt x="23645" y="185334"/>
                  </a:lnTo>
                  <a:lnTo>
                    <a:pt x="27671" y="192209"/>
                  </a:lnTo>
                  <a:lnTo>
                    <a:pt x="30854" y="205768"/>
                  </a:lnTo>
                  <a:lnTo>
                    <a:pt x="30888" y="214796"/>
                  </a:lnTo>
                  <a:lnTo>
                    <a:pt x="30891" y="207251"/>
                  </a:lnTo>
                  <a:lnTo>
                    <a:pt x="20594" y="1956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9" name="SMARTInkShape-Group82"/>
          <p:cNvGrpSpPr/>
          <p:nvPr/>
        </p:nvGrpSpPr>
        <p:grpSpPr>
          <a:xfrm>
            <a:off x="6044513" y="4180702"/>
            <a:ext cx="370705" cy="92677"/>
            <a:chOff x="6044513" y="4180702"/>
            <a:chExt cx="370705" cy="92677"/>
          </a:xfrm>
        </p:grpSpPr>
        <p:sp>
          <p:nvSpPr>
            <p:cNvPr id="197" name="SMARTInkShape-163"/>
            <p:cNvSpPr/>
            <p:nvPr/>
          </p:nvSpPr>
          <p:spPr>
            <a:xfrm>
              <a:off x="6106297" y="4242487"/>
              <a:ext cx="308921" cy="30892"/>
            </a:xfrm>
            <a:custGeom>
              <a:avLst/>
              <a:gdLst/>
              <a:ahLst/>
              <a:cxnLst/>
              <a:rect l="0" t="0" r="0" b="0"/>
              <a:pathLst>
                <a:path w="308921" h="30892">
                  <a:moveTo>
                    <a:pt x="0" y="30891"/>
                  </a:moveTo>
                  <a:lnTo>
                    <a:pt x="5466" y="30891"/>
                  </a:lnTo>
                  <a:lnTo>
                    <a:pt x="11201" y="27840"/>
                  </a:lnTo>
                  <a:lnTo>
                    <a:pt x="18738" y="22026"/>
                  </a:lnTo>
                  <a:lnTo>
                    <a:pt x="25512" y="21018"/>
                  </a:lnTo>
                  <a:lnTo>
                    <a:pt x="88893" y="20601"/>
                  </a:lnTo>
                  <a:lnTo>
                    <a:pt x="107319" y="19452"/>
                  </a:lnTo>
                  <a:lnTo>
                    <a:pt x="151784" y="11728"/>
                  </a:lnTo>
                  <a:lnTo>
                    <a:pt x="215871" y="10352"/>
                  </a:lnTo>
                  <a:lnTo>
                    <a:pt x="278018" y="10298"/>
                  </a:lnTo>
                  <a:lnTo>
                    <a:pt x="284886" y="10297"/>
                  </a:lnTo>
                  <a:lnTo>
                    <a:pt x="289465" y="9153"/>
                  </a:lnTo>
                  <a:lnTo>
                    <a:pt x="292517" y="7246"/>
                  </a:lnTo>
                  <a:lnTo>
                    <a:pt x="294552" y="4830"/>
                  </a:lnTo>
                  <a:lnTo>
                    <a:pt x="299864" y="2147"/>
                  </a:lnTo>
                  <a:lnTo>
                    <a:pt x="30892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164"/>
            <p:cNvSpPr/>
            <p:nvPr/>
          </p:nvSpPr>
          <p:spPr>
            <a:xfrm>
              <a:off x="6044513" y="4180702"/>
              <a:ext cx="360403" cy="30883"/>
            </a:xfrm>
            <a:custGeom>
              <a:avLst/>
              <a:gdLst/>
              <a:ahLst/>
              <a:cxnLst/>
              <a:rect l="0" t="0" r="0" b="0"/>
              <a:pathLst>
                <a:path w="360403" h="30883">
                  <a:moveTo>
                    <a:pt x="0" y="20595"/>
                  </a:moveTo>
                  <a:lnTo>
                    <a:pt x="8866" y="29461"/>
                  </a:lnTo>
                  <a:lnTo>
                    <a:pt x="15340" y="30468"/>
                  </a:lnTo>
                  <a:lnTo>
                    <a:pt x="53530" y="30882"/>
                  </a:lnTo>
                  <a:lnTo>
                    <a:pt x="112848" y="21231"/>
                  </a:lnTo>
                  <a:lnTo>
                    <a:pt x="140463" y="19534"/>
                  </a:lnTo>
                  <a:lnTo>
                    <a:pt x="168435" y="12462"/>
                  </a:lnTo>
                  <a:lnTo>
                    <a:pt x="231586" y="10424"/>
                  </a:lnTo>
                  <a:lnTo>
                    <a:pt x="260506" y="9179"/>
                  </a:lnTo>
                  <a:lnTo>
                    <a:pt x="313997" y="638"/>
                  </a:lnTo>
                  <a:lnTo>
                    <a:pt x="360402" y="1"/>
                  </a:lnTo>
                  <a:lnTo>
                    <a:pt x="35010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0" name="SMARTInkShape-Group83"/>
          <p:cNvGrpSpPr/>
          <p:nvPr/>
        </p:nvGrpSpPr>
        <p:grpSpPr>
          <a:xfrm>
            <a:off x="5231027" y="4005649"/>
            <a:ext cx="2306118" cy="236834"/>
            <a:chOff x="5231027" y="4005649"/>
            <a:chExt cx="2306118" cy="236834"/>
          </a:xfrm>
        </p:grpSpPr>
        <p:sp>
          <p:nvSpPr>
            <p:cNvPr id="200" name="SMARTInkShape-165"/>
            <p:cNvSpPr/>
            <p:nvPr/>
          </p:nvSpPr>
          <p:spPr>
            <a:xfrm>
              <a:off x="7404181" y="4015946"/>
              <a:ext cx="132964" cy="185299"/>
            </a:xfrm>
            <a:custGeom>
              <a:avLst/>
              <a:gdLst/>
              <a:ahLst/>
              <a:cxnLst/>
              <a:rect l="0" t="0" r="0" b="0"/>
              <a:pathLst>
                <a:path w="132964" h="185299">
                  <a:moveTo>
                    <a:pt x="9873" y="0"/>
                  </a:moveTo>
                  <a:lnTo>
                    <a:pt x="8729" y="40140"/>
                  </a:lnTo>
                  <a:lnTo>
                    <a:pt x="0" y="93832"/>
                  </a:lnTo>
                  <a:lnTo>
                    <a:pt x="9857" y="156588"/>
                  </a:lnTo>
                  <a:lnTo>
                    <a:pt x="9873" y="164278"/>
                  </a:lnTo>
                  <a:lnTo>
                    <a:pt x="9873" y="159148"/>
                  </a:lnTo>
                  <a:lnTo>
                    <a:pt x="11016" y="157585"/>
                  </a:lnTo>
                  <a:lnTo>
                    <a:pt x="15339" y="155849"/>
                  </a:lnTo>
                  <a:lnTo>
                    <a:pt x="21076" y="148975"/>
                  </a:lnTo>
                  <a:lnTo>
                    <a:pt x="27437" y="140580"/>
                  </a:lnTo>
                  <a:lnTo>
                    <a:pt x="69372" y="107482"/>
                  </a:lnTo>
                  <a:lnTo>
                    <a:pt x="98163" y="103368"/>
                  </a:lnTo>
                  <a:lnTo>
                    <a:pt x="121073" y="102988"/>
                  </a:lnTo>
                  <a:lnTo>
                    <a:pt x="127997" y="113911"/>
                  </a:lnTo>
                  <a:lnTo>
                    <a:pt x="131828" y="126172"/>
                  </a:lnTo>
                  <a:lnTo>
                    <a:pt x="132963" y="137052"/>
                  </a:lnTo>
                  <a:lnTo>
                    <a:pt x="130178" y="144053"/>
                  </a:lnTo>
                  <a:lnTo>
                    <a:pt x="126271" y="150978"/>
                  </a:lnTo>
                  <a:lnTo>
                    <a:pt x="124533" y="157871"/>
                  </a:lnTo>
                  <a:lnTo>
                    <a:pt x="117658" y="164747"/>
                  </a:lnTo>
                  <a:lnTo>
                    <a:pt x="92674" y="182299"/>
                  </a:lnTo>
                  <a:lnTo>
                    <a:pt x="75146" y="184950"/>
                  </a:lnTo>
                  <a:lnTo>
                    <a:pt x="52468" y="185298"/>
                  </a:lnTo>
                  <a:lnTo>
                    <a:pt x="42917" y="182277"/>
                  </a:lnTo>
                  <a:lnTo>
                    <a:pt x="34856" y="178265"/>
                  </a:lnTo>
                  <a:lnTo>
                    <a:pt x="27461" y="176481"/>
                  </a:lnTo>
                  <a:lnTo>
                    <a:pt x="25031" y="174861"/>
                  </a:lnTo>
                  <a:lnTo>
                    <a:pt x="23411" y="172637"/>
                  </a:lnTo>
                  <a:lnTo>
                    <a:pt x="20467" y="167115"/>
                  </a:lnTo>
                  <a:lnTo>
                    <a:pt x="13520" y="157574"/>
                  </a:lnTo>
                  <a:lnTo>
                    <a:pt x="9873" y="144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166"/>
            <p:cNvSpPr/>
            <p:nvPr/>
          </p:nvSpPr>
          <p:spPr>
            <a:xfrm>
              <a:off x="7232394" y="4088027"/>
              <a:ext cx="68391" cy="113255"/>
            </a:xfrm>
            <a:custGeom>
              <a:avLst/>
              <a:gdLst/>
              <a:ahLst/>
              <a:cxnLst/>
              <a:rect l="0" t="0" r="0" b="0"/>
              <a:pathLst>
                <a:path w="68391" h="113255">
                  <a:moveTo>
                    <a:pt x="6606" y="0"/>
                  </a:moveTo>
                  <a:lnTo>
                    <a:pt x="1139" y="0"/>
                  </a:lnTo>
                  <a:lnTo>
                    <a:pt x="673" y="1144"/>
                  </a:lnTo>
                  <a:lnTo>
                    <a:pt x="3206" y="5467"/>
                  </a:lnTo>
                  <a:lnTo>
                    <a:pt x="3195" y="7077"/>
                  </a:lnTo>
                  <a:lnTo>
                    <a:pt x="2043" y="8150"/>
                  </a:lnTo>
                  <a:lnTo>
                    <a:pt x="131" y="8866"/>
                  </a:lnTo>
                  <a:lnTo>
                    <a:pt x="0" y="10487"/>
                  </a:lnTo>
                  <a:lnTo>
                    <a:pt x="4962" y="21310"/>
                  </a:lnTo>
                  <a:lnTo>
                    <a:pt x="6597" y="84257"/>
                  </a:lnTo>
                  <a:lnTo>
                    <a:pt x="6605" y="112655"/>
                  </a:lnTo>
                  <a:lnTo>
                    <a:pt x="16479" y="113254"/>
                  </a:lnTo>
                  <a:lnTo>
                    <a:pt x="16892" y="94531"/>
                  </a:lnTo>
                  <a:lnTo>
                    <a:pt x="25768" y="69640"/>
                  </a:lnTo>
                  <a:lnTo>
                    <a:pt x="28063" y="55114"/>
                  </a:lnTo>
                  <a:lnTo>
                    <a:pt x="35296" y="41228"/>
                  </a:lnTo>
                  <a:lnTo>
                    <a:pt x="36030" y="37782"/>
                  </a:lnTo>
                  <a:lnTo>
                    <a:pt x="42947" y="30903"/>
                  </a:lnTo>
                  <a:lnTo>
                    <a:pt x="51361" y="24032"/>
                  </a:lnTo>
                  <a:lnTo>
                    <a:pt x="57242" y="14875"/>
                  </a:lnTo>
                  <a:lnTo>
                    <a:pt x="66695" y="10900"/>
                  </a:lnTo>
                  <a:lnTo>
                    <a:pt x="6839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167"/>
            <p:cNvSpPr/>
            <p:nvPr/>
          </p:nvSpPr>
          <p:spPr>
            <a:xfrm>
              <a:off x="7084682" y="4099807"/>
              <a:ext cx="82238" cy="101491"/>
            </a:xfrm>
            <a:custGeom>
              <a:avLst/>
              <a:gdLst/>
              <a:ahLst/>
              <a:cxnLst/>
              <a:rect l="0" t="0" r="0" b="0"/>
              <a:pathLst>
                <a:path w="82238" h="101491">
                  <a:moveTo>
                    <a:pt x="10155" y="60301"/>
                  </a:moveTo>
                  <a:lnTo>
                    <a:pt x="30680" y="59157"/>
                  </a:lnTo>
                  <a:lnTo>
                    <a:pt x="52086" y="52080"/>
                  </a:lnTo>
                  <a:lnTo>
                    <a:pt x="71191" y="39799"/>
                  </a:lnTo>
                  <a:lnTo>
                    <a:pt x="76565" y="34790"/>
                  </a:lnTo>
                  <a:lnTo>
                    <a:pt x="79717" y="28749"/>
                  </a:lnTo>
                  <a:lnTo>
                    <a:pt x="82090" y="10810"/>
                  </a:lnTo>
                  <a:lnTo>
                    <a:pt x="80995" y="10145"/>
                  </a:lnTo>
                  <a:lnTo>
                    <a:pt x="73987" y="8065"/>
                  </a:lnTo>
                  <a:lnTo>
                    <a:pt x="63495" y="0"/>
                  </a:lnTo>
                  <a:lnTo>
                    <a:pt x="25500" y="9091"/>
                  </a:lnTo>
                  <a:lnTo>
                    <a:pt x="17739" y="13896"/>
                  </a:lnTo>
                  <a:lnTo>
                    <a:pt x="13526" y="19844"/>
                  </a:lnTo>
                  <a:lnTo>
                    <a:pt x="10509" y="26302"/>
                  </a:lnTo>
                  <a:lnTo>
                    <a:pt x="3523" y="36370"/>
                  </a:lnTo>
                  <a:lnTo>
                    <a:pt x="943" y="46600"/>
                  </a:lnTo>
                  <a:lnTo>
                    <a:pt x="0" y="63737"/>
                  </a:lnTo>
                  <a:lnTo>
                    <a:pt x="2972" y="70600"/>
                  </a:lnTo>
                  <a:lnTo>
                    <a:pt x="14203" y="84328"/>
                  </a:lnTo>
                  <a:lnTo>
                    <a:pt x="29535" y="94625"/>
                  </a:lnTo>
                  <a:lnTo>
                    <a:pt x="43103" y="99456"/>
                  </a:lnTo>
                  <a:lnTo>
                    <a:pt x="82237" y="1014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168"/>
            <p:cNvSpPr/>
            <p:nvPr/>
          </p:nvSpPr>
          <p:spPr>
            <a:xfrm>
              <a:off x="5231027" y="4098324"/>
              <a:ext cx="113271" cy="144159"/>
            </a:xfrm>
            <a:custGeom>
              <a:avLst/>
              <a:gdLst/>
              <a:ahLst/>
              <a:cxnLst/>
              <a:rect l="0" t="0" r="0" b="0"/>
              <a:pathLst>
                <a:path w="113271" h="144159">
                  <a:moveTo>
                    <a:pt x="0" y="0"/>
                  </a:moveTo>
                  <a:lnTo>
                    <a:pt x="8866" y="8866"/>
                  </a:lnTo>
                  <a:lnTo>
                    <a:pt x="11159" y="18236"/>
                  </a:lnTo>
                  <a:lnTo>
                    <a:pt x="47003" y="75529"/>
                  </a:lnTo>
                  <a:lnTo>
                    <a:pt x="51303" y="88231"/>
                  </a:lnTo>
                  <a:lnTo>
                    <a:pt x="80382" y="130388"/>
                  </a:lnTo>
                  <a:lnTo>
                    <a:pt x="82375" y="144117"/>
                  </a:lnTo>
                  <a:lnTo>
                    <a:pt x="82379" y="144154"/>
                  </a:lnTo>
                  <a:lnTo>
                    <a:pt x="82379" y="144157"/>
                  </a:lnTo>
                  <a:lnTo>
                    <a:pt x="82379" y="144158"/>
                  </a:lnTo>
                  <a:lnTo>
                    <a:pt x="83522" y="93810"/>
                  </a:lnTo>
                  <a:lnTo>
                    <a:pt x="92251" y="48902"/>
                  </a:lnTo>
                  <a:lnTo>
                    <a:pt x="93736" y="27416"/>
                  </a:lnTo>
                  <a:lnTo>
                    <a:pt x="102011" y="10807"/>
                  </a:lnTo>
                  <a:lnTo>
                    <a:pt x="102935" y="489"/>
                  </a:lnTo>
                  <a:lnTo>
                    <a:pt x="11327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169"/>
            <p:cNvSpPr/>
            <p:nvPr/>
          </p:nvSpPr>
          <p:spPr>
            <a:xfrm>
              <a:off x="6950676" y="4077730"/>
              <a:ext cx="92676" cy="133820"/>
            </a:xfrm>
            <a:custGeom>
              <a:avLst/>
              <a:gdLst/>
              <a:ahLst/>
              <a:cxnLst/>
              <a:rect l="0" t="0" r="0" b="0"/>
              <a:pathLst>
                <a:path w="92676" h="133820">
                  <a:moveTo>
                    <a:pt x="0" y="30892"/>
                  </a:moveTo>
                  <a:lnTo>
                    <a:pt x="0" y="39757"/>
                  </a:lnTo>
                  <a:lnTo>
                    <a:pt x="17812" y="61995"/>
                  </a:lnTo>
                  <a:lnTo>
                    <a:pt x="25511" y="81022"/>
                  </a:lnTo>
                  <a:lnTo>
                    <a:pt x="49491" y="119976"/>
                  </a:lnTo>
                  <a:lnTo>
                    <a:pt x="51481" y="133819"/>
                  </a:lnTo>
                  <a:lnTo>
                    <a:pt x="56953" y="128384"/>
                  </a:lnTo>
                  <a:lnTo>
                    <a:pt x="59636" y="122657"/>
                  </a:lnTo>
                  <a:lnTo>
                    <a:pt x="72246" y="76457"/>
                  </a:lnTo>
                  <a:lnTo>
                    <a:pt x="80037" y="61970"/>
                  </a:lnTo>
                  <a:lnTo>
                    <a:pt x="83214" y="44646"/>
                  </a:lnTo>
                  <a:lnTo>
                    <a:pt x="90467" y="30896"/>
                  </a:lnTo>
                  <a:lnTo>
                    <a:pt x="926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170"/>
            <p:cNvSpPr/>
            <p:nvPr/>
          </p:nvSpPr>
          <p:spPr>
            <a:xfrm>
              <a:off x="6765465" y="4006259"/>
              <a:ext cx="133725" cy="205336"/>
            </a:xfrm>
            <a:custGeom>
              <a:avLst/>
              <a:gdLst/>
              <a:ahLst/>
              <a:cxnLst/>
              <a:rect l="0" t="0" r="0" b="0"/>
              <a:pathLst>
                <a:path w="133725" h="205336">
                  <a:moveTo>
                    <a:pt x="82237" y="122958"/>
                  </a:moveTo>
                  <a:lnTo>
                    <a:pt x="72364" y="113084"/>
                  </a:lnTo>
                  <a:lnTo>
                    <a:pt x="38880" y="112671"/>
                  </a:lnTo>
                  <a:lnTo>
                    <a:pt x="31313" y="115715"/>
                  </a:lnTo>
                  <a:lnTo>
                    <a:pt x="17132" y="126993"/>
                  </a:lnTo>
                  <a:lnTo>
                    <a:pt x="13257" y="133522"/>
                  </a:lnTo>
                  <a:lnTo>
                    <a:pt x="10390" y="140239"/>
                  </a:lnTo>
                  <a:lnTo>
                    <a:pt x="3488" y="150452"/>
                  </a:lnTo>
                  <a:lnTo>
                    <a:pt x="934" y="160724"/>
                  </a:lnTo>
                  <a:lnTo>
                    <a:pt x="0" y="172412"/>
                  </a:lnTo>
                  <a:lnTo>
                    <a:pt x="8028" y="185377"/>
                  </a:lnTo>
                  <a:lnTo>
                    <a:pt x="8737" y="188597"/>
                  </a:lnTo>
                  <a:lnTo>
                    <a:pt x="10355" y="190745"/>
                  </a:lnTo>
                  <a:lnTo>
                    <a:pt x="16953" y="194910"/>
                  </a:lnTo>
                  <a:lnTo>
                    <a:pt x="18898" y="199939"/>
                  </a:lnTo>
                  <a:lnTo>
                    <a:pt x="21704" y="201738"/>
                  </a:lnTo>
                  <a:lnTo>
                    <a:pt x="30926" y="203737"/>
                  </a:lnTo>
                  <a:lnTo>
                    <a:pt x="39601" y="201574"/>
                  </a:lnTo>
                  <a:lnTo>
                    <a:pt x="59525" y="186556"/>
                  </a:lnTo>
                  <a:lnTo>
                    <a:pt x="66482" y="179811"/>
                  </a:lnTo>
                  <a:lnTo>
                    <a:pt x="88041" y="131431"/>
                  </a:lnTo>
                  <a:lnTo>
                    <a:pt x="101761" y="76921"/>
                  </a:lnTo>
                  <a:lnTo>
                    <a:pt x="103658" y="51727"/>
                  </a:lnTo>
                  <a:lnTo>
                    <a:pt x="108670" y="36000"/>
                  </a:lnTo>
                  <a:lnTo>
                    <a:pt x="102858" y="0"/>
                  </a:lnTo>
                  <a:lnTo>
                    <a:pt x="102834" y="13775"/>
                  </a:lnTo>
                  <a:lnTo>
                    <a:pt x="99783" y="20275"/>
                  </a:lnTo>
                  <a:lnTo>
                    <a:pt x="97367" y="23611"/>
                  </a:lnTo>
                  <a:lnTo>
                    <a:pt x="92959" y="70626"/>
                  </a:lnTo>
                  <a:lnTo>
                    <a:pt x="102213" y="126109"/>
                  </a:lnTo>
                  <a:lnTo>
                    <a:pt x="103700" y="143809"/>
                  </a:lnTo>
                  <a:lnTo>
                    <a:pt x="113983" y="191121"/>
                  </a:lnTo>
                  <a:lnTo>
                    <a:pt x="121957" y="203237"/>
                  </a:lnTo>
                  <a:lnTo>
                    <a:pt x="133724" y="2053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171"/>
            <p:cNvSpPr/>
            <p:nvPr/>
          </p:nvSpPr>
          <p:spPr>
            <a:xfrm>
              <a:off x="6600611" y="4118931"/>
              <a:ext cx="113227" cy="102962"/>
            </a:xfrm>
            <a:custGeom>
              <a:avLst/>
              <a:gdLst/>
              <a:ahLst/>
              <a:cxnLst/>
              <a:rect l="0" t="0" r="0" b="0"/>
              <a:pathLst>
                <a:path w="113227" h="102962">
                  <a:moveTo>
                    <a:pt x="82335" y="30880"/>
                  </a:moveTo>
                  <a:lnTo>
                    <a:pt x="82335" y="1581"/>
                  </a:lnTo>
                  <a:lnTo>
                    <a:pt x="81190" y="1051"/>
                  </a:lnTo>
                  <a:lnTo>
                    <a:pt x="51357" y="0"/>
                  </a:lnTo>
                  <a:lnTo>
                    <a:pt x="42633" y="3044"/>
                  </a:lnTo>
                  <a:lnTo>
                    <a:pt x="20682" y="17800"/>
                  </a:lnTo>
                  <a:lnTo>
                    <a:pt x="17206" y="18727"/>
                  </a:lnTo>
                  <a:lnTo>
                    <a:pt x="14888" y="20490"/>
                  </a:lnTo>
                  <a:lnTo>
                    <a:pt x="5397" y="40219"/>
                  </a:lnTo>
                  <a:lnTo>
                    <a:pt x="1031" y="57472"/>
                  </a:lnTo>
                  <a:lnTo>
                    <a:pt x="0" y="76899"/>
                  </a:lnTo>
                  <a:lnTo>
                    <a:pt x="3027" y="82987"/>
                  </a:lnTo>
                  <a:lnTo>
                    <a:pt x="5435" y="86213"/>
                  </a:lnTo>
                  <a:lnTo>
                    <a:pt x="11164" y="89796"/>
                  </a:lnTo>
                  <a:lnTo>
                    <a:pt x="24162" y="92097"/>
                  </a:lnTo>
                  <a:lnTo>
                    <a:pt x="39129" y="92614"/>
                  </a:lnTo>
                  <a:lnTo>
                    <a:pt x="56045" y="84433"/>
                  </a:lnTo>
                  <a:lnTo>
                    <a:pt x="67934" y="76241"/>
                  </a:lnTo>
                  <a:lnTo>
                    <a:pt x="75171" y="73923"/>
                  </a:lnTo>
                  <a:lnTo>
                    <a:pt x="77560" y="72161"/>
                  </a:lnTo>
                  <a:lnTo>
                    <a:pt x="79151" y="69843"/>
                  </a:lnTo>
                  <a:lnTo>
                    <a:pt x="82065" y="64214"/>
                  </a:lnTo>
                  <a:lnTo>
                    <a:pt x="87172" y="57900"/>
                  </a:lnTo>
                  <a:lnTo>
                    <a:pt x="90207" y="48227"/>
                  </a:lnTo>
                  <a:lnTo>
                    <a:pt x="92699" y="37446"/>
                  </a:lnTo>
                  <a:lnTo>
                    <a:pt x="101881" y="21070"/>
                  </a:lnTo>
                  <a:lnTo>
                    <a:pt x="102918" y="10429"/>
                  </a:lnTo>
                  <a:lnTo>
                    <a:pt x="102929" y="73986"/>
                  </a:lnTo>
                  <a:lnTo>
                    <a:pt x="102929" y="90497"/>
                  </a:lnTo>
                  <a:lnTo>
                    <a:pt x="113226" y="1029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172"/>
            <p:cNvSpPr/>
            <p:nvPr/>
          </p:nvSpPr>
          <p:spPr>
            <a:xfrm>
              <a:off x="5698770" y="4005649"/>
              <a:ext cx="135039" cy="224965"/>
            </a:xfrm>
            <a:custGeom>
              <a:avLst/>
              <a:gdLst/>
              <a:ahLst/>
              <a:cxnLst/>
              <a:rect l="0" t="0" r="0" b="0"/>
              <a:pathLst>
                <a:path w="135039" h="224965">
                  <a:moveTo>
                    <a:pt x="5932" y="0"/>
                  </a:moveTo>
                  <a:lnTo>
                    <a:pt x="465" y="0"/>
                  </a:lnTo>
                  <a:lnTo>
                    <a:pt x="0" y="1144"/>
                  </a:lnTo>
                  <a:lnTo>
                    <a:pt x="4421" y="11200"/>
                  </a:lnTo>
                  <a:lnTo>
                    <a:pt x="5928" y="74774"/>
                  </a:lnTo>
                  <a:lnTo>
                    <a:pt x="7076" y="89151"/>
                  </a:lnTo>
                  <a:lnTo>
                    <a:pt x="14798" y="120574"/>
                  </a:lnTo>
                  <a:lnTo>
                    <a:pt x="17290" y="164804"/>
                  </a:lnTo>
                  <a:lnTo>
                    <a:pt x="25565" y="191617"/>
                  </a:lnTo>
                  <a:lnTo>
                    <a:pt x="26525" y="205890"/>
                  </a:lnTo>
                  <a:lnTo>
                    <a:pt x="31993" y="200463"/>
                  </a:lnTo>
                  <a:lnTo>
                    <a:pt x="34677" y="194738"/>
                  </a:lnTo>
                  <a:lnTo>
                    <a:pt x="35393" y="191608"/>
                  </a:lnTo>
                  <a:lnTo>
                    <a:pt x="44786" y="174974"/>
                  </a:lnTo>
                  <a:lnTo>
                    <a:pt x="45565" y="171568"/>
                  </a:lnTo>
                  <a:lnTo>
                    <a:pt x="52127" y="161308"/>
                  </a:lnTo>
                  <a:lnTo>
                    <a:pt x="71288" y="140728"/>
                  </a:lnTo>
                  <a:lnTo>
                    <a:pt x="78075" y="136915"/>
                  </a:lnTo>
                  <a:lnTo>
                    <a:pt x="84906" y="134076"/>
                  </a:lnTo>
                  <a:lnTo>
                    <a:pt x="96577" y="125176"/>
                  </a:lnTo>
                  <a:lnTo>
                    <a:pt x="98398" y="125784"/>
                  </a:lnTo>
                  <a:lnTo>
                    <a:pt x="119392" y="141442"/>
                  </a:lnTo>
                  <a:lnTo>
                    <a:pt x="122761" y="142348"/>
                  </a:lnTo>
                  <a:lnTo>
                    <a:pt x="125007" y="144097"/>
                  </a:lnTo>
                  <a:lnTo>
                    <a:pt x="134376" y="158335"/>
                  </a:lnTo>
                  <a:lnTo>
                    <a:pt x="135038" y="161620"/>
                  </a:lnTo>
                  <a:lnTo>
                    <a:pt x="134337" y="164953"/>
                  </a:lnTo>
                  <a:lnTo>
                    <a:pt x="131650" y="172853"/>
                  </a:lnTo>
                  <a:lnTo>
                    <a:pt x="128994" y="189021"/>
                  </a:lnTo>
                  <a:lnTo>
                    <a:pt x="124317" y="197661"/>
                  </a:lnTo>
                  <a:lnTo>
                    <a:pt x="121468" y="200422"/>
                  </a:lnTo>
                  <a:lnTo>
                    <a:pt x="100794" y="212538"/>
                  </a:lnTo>
                  <a:lnTo>
                    <a:pt x="55838" y="224964"/>
                  </a:lnTo>
                  <a:lnTo>
                    <a:pt x="51788" y="224345"/>
                  </a:lnTo>
                  <a:lnTo>
                    <a:pt x="44238" y="220607"/>
                  </a:lnTo>
                  <a:lnTo>
                    <a:pt x="27145" y="206484"/>
                  </a:lnTo>
                  <a:lnTo>
                    <a:pt x="26527" y="195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SMARTInkShape-173"/>
            <p:cNvSpPr/>
            <p:nvPr/>
          </p:nvSpPr>
          <p:spPr>
            <a:xfrm>
              <a:off x="5550243" y="4118919"/>
              <a:ext cx="92677" cy="123118"/>
            </a:xfrm>
            <a:custGeom>
              <a:avLst/>
              <a:gdLst/>
              <a:ahLst/>
              <a:cxnLst/>
              <a:rect l="0" t="0" r="0" b="0"/>
              <a:pathLst>
                <a:path w="92677" h="123118">
                  <a:moveTo>
                    <a:pt x="0" y="0"/>
                  </a:moveTo>
                  <a:lnTo>
                    <a:pt x="5466" y="0"/>
                  </a:lnTo>
                  <a:lnTo>
                    <a:pt x="7077" y="1144"/>
                  </a:lnTo>
                  <a:lnTo>
                    <a:pt x="8150" y="3051"/>
                  </a:lnTo>
                  <a:lnTo>
                    <a:pt x="9873" y="14332"/>
                  </a:lnTo>
                  <a:lnTo>
                    <a:pt x="10287" y="53503"/>
                  </a:lnTo>
                  <a:lnTo>
                    <a:pt x="13343" y="61154"/>
                  </a:lnTo>
                  <a:lnTo>
                    <a:pt x="17373" y="68369"/>
                  </a:lnTo>
                  <a:lnTo>
                    <a:pt x="19958" y="82323"/>
                  </a:lnTo>
                  <a:lnTo>
                    <a:pt x="21456" y="90362"/>
                  </a:lnTo>
                  <a:lnTo>
                    <a:pt x="30457" y="112242"/>
                  </a:lnTo>
                  <a:lnTo>
                    <a:pt x="30881" y="123117"/>
                  </a:lnTo>
                  <a:lnTo>
                    <a:pt x="30892" y="70037"/>
                  </a:lnTo>
                  <a:lnTo>
                    <a:pt x="33943" y="62401"/>
                  </a:lnTo>
                  <a:lnTo>
                    <a:pt x="37969" y="55193"/>
                  </a:lnTo>
                  <a:lnTo>
                    <a:pt x="40765" y="43259"/>
                  </a:lnTo>
                  <a:lnTo>
                    <a:pt x="48182" y="33377"/>
                  </a:lnTo>
                  <a:lnTo>
                    <a:pt x="50018" y="27038"/>
                  </a:lnTo>
                  <a:lnTo>
                    <a:pt x="51652" y="24891"/>
                  </a:lnTo>
                  <a:lnTo>
                    <a:pt x="68965" y="13894"/>
                  </a:lnTo>
                  <a:lnTo>
                    <a:pt x="79039" y="11363"/>
                  </a:lnTo>
                  <a:lnTo>
                    <a:pt x="90653" y="10437"/>
                  </a:lnTo>
                  <a:lnTo>
                    <a:pt x="91329" y="9246"/>
                  </a:lnTo>
                  <a:lnTo>
                    <a:pt x="9267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174"/>
            <p:cNvSpPr/>
            <p:nvPr/>
          </p:nvSpPr>
          <p:spPr>
            <a:xfrm>
              <a:off x="5406647" y="4119383"/>
              <a:ext cx="92111" cy="108324"/>
            </a:xfrm>
            <a:custGeom>
              <a:avLst/>
              <a:gdLst/>
              <a:ahLst/>
              <a:cxnLst/>
              <a:rect l="0" t="0" r="0" b="0"/>
              <a:pathLst>
                <a:path w="92111" h="108324">
                  <a:moveTo>
                    <a:pt x="20029" y="51023"/>
                  </a:moveTo>
                  <a:lnTo>
                    <a:pt x="34361" y="51023"/>
                  </a:lnTo>
                  <a:lnTo>
                    <a:pt x="36449" y="52166"/>
                  </a:lnTo>
                  <a:lnTo>
                    <a:pt x="37840" y="54073"/>
                  </a:lnTo>
                  <a:lnTo>
                    <a:pt x="38768" y="56488"/>
                  </a:lnTo>
                  <a:lnTo>
                    <a:pt x="40530" y="56955"/>
                  </a:lnTo>
                  <a:lnTo>
                    <a:pt x="54632" y="52533"/>
                  </a:lnTo>
                  <a:lnTo>
                    <a:pt x="73646" y="51321"/>
                  </a:lnTo>
                  <a:lnTo>
                    <a:pt x="76368" y="50078"/>
                  </a:lnTo>
                  <a:lnTo>
                    <a:pt x="78183" y="48104"/>
                  </a:lnTo>
                  <a:lnTo>
                    <a:pt x="79392" y="45644"/>
                  </a:lnTo>
                  <a:lnTo>
                    <a:pt x="81342" y="44005"/>
                  </a:lnTo>
                  <a:lnTo>
                    <a:pt x="90466" y="41157"/>
                  </a:lnTo>
                  <a:lnTo>
                    <a:pt x="91379" y="37866"/>
                  </a:lnTo>
                  <a:lnTo>
                    <a:pt x="92067" y="25397"/>
                  </a:lnTo>
                  <a:lnTo>
                    <a:pt x="90936" y="23641"/>
                  </a:lnTo>
                  <a:lnTo>
                    <a:pt x="89040" y="22471"/>
                  </a:lnTo>
                  <a:lnTo>
                    <a:pt x="86630" y="21691"/>
                  </a:lnTo>
                  <a:lnTo>
                    <a:pt x="71607" y="9734"/>
                  </a:lnTo>
                  <a:lnTo>
                    <a:pt x="62812" y="1105"/>
                  </a:lnTo>
                  <a:lnTo>
                    <a:pt x="56223" y="0"/>
                  </a:lnTo>
                  <a:lnTo>
                    <a:pt x="50227" y="2793"/>
                  </a:lnTo>
                  <a:lnTo>
                    <a:pt x="43747" y="6704"/>
                  </a:lnTo>
                  <a:lnTo>
                    <a:pt x="30265" y="9215"/>
                  </a:lnTo>
                  <a:lnTo>
                    <a:pt x="26852" y="9421"/>
                  </a:lnTo>
                  <a:lnTo>
                    <a:pt x="24578" y="10703"/>
                  </a:lnTo>
                  <a:lnTo>
                    <a:pt x="23061" y="12702"/>
                  </a:lnTo>
                  <a:lnTo>
                    <a:pt x="20233" y="17973"/>
                  </a:lnTo>
                  <a:lnTo>
                    <a:pt x="3728" y="37405"/>
                  </a:lnTo>
                  <a:lnTo>
                    <a:pt x="706" y="47624"/>
                  </a:lnTo>
                  <a:lnTo>
                    <a:pt x="0" y="54470"/>
                  </a:lnTo>
                  <a:lnTo>
                    <a:pt x="2737" y="61327"/>
                  </a:lnTo>
                  <a:lnTo>
                    <a:pt x="6623" y="68188"/>
                  </a:lnTo>
                  <a:lnTo>
                    <a:pt x="9954" y="78483"/>
                  </a:lnTo>
                  <a:lnTo>
                    <a:pt x="28434" y="100475"/>
                  </a:lnTo>
                  <a:lnTo>
                    <a:pt x="32537" y="101605"/>
                  </a:lnTo>
                  <a:lnTo>
                    <a:pt x="35231" y="101906"/>
                  </a:lnTo>
                  <a:lnTo>
                    <a:pt x="41277" y="105292"/>
                  </a:lnTo>
                  <a:lnTo>
                    <a:pt x="44492" y="107797"/>
                  </a:lnTo>
                  <a:lnTo>
                    <a:pt x="48923" y="108323"/>
                  </a:lnTo>
                  <a:lnTo>
                    <a:pt x="89954" y="102597"/>
                  </a:lnTo>
                  <a:lnTo>
                    <a:pt x="90672" y="101423"/>
                  </a:lnTo>
                  <a:lnTo>
                    <a:pt x="92110" y="9221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1" name="SMARTInkShape-175"/>
          <p:cNvSpPr/>
          <p:nvPr/>
        </p:nvSpPr>
        <p:spPr>
          <a:xfrm>
            <a:off x="4602892" y="4283676"/>
            <a:ext cx="535460" cy="51487"/>
          </a:xfrm>
          <a:custGeom>
            <a:avLst/>
            <a:gdLst/>
            <a:ahLst/>
            <a:cxnLst/>
            <a:rect l="0" t="0" r="0" b="0"/>
            <a:pathLst>
              <a:path w="535460" h="51487">
                <a:moveTo>
                  <a:pt x="0" y="41189"/>
                </a:moveTo>
                <a:lnTo>
                  <a:pt x="0" y="51475"/>
                </a:lnTo>
                <a:lnTo>
                  <a:pt x="62483" y="51485"/>
                </a:lnTo>
                <a:lnTo>
                  <a:pt x="124205" y="51485"/>
                </a:lnTo>
                <a:lnTo>
                  <a:pt x="157903" y="51486"/>
                </a:lnTo>
                <a:lnTo>
                  <a:pt x="160187" y="50342"/>
                </a:lnTo>
                <a:lnTo>
                  <a:pt x="161711" y="48435"/>
                </a:lnTo>
                <a:lnTo>
                  <a:pt x="162726" y="46019"/>
                </a:lnTo>
                <a:lnTo>
                  <a:pt x="164548" y="44409"/>
                </a:lnTo>
                <a:lnTo>
                  <a:pt x="169621" y="42620"/>
                </a:lnTo>
                <a:lnTo>
                  <a:pt x="230468" y="41190"/>
                </a:lnTo>
                <a:lnTo>
                  <a:pt x="292091" y="41189"/>
                </a:lnTo>
                <a:lnTo>
                  <a:pt x="329965" y="31080"/>
                </a:lnTo>
                <a:lnTo>
                  <a:pt x="384731" y="30892"/>
                </a:lnTo>
                <a:lnTo>
                  <a:pt x="391429" y="27841"/>
                </a:lnTo>
                <a:lnTo>
                  <a:pt x="398221" y="23815"/>
                </a:lnTo>
                <a:lnTo>
                  <a:pt x="411903" y="21230"/>
                </a:lnTo>
                <a:lnTo>
                  <a:pt x="465803" y="20595"/>
                </a:lnTo>
                <a:lnTo>
                  <a:pt x="468427" y="19450"/>
                </a:lnTo>
                <a:lnTo>
                  <a:pt x="470176" y="17544"/>
                </a:lnTo>
                <a:lnTo>
                  <a:pt x="471342" y="15128"/>
                </a:lnTo>
                <a:lnTo>
                  <a:pt x="473264" y="13518"/>
                </a:lnTo>
                <a:lnTo>
                  <a:pt x="478450" y="11728"/>
                </a:lnTo>
                <a:lnTo>
                  <a:pt x="533551" y="10297"/>
                </a:lnTo>
                <a:lnTo>
                  <a:pt x="534187" y="9153"/>
                </a:lnTo>
                <a:lnTo>
                  <a:pt x="53545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5" name="SMARTInkShape-Group85"/>
          <p:cNvGrpSpPr/>
          <p:nvPr/>
        </p:nvGrpSpPr>
        <p:grpSpPr>
          <a:xfrm>
            <a:off x="4638175" y="3614351"/>
            <a:ext cx="3012718" cy="360361"/>
            <a:chOff x="4638175" y="3614351"/>
            <a:chExt cx="3012718" cy="360361"/>
          </a:xfrm>
        </p:grpSpPr>
        <p:sp>
          <p:nvSpPr>
            <p:cNvPr id="212" name="SMARTInkShape-176"/>
            <p:cNvSpPr/>
            <p:nvPr/>
          </p:nvSpPr>
          <p:spPr>
            <a:xfrm>
              <a:off x="7527324" y="3676613"/>
              <a:ext cx="123569" cy="133388"/>
            </a:xfrm>
            <a:custGeom>
              <a:avLst/>
              <a:gdLst/>
              <a:ahLst/>
              <a:cxnLst/>
              <a:rect l="0" t="0" r="0" b="0"/>
              <a:pathLst>
                <a:path w="123569" h="133388">
                  <a:moveTo>
                    <a:pt x="0" y="9820"/>
                  </a:moveTo>
                  <a:lnTo>
                    <a:pt x="0" y="28972"/>
                  </a:lnTo>
                  <a:lnTo>
                    <a:pt x="7077" y="38350"/>
                  </a:lnTo>
                  <a:lnTo>
                    <a:pt x="8866" y="44620"/>
                  </a:lnTo>
                  <a:lnTo>
                    <a:pt x="78" y="108051"/>
                  </a:lnTo>
                  <a:lnTo>
                    <a:pt x="3" y="133308"/>
                  </a:lnTo>
                  <a:lnTo>
                    <a:pt x="3" y="127897"/>
                  </a:lnTo>
                  <a:lnTo>
                    <a:pt x="1145" y="126294"/>
                  </a:lnTo>
                  <a:lnTo>
                    <a:pt x="5467" y="124514"/>
                  </a:lnTo>
                  <a:lnTo>
                    <a:pt x="7077" y="122895"/>
                  </a:lnTo>
                  <a:lnTo>
                    <a:pt x="8866" y="118045"/>
                  </a:lnTo>
                  <a:lnTo>
                    <a:pt x="11159" y="105609"/>
                  </a:lnTo>
                  <a:lnTo>
                    <a:pt x="17291" y="94392"/>
                  </a:lnTo>
                  <a:lnTo>
                    <a:pt x="20759" y="78228"/>
                  </a:lnTo>
                  <a:lnTo>
                    <a:pt x="27382" y="64540"/>
                  </a:lnTo>
                  <a:lnTo>
                    <a:pt x="30997" y="47644"/>
                  </a:lnTo>
                  <a:lnTo>
                    <a:pt x="38803" y="34884"/>
                  </a:lnTo>
                  <a:lnTo>
                    <a:pt x="66659" y="4967"/>
                  </a:lnTo>
                  <a:lnTo>
                    <a:pt x="72721" y="1942"/>
                  </a:lnTo>
                  <a:lnTo>
                    <a:pt x="80471" y="0"/>
                  </a:lnTo>
                  <a:lnTo>
                    <a:pt x="93329" y="7735"/>
                  </a:lnTo>
                  <a:lnTo>
                    <a:pt x="96544" y="8430"/>
                  </a:lnTo>
                  <a:lnTo>
                    <a:pt x="98688" y="10037"/>
                  </a:lnTo>
                  <a:lnTo>
                    <a:pt x="100116" y="12253"/>
                  </a:lnTo>
                  <a:lnTo>
                    <a:pt x="110873" y="49980"/>
                  </a:lnTo>
                  <a:lnTo>
                    <a:pt x="113350" y="63137"/>
                  </a:lnTo>
                  <a:lnTo>
                    <a:pt x="121209" y="83957"/>
                  </a:lnTo>
                  <a:lnTo>
                    <a:pt x="123568" y="1333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177"/>
            <p:cNvSpPr/>
            <p:nvPr/>
          </p:nvSpPr>
          <p:spPr>
            <a:xfrm>
              <a:off x="7321390" y="3696730"/>
              <a:ext cx="133854" cy="102974"/>
            </a:xfrm>
            <a:custGeom>
              <a:avLst/>
              <a:gdLst/>
              <a:ahLst/>
              <a:cxnLst/>
              <a:rect l="0" t="0" r="0" b="0"/>
              <a:pathLst>
                <a:path w="133854" h="102974">
                  <a:moveTo>
                    <a:pt x="10286" y="0"/>
                  </a:moveTo>
                  <a:lnTo>
                    <a:pt x="4819" y="0"/>
                  </a:lnTo>
                  <a:lnTo>
                    <a:pt x="3209" y="1144"/>
                  </a:lnTo>
                  <a:lnTo>
                    <a:pt x="2135" y="3051"/>
                  </a:lnTo>
                  <a:lnTo>
                    <a:pt x="113" y="18739"/>
                  </a:lnTo>
                  <a:lnTo>
                    <a:pt x="0" y="40231"/>
                  </a:lnTo>
                  <a:lnTo>
                    <a:pt x="3046" y="49535"/>
                  </a:lnTo>
                  <a:lnTo>
                    <a:pt x="7068" y="57484"/>
                  </a:lnTo>
                  <a:lnTo>
                    <a:pt x="11148" y="78870"/>
                  </a:lnTo>
                  <a:lnTo>
                    <a:pt x="15626" y="85777"/>
                  </a:lnTo>
                  <a:lnTo>
                    <a:pt x="21431" y="89609"/>
                  </a:lnTo>
                  <a:lnTo>
                    <a:pt x="39193" y="92495"/>
                  </a:lnTo>
                  <a:lnTo>
                    <a:pt x="71623" y="79956"/>
                  </a:lnTo>
                  <a:lnTo>
                    <a:pt x="75203" y="77331"/>
                  </a:lnTo>
                  <a:lnTo>
                    <a:pt x="79183" y="71363"/>
                  </a:lnTo>
                  <a:lnTo>
                    <a:pt x="80244" y="68170"/>
                  </a:lnTo>
                  <a:lnTo>
                    <a:pt x="82097" y="66041"/>
                  </a:lnTo>
                  <a:lnTo>
                    <a:pt x="87204" y="63675"/>
                  </a:lnTo>
                  <a:lnTo>
                    <a:pt x="93289" y="56522"/>
                  </a:lnTo>
                  <a:lnTo>
                    <a:pt x="98663" y="46860"/>
                  </a:lnTo>
                  <a:lnTo>
                    <a:pt x="102831" y="34988"/>
                  </a:lnTo>
                  <a:lnTo>
                    <a:pt x="111659" y="22716"/>
                  </a:lnTo>
                  <a:lnTo>
                    <a:pt x="112785" y="15756"/>
                  </a:lnTo>
                  <a:lnTo>
                    <a:pt x="113258" y="49"/>
                  </a:lnTo>
                  <a:lnTo>
                    <a:pt x="113259" y="60390"/>
                  </a:lnTo>
                  <a:lnTo>
                    <a:pt x="113259" y="95982"/>
                  </a:lnTo>
                  <a:lnTo>
                    <a:pt x="114403" y="98312"/>
                  </a:lnTo>
                  <a:lnTo>
                    <a:pt x="116309" y="99867"/>
                  </a:lnTo>
                  <a:lnTo>
                    <a:pt x="122125" y="102359"/>
                  </a:lnTo>
                  <a:lnTo>
                    <a:pt x="133853"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178"/>
            <p:cNvSpPr/>
            <p:nvPr/>
          </p:nvSpPr>
          <p:spPr>
            <a:xfrm>
              <a:off x="7166973" y="3707505"/>
              <a:ext cx="102905" cy="100897"/>
            </a:xfrm>
            <a:custGeom>
              <a:avLst/>
              <a:gdLst/>
              <a:ahLst/>
              <a:cxnLst/>
              <a:rect l="0" t="0" r="0" b="0"/>
              <a:pathLst>
                <a:path w="102905" h="100897">
                  <a:moveTo>
                    <a:pt x="20541" y="20117"/>
                  </a:moveTo>
                  <a:lnTo>
                    <a:pt x="11675" y="20117"/>
                  </a:lnTo>
                  <a:lnTo>
                    <a:pt x="11197" y="21261"/>
                  </a:lnTo>
                  <a:lnTo>
                    <a:pt x="10667" y="25583"/>
                  </a:lnTo>
                  <a:lnTo>
                    <a:pt x="7381" y="31318"/>
                  </a:lnTo>
                  <a:lnTo>
                    <a:pt x="3251" y="37681"/>
                  </a:lnTo>
                  <a:lnTo>
                    <a:pt x="925" y="47695"/>
                  </a:lnTo>
                  <a:lnTo>
                    <a:pt x="74" y="64754"/>
                  </a:lnTo>
                  <a:lnTo>
                    <a:pt x="1176" y="67037"/>
                  </a:lnTo>
                  <a:lnTo>
                    <a:pt x="3054" y="68559"/>
                  </a:lnTo>
                  <a:lnTo>
                    <a:pt x="8192" y="71395"/>
                  </a:lnTo>
                  <a:lnTo>
                    <a:pt x="27526" y="87904"/>
                  </a:lnTo>
                  <a:lnTo>
                    <a:pt x="41158" y="94401"/>
                  </a:lnTo>
                  <a:lnTo>
                    <a:pt x="48011" y="98898"/>
                  </a:lnTo>
                  <a:lnTo>
                    <a:pt x="54871" y="100896"/>
                  </a:lnTo>
                  <a:lnTo>
                    <a:pt x="58300" y="100285"/>
                  </a:lnTo>
                  <a:lnTo>
                    <a:pt x="72028" y="94134"/>
                  </a:lnTo>
                  <a:lnTo>
                    <a:pt x="75460" y="93489"/>
                  </a:lnTo>
                  <a:lnTo>
                    <a:pt x="85757" y="87115"/>
                  </a:lnTo>
                  <a:lnTo>
                    <a:pt x="100884" y="73493"/>
                  </a:lnTo>
                  <a:lnTo>
                    <a:pt x="102015" y="69391"/>
                  </a:lnTo>
                  <a:lnTo>
                    <a:pt x="102904" y="27367"/>
                  </a:lnTo>
                  <a:lnTo>
                    <a:pt x="99861" y="20288"/>
                  </a:lnTo>
                  <a:lnTo>
                    <a:pt x="97449" y="16799"/>
                  </a:lnTo>
                  <a:lnTo>
                    <a:pt x="91715" y="12921"/>
                  </a:lnTo>
                  <a:lnTo>
                    <a:pt x="85354" y="10053"/>
                  </a:lnTo>
                  <a:lnTo>
                    <a:pt x="78712" y="4965"/>
                  </a:lnTo>
                  <a:lnTo>
                    <a:pt x="68895" y="1941"/>
                  </a:lnTo>
                  <a:lnTo>
                    <a:pt x="49417" y="0"/>
                  </a:lnTo>
                  <a:lnTo>
                    <a:pt x="41765" y="2786"/>
                  </a:lnTo>
                  <a:lnTo>
                    <a:pt x="34549" y="6693"/>
                  </a:lnTo>
                  <a:lnTo>
                    <a:pt x="24056" y="10037"/>
                  </a:lnTo>
                  <a:lnTo>
                    <a:pt x="17146" y="14874"/>
                  </a:lnTo>
                  <a:lnTo>
                    <a:pt x="6823" y="29496"/>
                  </a:lnTo>
                  <a:lnTo>
                    <a:pt x="1983" y="42855"/>
                  </a:lnTo>
                  <a:lnTo>
                    <a:pt x="0" y="69536"/>
                  </a:lnTo>
                  <a:lnTo>
                    <a:pt x="5428" y="76457"/>
                  </a:lnTo>
                  <a:lnTo>
                    <a:pt x="20541" y="819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179"/>
            <p:cNvSpPr/>
            <p:nvPr/>
          </p:nvSpPr>
          <p:spPr>
            <a:xfrm>
              <a:off x="6991864" y="3696730"/>
              <a:ext cx="102974" cy="122965"/>
            </a:xfrm>
            <a:custGeom>
              <a:avLst/>
              <a:gdLst/>
              <a:ahLst/>
              <a:cxnLst/>
              <a:rect l="0" t="0" r="0" b="0"/>
              <a:pathLst>
                <a:path w="102974" h="122965">
                  <a:moveTo>
                    <a:pt x="0" y="0"/>
                  </a:moveTo>
                  <a:lnTo>
                    <a:pt x="0" y="59445"/>
                  </a:lnTo>
                  <a:lnTo>
                    <a:pt x="0" y="113252"/>
                  </a:lnTo>
                  <a:lnTo>
                    <a:pt x="5467" y="107799"/>
                  </a:lnTo>
                  <a:lnTo>
                    <a:pt x="8151" y="102066"/>
                  </a:lnTo>
                  <a:lnTo>
                    <a:pt x="11160" y="85691"/>
                  </a:lnTo>
                  <a:lnTo>
                    <a:pt x="18394" y="72057"/>
                  </a:lnTo>
                  <a:lnTo>
                    <a:pt x="19127" y="68632"/>
                  </a:lnTo>
                  <a:lnTo>
                    <a:pt x="41399" y="33038"/>
                  </a:lnTo>
                  <a:lnTo>
                    <a:pt x="47004" y="24981"/>
                  </a:lnTo>
                  <a:lnTo>
                    <a:pt x="49495" y="17586"/>
                  </a:lnTo>
                  <a:lnTo>
                    <a:pt x="51303" y="15156"/>
                  </a:lnTo>
                  <a:lnTo>
                    <a:pt x="53654" y="13537"/>
                  </a:lnTo>
                  <a:lnTo>
                    <a:pt x="60180" y="10937"/>
                  </a:lnTo>
                  <a:lnTo>
                    <a:pt x="75976" y="10353"/>
                  </a:lnTo>
                  <a:lnTo>
                    <a:pt x="78110" y="11479"/>
                  </a:lnTo>
                  <a:lnTo>
                    <a:pt x="79534" y="13373"/>
                  </a:lnTo>
                  <a:lnTo>
                    <a:pt x="90456" y="42808"/>
                  </a:lnTo>
                  <a:lnTo>
                    <a:pt x="92833" y="54494"/>
                  </a:lnTo>
                  <a:lnTo>
                    <a:pt x="100631" y="71319"/>
                  </a:lnTo>
                  <a:lnTo>
                    <a:pt x="102973" y="122964"/>
                  </a:lnTo>
                  <a:lnTo>
                    <a:pt x="102973"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180"/>
            <p:cNvSpPr/>
            <p:nvPr/>
          </p:nvSpPr>
          <p:spPr>
            <a:xfrm>
              <a:off x="6806568" y="3707072"/>
              <a:ext cx="102841" cy="102915"/>
            </a:xfrm>
            <a:custGeom>
              <a:avLst/>
              <a:gdLst/>
              <a:ahLst/>
              <a:cxnLst/>
              <a:rect l="0" t="0" r="0" b="0"/>
              <a:pathLst>
                <a:path w="102841" h="102915">
                  <a:moveTo>
                    <a:pt x="30837" y="30847"/>
                  </a:moveTo>
                  <a:lnTo>
                    <a:pt x="20963" y="30847"/>
                  </a:lnTo>
                  <a:lnTo>
                    <a:pt x="10677" y="40720"/>
                  </a:lnTo>
                  <a:lnTo>
                    <a:pt x="10243" y="82381"/>
                  </a:lnTo>
                  <a:lnTo>
                    <a:pt x="11387" y="85798"/>
                  </a:lnTo>
                  <a:lnTo>
                    <a:pt x="13294" y="88076"/>
                  </a:lnTo>
                  <a:lnTo>
                    <a:pt x="28981" y="101230"/>
                  </a:lnTo>
                  <a:lnTo>
                    <a:pt x="35754" y="102425"/>
                  </a:lnTo>
                  <a:lnTo>
                    <a:pt x="66208" y="102914"/>
                  </a:lnTo>
                  <a:lnTo>
                    <a:pt x="72492" y="99871"/>
                  </a:lnTo>
                  <a:lnTo>
                    <a:pt x="92681" y="82122"/>
                  </a:lnTo>
                  <a:lnTo>
                    <a:pt x="98369" y="73468"/>
                  </a:lnTo>
                  <a:lnTo>
                    <a:pt x="101571" y="62163"/>
                  </a:lnTo>
                  <a:lnTo>
                    <a:pt x="102840" y="37737"/>
                  </a:lnTo>
                  <a:lnTo>
                    <a:pt x="97428" y="21955"/>
                  </a:lnTo>
                  <a:lnTo>
                    <a:pt x="94681" y="18054"/>
                  </a:lnTo>
                  <a:lnTo>
                    <a:pt x="86493" y="11420"/>
                  </a:lnTo>
                  <a:lnTo>
                    <a:pt x="84177" y="5813"/>
                  </a:lnTo>
                  <a:lnTo>
                    <a:pt x="82415" y="3860"/>
                  </a:lnTo>
                  <a:lnTo>
                    <a:pt x="77406" y="1691"/>
                  </a:lnTo>
                  <a:lnTo>
                    <a:pt x="39095" y="0"/>
                  </a:lnTo>
                  <a:lnTo>
                    <a:pt x="31455" y="3026"/>
                  </a:lnTo>
                  <a:lnTo>
                    <a:pt x="24246" y="7040"/>
                  </a:lnTo>
                  <a:lnTo>
                    <a:pt x="13757" y="10445"/>
                  </a:lnTo>
                  <a:lnTo>
                    <a:pt x="6847" y="15297"/>
                  </a:lnTo>
                  <a:lnTo>
                    <a:pt x="3012" y="24317"/>
                  </a:lnTo>
                  <a:lnTo>
                    <a:pt x="0" y="55185"/>
                  </a:lnTo>
                  <a:lnTo>
                    <a:pt x="1126" y="57369"/>
                  </a:lnTo>
                  <a:lnTo>
                    <a:pt x="3021" y="58826"/>
                  </a:lnTo>
                  <a:lnTo>
                    <a:pt x="10243" y="617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181"/>
            <p:cNvSpPr/>
            <p:nvPr/>
          </p:nvSpPr>
          <p:spPr>
            <a:xfrm>
              <a:off x="6682946" y="3711427"/>
              <a:ext cx="72081" cy="108829"/>
            </a:xfrm>
            <a:custGeom>
              <a:avLst/>
              <a:gdLst/>
              <a:ahLst/>
              <a:cxnLst/>
              <a:rect l="0" t="0" r="0" b="0"/>
              <a:pathLst>
                <a:path w="72081" h="108829">
                  <a:moveTo>
                    <a:pt x="0" y="16195"/>
                  </a:moveTo>
                  <a:lnTo>
                    <a:pt x="8866" y="25060"/>
                  </a:lnTo>
                  <a:lnTo>
                    <a:pt x="9873" y="31534"/>
                  </a:lnTo>
                  <a:lnTo>
                    <a:pt x="10297" y="95483"/>
                  </a:lnTo>
                  <a:lnTo>
                    <a:pt x="10297" y="108828"/>
                  </a:lnTo>
                  <a:lnTo>
                    <a:pt x="10297" y="68938"/>
                  </a:lnTo>
                  <a:lnTo>
                    <a:pt x="13349" y="59468"/>
                  </a:lnTo>
                  <a:lnTo>
                    <a:pt x="19164" y="49532"/>
                  </a:lnTo>
                  <a:lnTo>
                    <a:pt x="21456" y="39348"/>
                  </a:lnTo>
                  <a:lnTo>
                    <a:pt x="27588" y="29665"/>
                  </a:lnTo>
                  <a:lnTo>
                    <a:pt x="31057" y="19550"/>
                  </a:lnTo>
                  <a:lnTo>
                    <a:pt x="35924" y="12728"/>
                  </a:lnTo>
                  <a:lnTo>
                    <a:pt x="41900" y="8934"/>
                  </a:lnTo>
                  <a:lnTo>
                    <a:pt x="51368" y="6297"/>
                  </a:lnTo>
                  <a:lnTo>
                    <a:pt x="56391" y="6075"/>
                  </a:lnTo>
                  <a:lnTo>
                    <a:pt x="58189" y="4872"/>
                  </a:lnTo>
                  <a:lnTo>
                    <a:pt x="59388" y="2926"/>
                  </a:lnTo>
                  <a:lnTo>
                    <a:pt x="60186" y="484"/>
                  </a:lnTo>
                  <a:lnTo>
                    <a:pt x="61863" y="0"/>
                  </a:lnTo>
                  <a:lnTo>
                    <a:pt x="72080" y="58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182"/>
            <p:cNvSpPr/>
            <p:nvPr/>
          </p:nvSpPr>
          <p:spPr>
            <a:xfrm>
              <a:off x="6507892" y="3718936"/>
              <a:ext cx="123089" cy="255776"/>
            </a:xfrm>
            <a:custGeom>
              <a:avLst/>
              <a:gdLst/>
              <a:ahLst/>
              <a:cxnLst/>
              <a:rect l="0" t="0" r="0" b="0"/>
              <a:pathLst>
                <a:path w="123089" h="255776">
                  <a:moveTo>
                    <a:pt x="0" y="29280"/>
                  </a:moveTo>
                  <a:lnTo>
                    <a:pt x="5466" y="34747"/>
                  </a:lnTo>
                  <a:lnTo>
                    <a:pt x="8150" y="40481"/>
                  </a:lnTo>
                  <a:lnTo>
                    <a:pt x="17366" y="102932"/>
                  </a:lnTo>
                  <a:lnTo>
                    <a:pt x="20510" y="165385"/>
                  </a:lnTo>
                  <a:lnTo>
                    <a:pt x="21732" y="204352"/>
                  </a:lnTo>
                  <a:lnTo>
                    <a:pt x="30468" y="241790"/>
                  </a:lnTo>
                  <a:lnTo>
                    <a:pt x="30891" y="255775"/>
                  </a:lnTo>
                  <a:lnTo>
                    <a:pt x="25425" y="250341"/>
                  </a:lnTo>
                  <a:lnTo>
                    <a:pt x="22741" y="241562"/>
                  </a:lnTo>
                  <a:lnTo>
                    <a:pt x="20404" y="231178"/>
                  </a:lnTo>
                  <a:lnTo>
                    <a:pt x="12632" y="215187"/>
                  </a:lnTo>
                  <a:lnTo>
                    <a:pt x="10314" y="152137"/>
                  </a:lnTo>
                  <a:lnTo>
                    <a:pt x="13348" y="97655"/>
                  </a:lnTo>
                  <a:lnTo>
                    <a:pt x="23457" y="40653"/>
                  </a:lnTo>
                  <a:lnTo>
                    <a:pt x="44789" y="15614"/>
                  </a:lnTo>
                  <a:lnTo>
                    <a:pt x="51561" y="11765"/>
                  </a:lnTo>
                  <a:lnTo>
                    <a:pt x="54969" y="10739"/>
                  </a:lnTo>
                  <a:lnTo>
                    <a:pt x="57241" y="8910"/>
                  </a:lnTo>
                  <a:lnTo>
                    <a:pt x="61581" y="2014"/>
                  </a:lnTo>
                  <a:lnTo>
                    <a:pt x="66652" y="0"/>
                  </a:lnTo>
                  <a:lnTo>
                    <a:pt x="94802" y="7396"/>
                  </a:lnTo>
                  <a:lnTo>
                    <a:pt x="102392" y="11163"/>
                  </a:lnTo>
                  <a:lnTo>
                    <a:pt x="106019" y="13770"/>
                  </a:lnTo>
                  <a:lnTo>
                    <a:pt x="110047" y="19718"/>
                  </a:lnTo>
                  <a:lnTo>
                    <a:pt x="123088" y="57727"/>
                  </a:lnTo>
                  <a:lnTo>
                    <a:pt x="120302" y="62137"/>
                  </a:lnTo>
                  <a:lnTo>
                    <a:pt x="102687" y="86038"/>
                  </a:lnTo>
                  <a:lnTo>
                    <a:pt x="99349" y="87714"/>
                  </a:lnTo>
                  <a:lnTo>
                    <a:pt x="97125" y="89975"/>
                  </a:lnTo>
                  <a:lnTo>
                    <a:pt x="94653" y="95537"/>
                  </a:lnTo>
                  <a:lnTo>
                    <a:pt x="92850" y="97478"/>
                  </a:lnTo>
                  <a:lnTo>
                    <a:pt x="87795" y="99636"/>
                  </a:lnTo>
                  <a:lnTo>
                    <a:pt x="49448" y="110182"/>
                  </a:lnTo>
                  <a:lnTo>
                    <a:pt x="46695" y="109530"/>
                  </a:lnTo>
                  <a:lnTo>
                    <a:pt x="44860" y="107951"/>
                  </a:lnTo>
                  <a:lnTo>
                    <a:pt x="43637" y="105755"/>
                  </a:lnTo>
                  <a:lnTo>
                    <a:pt x="41677" y="104290"/>
                  </a:lnTo>
                  <a:lnTo>
                    <a:pt x="36448" y="102664"/>
                  </a:lnTo>
                  <a:lnTo>
                    <a:pt x="27072" y="101747"/>
                  </a:lnTo>
                  <a:lnTo>
                    <a:pt x="24912" y="100475"/>
                  </a:lnTo>
                  <a:lnTo>
                    <a:pt x="23474" y="98481"/>
                  </a:lnTo>
                  <a:lnTo>
                    <a:pt x="22514" y="96008"/>
                  </a:lnTo>
                  <a:lnTo>
                    <a:pt x="20729" y="94361"/>
                  </a:lnTo>
                  <a:lnTo>
                    <a:pt x="10297" y="910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183"/>
            <p:cNvSpPr/>
            <p:nvPr/>
          </p:nvSpPr>
          <p:spPr>
            <a:xfrm>
              <a:off x="6126892" y="3624692"/>
              <a:ext cx="245651" cy="216201"/>
            </a:xfrm>
            <a:custGeom>
              <a:avLst/>
              <a:gdLst/>
              <a:ahLst/>
              <a:cxnLst/>
              <a:rect l="0" t="0" r="0" b="0"/>
              <a:pathLst>
                <a:path w="245651" h="216201">
                  <a:moveTo>
                    <a:pt x="51486" y="30848"/>
                  </a:moveTo>
                  <a:lnTo>
                    <a:pt x="41226" y="30848"/>
                  </a:lnTo>
                  <a:lnTo>
                    <a:pt x="41192" y="45181"/>
                  </a:lnTo>
                  <a:lnTo>
                    <a:pt x="28029" y="105164"/>
                  </a:lnTo>
                  <a:lnTo>
                    <a:pt x="11858" y="156278"/>
                  </a:lnTo>
                  <a:lnTo>
                    <a:pt x="9463" y="171268"/>
                  </a:lnTo>
                  <a:lnTo>
                    <a:pt x="1472" y="183233"/>
                  </a:lnTo>
                  <a:lnTo>
                    <a:pt x="11" y="195464"/>
                  </a:lnTo>
                  <a:lnTo>
                    <a:pt x="0" y="174795"/>
                  </a:lnTo>
                  <a:lnTo>
                    <a:pt x="3051" y="166143"/>
                  </a:lnTo>
                  <a:lnTo>
                    <a:pt x="7077" y="158484"/>
                  </a:lnTo>
                  <a:lnTo>
                    <a:pt x="9663" y="144244"/>
                  </a:lnTo>
                  <a:lnTo>
                    <a:pt x="13160" y="127756"/>
                  </a:lnTo>
                  <a:lnTo>
                    <a:pt x="22993" y="85758"/>
                  </a:lnTo>
                  <a:lnTo>
                    <a:pt x="27381" y="75846"/>
                  </a:lnTo>
                  <a:lnTo>
                    <a:pt x="40752" y="12754"/>
                  </a:lnTo>
                  <a:lnTo>
                    <a:pt x="41059" y="5528"/>
                  </a:lnTo>
                  <a:lnTo>
                    <a:pt x="42247" y="3671"/>
                  </a:lnTo>
                  <a:lnTo>
                    <a:pt x="44183" y="2433"/>
                  </a:lnTo>
                  <a:lnTo>
                    <a:pt x="51360" y="0"/>
                  </a:lnTo>
                  <a:lnTo>
                    <a:pt x="51448" y="5436"/>
                  </a:lnTo>
                  <a:lnTo>
                    <a:pt x="52605" y="7043"/>
                  </a:lnTo>
                  <a:lnTo>
                    <a:pt x="56942" y="8826"/>
                  </a:lnTo>
                  <a:lnTo>
                    <a:pt x="58556" y="10446"/>
                  </a:lnTo>
                  <a:lnTo>
                    <a:pt x="64198" y="21267"/>
                  </a:lnTo>
                  <a:lnTo>
                    <a:pt x="123384" y="82148"/>
                  </a:lnTo>
                  <a:lnTo>
                    <a:pt x="180008" y="128288"/>
                  </a:lnTo>
                  <a:lnTo>
                    <a:pt x="195271" y="135780"/>
                  </a:lnTo>
                  <a:lnTo>
                    <a:pt x="212762" y="150098"/>
                  </a:lnTo>
                  <a:lnTo>
                    <a:pt x="226531" y="156614"/>
                  </a:lnTo>
                  <a:lnTo>
                    <a:pt x="229966" y="159314"/>
                  </a:lnTo>
                  <a:lnTo>
                    <a:pt x="233784" y="165365"/>
                  </a:lnTo>
                  <a:lnTo>
                    <a:pt x="236234" y="173105"/>
                  </a:lnTo>
                  <a:lnTo>
                    <a:pt x="237579" y="173741"/>
                  </a:lnTo>
                  <a:lnTo>
                    <a:pt x="245650" y="174843"/>
                  </a:lnTo>
                  <a:lnTo>
                    <a:pt x="221508" y="175010"/>
                  </a:lnTo>
                  <a:lnTo>
                    <a:pt x="215532" y="178062"/>
                  </a:lnTo>
                  <a:lnTo>
                    <a:pt x="209062" y="182088"/>
                  </a:lnTo>
                  <a:lnTo>
                    <a:pt x="195586" y="184671"/>
                  </a:lnTo>
                  <a:lnTo>
                    <a:pt x="171402" y="186368"/>
                  </a:lnTo>
                  <a:lnTo>
                    <a:pt x="151451" y="194162"/>
                  </a:lnTo>
                  <a:lnTo>
                    <a:pt x="116537" y="196665"/>
                  </a:lnTo>
                  <a:lnTo>
                    <a:pt x="90803" y="204461"/>
                  </a:lnTo>
                  <a:lnTo>
                    <a:pt x="28021" y="205892"/>
                  </a:lnTo>
                  <a:lnTo>
                    <a:pt x="25545" y="207038"/>
                  </a:lnTo>
                  <a:lnTo>
                    <a:pt x="23896" y="208949"/>
                  </a:lnTo>
                  <a:lnTo>
                    <a:pt x="22795" y="211366"/>
                  </a:lnTo>
                  <a:lnTo>
                    <a:pt x="20918" y="212977"/>
                  </a:lnTo>
                  <a:lnTo>
                    <a:pt x="10311" y="216196"/>
                  </a:lnTo>
                  <a:lnTo>
                    <a:pt x="10297" y="2162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SMARTInkShape-184"/>
            <p:cNvSpPr/>
            <p:nvPr/>
          </p:nvSpPr>
          <p:spPr>
            <a:xfrm>
              <a:off x="5725297" y="3667769"/>
              <a:ext cx="102974" cy="150912"/>
            </a:xfrm>
            <a:custGeom>
              <a:avLst/>
              <a:gdLst/>
              <a:ahLst/>
              <a:cxnLst/>
              <a:rect l="0" t="0" r="0" b="0"/>
              <a:pathLst>
                <a:path w="102974" h="150912">
                  <a:moveTo>
                    <a:pt x="0" y="28961"/>
                  </a:moveTo>
                  <a:lnTo>
                    <a:pt x="1" y="72502"/>
                  </a:lnTo>
                  <a:lnTo>
                    <a:pt x="3052" y="79967"/>
                  </a:lnTo>
                  <a:lnTo>
                    <a:pt x="5467" y="83559"/>
                  </a:lnTo>
                  <a:lnTo>
                    <a:pt x="8866" y="99548"/>
                  </a:lnTo>
                  <a:lnTo>
                    <a:pt x="10297" y="142181"/>
                  </a:lnTo>
                  <a:lnTo>
                    <a:pt x="10297" y="133361"/>
                  </a:lnTo>
                  <a:lnTo>
                    <a:pt x="19164" y="108861"/>
                  </a:lnTo>
                  <a:lnTo>
                    <a:pt x="21456" y="87289"/>
                  </a:lnTo>
                  <a:lnTo>
                    <a:pt x="50637" y="25174"/>
                  </a:lnTo>
                  <a:lnTo>
                    <a:pt x="53208" y="23003"/>
                  </a:lnTo>
                  <a:lnTo>
                    <a:pt x="62294" y="16898"/>
                  </a:lnTo>
                  <a:lnTo>
                    <a:pt x="80375" y="0"/>
                  </a:lnTo>
                  <a:lnTo>
                    <a:pt x="82187" y="501"/>
                  </a:lnTo>
                  <a:lnTo>
                    <a:pt x="87252" y="4107"/>
                  </a:lnTo>
                  <a:lnTo>
                    <a:pt x="90266" y="9524"/>
                  </a:lnTo>
                  <a:lnTo>
                    <a:pt x="102538" y="68334"/>
                  </a:lnTo>
                  <a:lnTo>
                    <a:pt x="102969" y="131496"/>
                  </a:lnTo>
                  <a:lnTo>
                    <a:pt x="102973" y="150911"/>
                  </a:lnTo>
                  <a:lnTo>
                    <a:pt x="102973" y="1422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SMARTInkShape-185"/>
            <p:cNvSpPr/>
            <p:nvPr/>
          </p:nvSpPr>
          <p:spPr>
            <a:xfrm>
              <a:off x="5540072" y="3707027"/>
              <a:ext cx="123442" cy="113271"/>
            </a:xfrm>
            <a:custGeom>
              <a:avLst/>
              <a:gdLst/>
              <a:ahLst/>
              <a:cxnLst/>
              <a:rect l="0" t="0" r="0" b="0"/>
              <a:pathLst>
                <a:path w="123442" h="113271">
                  <a:moveTo>
                    <a:pt x="10171" y="0"/>
                  </a:moveTo>
                  <a:lnTo>
                    <a:pt x="10171" y="15340"/>
                  </a:lnTo>
                  <a:lnTo>
                    <a:pt x="7120" y="21310"/>
                  </a:lnTo>
                  <a:lnTo>
                    <a:pt x="3094" y="27777"/>
                  </a:lnTo>
                  <a:lnTo>
                    <a:pt x="510" y="41252"/>
                  </a:lnTo>
                  <a:lnTo>
                    <a:pt x="0" y="54931"/>
                  </a:lnTo>
                  <a:lnTo>
                    <a:pt x="8751" y="78914"/>
                  </a:lnTo>
                  <a:lnTo>
                    <a:pt x="16967" y="89915"/>
                  </a:lnTo>
                  <a:lnTo>
                    <a:pt x="18912" y="96407"/>
                  </a:lnTo>
                  <a:lnTo>
                    <a:pt x="20575" y="98595"/>
                  </a:lnTo>
                  <a:lnTo>
                    <a:pt x="25474" y="101027"/>
                  </a:lnTo>
                  <a:lnTo>
                    <a:pt x="60051" y="102968"/>
                  </a:lnTo>
                  <a:lnTo>
                    <a:pt x="75850" y="88640"/>
                  </a:lnTo>
                  <a:lnTo>
                    <a:pt x="79407" y="82110"/>
                  </a:lnTo>
                  <a:lnTo>
                    <a:pt x="80356" y="78768"/>
                  </a:lnTo>
                  <a:lnTo>
                    <a:pt x="82133" y="76538"/>
                  </a:lnTo>
                  <a:lnTo>
                    <a:pt x="88954" y="72257"/>
                  </a:lnTo>
                  <a:lnTo>
                    <a:pt x="90953" y="67202"/>
                  </a:lnTo>
                  <a:lnTo>
                    <a:pt x="93378" y="48701"/>
                  </a:lnTo>
                  <a:lnTo>
                    <a:pt x="95391" y="46197"/>
                  </a:lnTo>
                  <a:lnTo>
                    <a:pt x="97876" y="44528"/>
                  </a:lnTo>
                  <a:lnTo>
                    <a:pt x="100637" y="36570"/>
                  </a:lnTo>
                  <a:lnTo>
                    <a:pt x="102846" y="42"/>
                  </a:lnTo>
                  <a:lnTo>
                    <a:pt x="102846" y="63376"/>
                  </a:lnTo>
                  <a:lnTo>
                    <a:pt x="102846" y="85648"/>
                  </a:lnTo>
                  <a:lnTo>
                    <a:pt x="105897" y="92604"/>
                  </a:lnTo>
                  <a:lnTo>
                    <a:pt x="109923" y="99508"/>
                  </a:lnTo>
                  <a:lnTo>
                    <a:pt x="112720" y="111232"/>
                  </a:lnTo>
                  <a:lnTo>
                    <a:pt x="114007" y="111912"/>
                  </a:lnTo>
                  <a:lnTo>
                    <a:pt x="123441"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186"/>
            <p:cNvSpPr/>
            <p:nvPr/>
          </p:nvSpPr>
          <p:spPr>
            <a:xfrm>
              <a:off x="5385921" y="3717324"/>
              <a:ext cx="92189" cy="113134"/>
            </a:xfrm>
            <a:custGeom>
              <a:avLst/>
              <a:gdLst/>
              <a:ahLst/>
              <a:cxnLst/>
              <a:rect l="0" t="0" r="0" b="0"/>
              <a:pathLst>
                <a:path w="92189" h="113134">
                  <a:moveTo>
                    <a:pt x="9862" y="0"/>
                  </a:moveTo>
                  <a:lnTo>
                    <a:pt x="20035" y="0"/>
                  </a:lnTo>
                  <a:lnTo>
                    <a:pt x="14657" y="5467"/>
                  </a:lnTo>
                  <a:lnTo>
                    <a:pt x="11993" y="11202"/>
                  </a:lnTo>
                  <a:lnTo>
                    <a:pt x="8999" y="27578"/>
                  </a:lnTo>
                  <a:lnTo>
                    <a:pt x="1768" y="41212"/>
                  </a:lnTo>
                  <a:lnTo>
                    <a:pt x="0" y="54924"/>
                  </a:lnTo>
                  <a:lnTo>
                    <a:pt x="9450" y="90218"/>
                  </a:lnTo>
                  <a:lnTo>
                    <a:pt x="25193" y="107951"/>
                  </a:lnTo>
                  <a:lnTo>
                    <a:pt x="31169" y="110907"/>
                  </a:lnTo>
                  <a:lnTo>
                    <a:pt x="54526" y="113133"/>
                  </a:lnTo>
                  <a:lnTo>
                    <a:pt x="61368" y="110157"/>
                  </a:lnTo>
                  <a:lnTo>
                    <a:pt x="85378" y="89061"/>
                  </a:lnTo>
                  <a:lnTo>
                    <a:pt x="89191" y="82298"/>
                  </a:lnTo>
                  <a:lnTo>
                    <a:pt x="91638" y="68633"/>
                  </a:lnTo>
                  <a:lnTo>
                    <a:pt x="92188" y="42587"/>
                  </a:lnTo>
                  <a:lnTo>
                    <a:pt x="89167" y="33039"/>
                  </a:lnTo>
                  <a:lnTo>
                    <a:pt x="85154" y="24981"/>
                  </a:lnTo>
                  <a:lnTo>
                    <a:pt x="81751" y="14013"/>
                  </a:lnTo>
                  <a:lnTo>
                    <a:pt x="76901" y="6991"/>
                  </a:lnTo>
                  <a:lnTo>
                    <a:pt x="70930" y="3107"/>
                  </a:lnTo>
                  <a:lnTo>
                    <a:pt x="63320" y="1381"/>
                  </a:lnTo>
                  <a:lnTo>
                    <a:pt x="26723" y="17"/>
                  </a:lnTo>
                  <a:lnTo>
                    <a:pt x="20025" y="3058"/>
                  </a:lnTo>
                  <a:lnTo>
                    <a:pt x="16638" y="5471"/>
                  </a:lnTo>
                  <a:lnTo>
                    <a:pt x="12874" y="11203"/>
                  </a:lnTo>
                  <a:lnTo>
                    <a:pt x="10457" y="24206"/>
                  </a:lnTo>
                  <a:lnTo>
                    <a:pt x="9862" y="514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SMARTInkShape-187"/>
            <p:cNvSpPr/>
            <p:nvPr/>
          </p:nvSpPr>
          <p:spPr>
            <a:xfrm>
              <a:off x="5200135" y="3696735"/>
              <a:ext cx="123568" cy="143690"/>
            </a:xfrm>
            <a:custGeom>
              <a:avLst/>
              <a:gdLst/>
              <a:ahLst/>
              <a:cxnLst/>
              <a:rect l="0" t="0" r="0" b="0"/>
              <a:pathLst>
                <a:path w="123568" h="143690">
                  <a:moveTo>
                    <a:pt x="0" y="10292"/>
                  </a:moveTo>
                  <a:lnTo>
                    <a:pt x="1" y="71458"/>
                  </a:lnTo>
                  <a:lnTo>
                    <a:pt x="1" y="85683"/>
                  </a:lnTo>
                  <a:lnTo>
                    <a:pt x="10260" y="132212"/>
                  </a:lnTo>
                  <a:lnTo>
                    <a:pt x="10297" y="143689"/>
                  </a:lnTo>
                  <a:lnTo>
                    <a:pt x="10298" y="129784"/>
                  </a:lnTo>
                  <a:lnTo>
                    <a:pt x="9154" y="127709"/>
                  </a:lnTo>
                  <a:lnTo>
                    <a:pt x="7247" y="126327"/>
                  </a:lnTo>
                  <a:lnTo>
                    <a:pt x="4831" y="125405"/>
                  </a:lnTo>
                  <a:lnTo>
                    <a:pt x="3221" y="123647"/>
                  </a:lnTo>
                  <a:lnTo>
                    <a:pt x="1431" y="118642"/>
                  </a:lnTo>
                  <a:lnTo>
                    <a:pt x="126" y="99405"/>
                  </a:lnTo>
                  <a:lnTo>
                    <a:pt x="3107" y="92614"/>
                  </a:lnTo>
                  <a:lnTo>
                    <a:pt x="5504" y="89199"/>
                  </a:lnTo>
                  <a:lnTo>
                    <a:pt x="9667" y="55770"/>
                  </a:lnTo>
                  <a:lnTo>
                    <a:pt x="9877" y="50908"/>
                  </a:lnTo>
                  <a:lnTo>
                    <a:pt x="13162" y="42454"/>
                  </a:lnTo>
                  <a:lnTo>
                    <a:pt x="17291" y="34884"/>
                  </a:lnTo>
                  <a:lnTo>
                    <a:pt x="20760" y="24189"/>
                  </a:lnTo>
                  <a:lnTo>
                    <a:pt x="39296" y="2035"/>
                  </a:lnTo>
                  <a:lnTo>
                    <a:pt x="43398" y="901"/>
                  </a:lnTo>
                  <a:lnTo>
                    <a:pt x="75950" y="0"/>
                  </a:lnTo>
                  <a:lnTo>
                    <a:pt x="78092" y="1142"/>
                  </a:lnTo>
                  <a:lnTo>
                    <a:pt x="79519" y="3047"/>
                  </a:lnTo>
                  <a:lnTo>
                    <a:pt x="82252" y="8216"/>
                  </a:lnTo>
                  <a:lnTo>
                    <a:pt x="96544" y="29667"/>
                  </a:lnTo>
                  <a:lnTo>
                    <a:pt x="112205" y="78577"/>
                  </a:lnTo>
                  <a:lnTo>
                    <a:pt x="113271" y="142555"/>
                  </a:lnTo>
                  <a:lnTo>
                    <a:pt x="116322" y="140394"/>
                  </a:lnTo>
                  <a:lnTo>
                    <a:pt x="123567" y="1338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188"/>
            <p:cNvSpPr/>
            <p:nvPr/>
          </p:nvSpPr>
          <p:spPr>
            <a:xfrm>
              <a:off x="4638175" y="3614351"/>
              <a:ext cx="397192" cy="267731"/>
            </a:xfrm>
            <a:custGeom>
              <a:avLst/>
              <a:gdLst/>
              <a:ahLst/>
              <a:cxnLst/>
              <a:rect l="0" t="0" r="0" b="0"/>
              <a:pathLst>
                <a:path w="397192" h="267731">
                  <a:moveTo>
                    <a:pt x="283933" y="10298"/>
                  </a:moveTo>
                  <a:lnTo>
                    <a:pt x="278466" y="10298"/>
                  </a:lnTo>
                  <a:lnTo>
                    <a:pt x="276856" y="9153"/>
                  </a:lnTo>
                  <a:lnTo>
                    <a:pt x="275783" y="7247"/>
                  </a:lnTo>
                  <a:lnTo>
                    <a:pt x="275067" y="4832"/>
                  </a:lnTo>
                  <a:lnTo>
                    <a:pt x="273446" y="3221"/>
                  </a:lnTo>
                  <a:lnTo>
                    <a:pt x="264895" y="424"/>
                  </a:lnTo>
                  <a:lnTo>
                    <a:pt x="203841" y="0"/>
                  </a:lnTo>
                  <a:lnTo>
                    <a:pt x="158790" y="0"/>
                  </a:lnTo>
                  <a:lnTo>
                    <a:pt x="150892" y="3051"/>
                  </a:lnTo>
                  <a:lnTo>
                    <a:pt x="143570" y="7077"/>
                  </a:lnTo>
                  <a:lnTo>
                    <a:pt x="99224" y="19903"/>
                  </a:lnTo>
                  <a:lnTo>
                    <a:pt x="95578" y="20133"/>
                  </a:lnTo>
                  <a:lnTo>
                    <a:pt x="88475" y="23441"/>
                  </a:lnTo>
                  <a:lnTo>
                    <a:pt x="53756" y="47021"/>
                  </a:lnTo>
                  <a:lnTo>
                    <a:pt x="45097" y="49502"/>
                  </a:lnTo>
                  <a:lnTo>
                    <a:pt x="42332" y="51308"/>
                  </a:lnTo>
                  <a:lnTo>
                    <a:pt x="40487" y="53656"/>
                  </a:lnTo>
                  <a:lnTo>
                    <a:pt x="37293" y="59316"/>
                  </a:lnTo>
                  <a:lnTo>
                    <a:pt x="21522" y="82449"/>
                  </a:lnTo>
                  <a:lnTo>
                    <a:pt x="16109" y="97732"/>
                  </a:lnTo>
                  <a:lnTo>
                    <a:pt x="13853" y="99479"/>
                  </a:lnTo>
                  <a:lnTo>
                    <a:pt x="11204" y="100644"/>
                  </a:lnTo>
                  <a:lnTo>
                    <a:pt x="9438" y="102565"/>
                  </a:lnTo>
                  <a:lnTo>
                    <a:pt x="7476" y="107750"/>
                  </a:lnTo>
                  <a:lnTo>
                    <a:pt x="4854" y="137588"/>
                  </a:lnTo>
                  <a:lnTo>
                    <a:pt x="481" y="146199"/>
                  </a:lnTo>
                  <a:lnTo>
                    <a:pt x="0" y="150096"/>
                  </a:lnTo>
                  <a:lnTo>
                    <a:pt x="8511" y="183150"/>
                  </a:lnTo>
                  <a:lnTo>
                    <a:pt x="14684" y="193180"/>
                  </a:lnTo>
                  <a:lnTo>
                    <a:pt x="17047" y="203382"/>
                  </a:lnTo>
                  <a:lnTo>
                    <a:pt x="33997" y="226592"/>
                  </a:lnTo>
                  <a:lnTo>
                    <a:pt x="34930" y="230007"/>
                  </a:lnTo>
                  <a:lnTo>
                    <a:pt x="37842" y="232284"/>
                  </a:lnTo>
                  <a:lnTo>
                    <a:pt x="55904" y="238989"/>
                  </a:lnTo>
                  <a:lnTo>
                    <a:pt x="75503" y="253139"/>
                  </a:lnTo>
                  <a:lnTo>
                    <a:pt x="96396" y="259635"/>
                  </a:lnTo>
                  <a:lnTo>
                    <a:pt x="104475" y="264133"/>
                  </a:lnTo>
                  <a:lnTo>
                    <a:pt x="116600" y="266664"/>
                  </a:lnTo>
                  <a:lnTo>
                    <a:pt x="179524" y="267712"/>
                  </a:lnTo>
                  <a:lnTo>
                    <a:pt x="238458" y="267730"/>
                  </a:lnTo>
                  <a:lnTo>
                    <a:pt x="263891" y="267730"/>
                  </a:lnTo>
                  <a:lnTo>
                    <a:pt x="272355" y="264679"/>
                  </a:lnTo>
                  <a:lnTo>
                    <a:pt x="279931" y="260653"/>
                  </a:lnTo>
                  <a:lnTo>
                    <a:pt x="294118" y="258069"/>
                  </a:lnTo>
                  <a:lnTo>
                    <a:pt x="297587" y="257857"/>
                  </a:lnTo>
                  <a:lnTo>
                    <a:pt x="338426" y="232230"/>
                  </a:lnTo>
                  <a:lnTo>
                    <a:pt x="342477" y="226018"/>
                  </a:lnTo>
                  <a:lnTo>
                    <a:pt x="343557" y="222761"/>
                  </a:lnTo>
                  <a:lnTo>
                    <a:pt x="350859" y="216089"/>
                  </a:lnTo>
                  <a:lnTo>
                    <a:pt x="359443" y="209310"/>
                  </a:lnTo>
                  <a:lnTo>
                    <a:pt x="372785" y="188778"/>
                  </a:lnTo>
                  <a:lnTo>
                    <a:pt x="375476" y="178485"/>
                  </a:lnTo>
                  <a:lnTo>
                    <a:pt x="376105" y="171621"/>
                  </a:lnTo>
                  <a:lnTo>
                    <a:pt x="379436" y="164757"/>
                  </a:lnTo>
                  <a:lnTo>
                    <a:pt x="383586" y="157892"/>
                  </a:lnTo>
                  <a:lnTo>
                    <a:pt x="387066" y="147595"/>
                  </a:lnTo>
                  <a:lnTo>
                    <a:pt x="393692" y="137297"/>
                  </a:lnTo>
                  <a:lnTo>
                    <a:pt x="396162" y="125856"/>
                  </a:lnTo>
                  <a:lnTo>
                    <a:pt x="397191" y="87938"/>
                  </a:lnTo>
                  <a:lnTo>
                    <a:pt x="394148" y="81798"/>
                  </a:lnTo>
                  <a:lnTo>
                    <a:pt x="391733" y="78559"/>
                  </a:lnTo>
                  <a:lnTo>
                    <a:pt x="389051" y="68858"/>
                  </a:lnTo>
                  <a:lnTo>
                    <a:pt x="386716" y="58063"/>
                  </a:lnTo>
                  <a:lnTo>
                    <a:pt x="378165" y="43638"/>
                  </a:lnTo>
                  <a:lnTo>
                    <a:pt x="371603" y="36448"/>
                  </a:lnTo>
                  <a:lnTo>
                    <a:pt x="365613" y="33362"/>
                  </a:lnTo>
                  <a:lnTo>
                    <a:pt x="362413" y="32539"/>
                  </a:lnTo>
                  <a:lnTo>
                    <a:pt x="360280" y="30845"/>
                  </a:lnTo>
                  <a:lnTo>
                    <a:pt x="357910" y="25913"/>
                  </a:lnTo>
                  <a:lnTo>
                    <a:pt x="356133" y="24141"/>
                  </a:lnTo>
                  <a:lnTo>
                    <a:pt x="337417" y="13829"/>
                  </a:lnTo>
                  <a:lnTo>
                    <a:pt x="275948" y="10306"/>
                  </a:lnTo>
                  <a:lnTo>
                    <a:pt x="253042" y="102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2" name="SMARTInkShape-Group86"/>
          <p:cNvGrpSpPr/>
          <p:nvPr/>
        </p:nvGrpSpPr>
        <p:grpSpPr>
          <a:xfrm>
            <a:off x="4592594" y="3223195"/>
            <a:ext cx="1235677" cy="308298"/>
            <a:chOff x="4592594" y="3223195"/>
            <a:chExt cx="1235677" cy="308298"/>
          </a:xfrm>
        </p:grpSpPr>
        <p:sp>
          <p:nvSpPr>
            <p:cNvPr id="226" name="SMARTInkShape-189"/>
            <p:cNvSpPr/>
            <p:nvPr/>
          </p:nvSpPr>
          <p:spPr>
            <a:xfrm>
              <a:off x="5828270" y="3387811"/>
              <a:ext cx="1" cy="10298"/>
            </a:xfrm>
            <a:custGeom>
              <a:avLst/>
              <a:gdLst/>
              <a:ahLst/>
              <a:cxnLst/>
              <a:rect l="0" t="0" r="0" b="0"/>
              <a:pathLst>
                <a:path w="1" h="10298">
                  <a:moveTo>
                    <a:pt x="0" y="0"/>
                  </a:moveTo>
                  <a:lnTo>
                    <a:pt x="0"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190"/>
            <p:cNvSpPr/>
            <p:nvPr/>
          </p:nvSpPr>
          <p:spPr>
            <a:xfrm>
              <a:off x="5704702" y="3243774"/>
              <a:ext cx="1" cy="10173"/>
            </a:xfrm>
            <a:custGeom>
              <a:avLst/>
              <a:gdLst/>
              <a:ahLst/>
              <a:cxnLst/>
              <a:rect l="0" t="0" r="0" b="0"/>
              <a:pathLst>
                <a:path w="1" h="10173">
                  <a:moveTo>
                    <a:pt x="0" y="10172"/>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191"/>
            <p:cNvSpPr/>
            <p:nvPr/>
          </p:nvSpPr>
          <p:spPr>
            <a:xfrm>
              <a:off x="5653217" y="3326027"/>
              <a:ext cx="92672" cy="205466"/>
            </a:xfrm>
            <a:custGeom>
              <a:avLst/>
              <a:gdLst/>
              <a:ahLst/>
              <a:cxnLst/>
              <a:rect l="0" t="0" r="0" b="0"/>
              <a:pathLst>
                <a:path w="92672" h="205466">
                  <a:moveTo>
                    <a:pt x="82377" y="0"/>
                  </a:moveTo>
                  <a:lnTo>
                    <a:pt x="82377" y="63491"/>
                  </a:lnTo>
                  <a:lnTo>
                    <a:pt x="83520" y="80894"/>
                  </a:lnTo>
                  <a:lnTo>
                    <a:pt x="92392" y="129858"/>
                  </a:lnTo>
                  <a:lnTo>
                    <a:pt x="92671" y="177048"/>
                  </a:lnTo>
                  <a:lnTo>
                    <a:pt x="89622" y="184712"/>
                  </a:lnTo>
                  <a:lnTo>
                    <a:pt x="83809" y="193489"/>
                  </a:lnTo>
                  <a:lnTo>
                    <a:pt x="64771" y="204325"/>
                  </a:lnTo>
                  <a:lnTo>
                    <a:pt x="57201" y="205465"/>
                  </a:lnTo>
                  <a:lnTo>
                    <a:pt x="50975" y="202681"/>
                  </a:lnTo>
                  <a:lnTo>
                    <a:pt x="44393" y="198775"/>
                  </a:lnTo>
                  <a:lnTo>
                    <a:pt x="37655" y="197038"/>
                  </a:lnTo>
                  <a:lnTo>
                    <a:pt x="21963" y="185128"/>
                  </a:lnTo>
                  <a:lnTo>
                    <a:pt x="15482" y="173429"/>
                  </a:lnTo>
                  <a:lnTo>
                    <a:pt x="11457" y="161747"/>
                  </a:lnTo>
                  <a:lnTo>
                    <a:pt x="2601" y="144924"/>
                  </a:lnTo>
                  <a:lnTo>
                    <a:pt x="0"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192"/>
            <p:cNvSpPr/>
            <p:nvPr/>
          </p:nvSpPr>
          <p:spPr>
            <a:xfrm>
              <a:off x="5560553" y="3223195"/>
              <a:ext cx="82367" cy="174914"/>
            </a:xfrm>
            <a:custGeom>
              <a:avLst/>
              <a:gdLst/>
              <a:ahLst/>
              <a:cxnLst/>
              <a:rect l="0" t="0" r="0" b="0"/>
              <a:pathLst>
                <a:path w="82367" h="174914">
                  <a:moveTo>
                    <a:pt x="72069" y="102832"/>
                  </a:moveTo>
                  <a:lnTo>
                    <a:pt x="72069" y="92959"/>
                  </a:lnTo>
                  <a:lnTo>
                    <a:pt x="42738" y="92535"/>
                  </a:lnTo>
                  <a:lnTo>
                    <a:pt x="33264" y="99611"/>
                  </a:lnTo>
                  <a:lnTo>
                    <a:pt x="23704" y="103022"/>
                  </a:lnTo>
                  <a:lnTo>
                    <a:pt x="17012" y="107875"/>
                  </a:lnTo>
                  <a:lnTo>
                    <a:pt x="13276" y="113845"/>
                  </a:lnTo>
                  <a:lnTo>
                    <a:pt x="12279" y="117039"/>
                  </a:lnTo>
                  <a:lnTo>
                    <a:pt x="10470" y="119168"/>
                  </a:lnTo>
                  <a:lnTo>
                    <a:pt x="5410" y="121534"/>
                  </a:lnTo>
                  <a:lnTo>
                    <a:pt x="3602" y="124453"/>
                  </a:lnTo>
                  <a:lnTo>
                    <a:pt x="305" y="143146"/>
                  </a:lnTo>
                  <a:lnTo>
                    <a:pt x="0" y="159282"/>
                  </a:lnTo>
                  <a:lnTo>
                    <a:pt x="3045" y="165296"/>
                  </a:lnTo>
                  <a:lnTo>
                    <a:pt x="8855" y="173014"/>
                  </a:lnTo>
                  <a:lnTo>
                    <a:pt x="12701" y="174069"/>
                  </a:lnTo>
                  <a:lnTo>
                    <a:pt x="34778" y="174899"/>
                  </a:lnTo>
                  <a:lnTo>
                    <a:pt x="36910" y="173759"/>
                  </a:lnTo>
                  <a:lnTo>
                    <a:pt x="38332" y="171856"/>
                  </a:lnTo>
                  <a:lnTo>
                    <a:pt x="39280" y="169442"/>
                  </a:lnTo>
                  <a:lnTo>
                    <a:pt x="41057" y="167833"/>
                  </a:lnTo>
                  <a:lnTo>
                    <a:pt x="46082" y="166046"/>
                  </a:lnTo>
                  <a:lnTo>
                    <a:pt x="47879" y="164425"/>
                  </a:lnTo>
                  <a:lnTo>
                    <a:pt x="49877" y="159573"/>
                  </a:lnTo>
                  <a:lnTo>
                    <a:pt x="51553" y="157821"/>
                  </a:lnTo>
                  <a:lnTo>
                    <a:pt x="56467" y="155875"/>
                  </a:lnTo>
                  <a:lnTo>
                    <a:pt x="62465" y="148908"/>
                  </a:lnTo>
                  <a:lnTo>
                    <a:pt x="67800" y="139328"/>
                  </a:lnTo>
                  <a:lnTo>
                    <a:pt x="71225" y="123856"/>
                  </a:lnTo>
                  <a:lnTo>
                    <a:pt x="72064" y="59770"/>
                  </a:lnTo>
                  <a:lnTo>
                    <a:pt x="72069" y="0"/>
                  </a:lnTo>
                  <a:lnTo>
                    <a:pt x="72069" y="60502"/>
                  </a:lnTo>
                  <a:lnTo>
                    <a:pt x="73212" y="83807"/>
                  </a:lnTo>
                  <a:lnTo>
                    <a:pt x="82177" y="133424"/>
                  </a:lnTo>
                  <a:lnTo>
                    <a:pt x="82366" y="1749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193"/>
            <p:cNvSpPr/>
            <p:nvPr/>
          </p:nvSpPr>
          <p:spPr>
            <a:xfrm>
              <a:off x="5385936" y="3315731"/>
              <a:ext cx="112822" cy="102835"/>
            </a:xfrm>
            <a:custGeom>
              <a:avLst/>
              <a:gdLst/>
              <a:ahLst/>
              <a:cxnLst/>
              <a:rect l="0" t="0" r="0" b="0"/>
              <a:pathLst>
                <a:path w="112822" h="102835">
                  <a:moveTo>
                    <a:pt x="92227" y="51485"/>
                  </a:moveTo>
                  <a:lnTo>
                    <a:pt x="92227" y="6398"/>
                  </a:lnTo>
                  <a:lnTo>
                    <a:pt x="91082" y="4265"/>
                  </a:lnTo>
                  <a:lnTo>
                    <a:pt x="89176" y="2843"/>
                  </a:lnTo>
                  <a:lnTo>
                    <a:pt x="83360" y="561"/>
                  </a:lnTo>
                  <a:lnTo>
                    <a:pt x="47466" y="0"/>
                  </a:lnTo>
                  <a:lnTo>
                    <a:pt x="45224" y="1144"/>
                  </a:lnTo>
                  <a:lnTo>
                    <a:pt x="43729" y="3050"/>
                  </a:lnTo>
                  <a:lnTo>
                    <a:pt x="42733" y="5465"/>
                  </a:lnTo>
                  <a:lnTo>
                    <a:pt x="40924" y="7076"/>
                  </a:lnTo>
                  <a:lnTo>
                    <a:pt x="31769" y="11630"/>
                  </a:lnTo>
                  <a:lnTo>
                    <a:pt x="13186" y="27902"/>
                  </a:lnTo>
                  <a:lnTo>
                    <a:pt x="11331" y="32613"/>
                  </a:lnTo>
                  <a:lnTo>
                    <a:pt x="10837" y="35471"/>
                  </a:lnTo>
                  <a:lnTo>
                    <a:pt x="1827" y="51636"/>
                  </a:lnTo>
                  <a:lnTo>
                    <a:pt x="0" y="65245"/>
                  </a:lnTo>
                  <a:lnTo>
                    <a:pt x="2801" y="72093"/>
                  </a:lnTo>
                  <a:lnTo>
                    <a:pt x="8455" y="80345"/>
                  </a:lnTo>
                  <a:lnTo>
                    <a:pt x="9435" y="87242"/>
                  </a:lnTo>
                  <a:lnTo>
                    <a:pt x="10717" y="89053"/>
                  </a:lnTo>
                  <a:lnTo>
                    <a:pt x="12716" y="90260"/>
                  </a:lnTo>
                  <a:lnTo>
                    <a:pt x="15192" y="91065"/>
                  </a:lnTo>
                  <a:lnTo>
                    <a:pt x="28577" y="101399"/>
                  </a:lnTo>
                  <a:lnTo>
                    <a:pt x="35356" y="102506"/>
                  </a:lnTo>
                  <a:lnTo>
                    <a:pt x="44610" y="102834"/>
                  </a:lnTo>
                  <a:lnTo>
                    <a:pt x="46753" y="101736"/>
                  </a:lnTo>
                  <a:lnTo>
                    <a:pt x="48180" y="99860"/>
                  </a:lnTo>
                  <a:lnTo>
                    <a:pt x="49133" y="97464"/>
                  </a:lnTo>
                  <a:lnTo>
                    <a:pt x="50911" y="95868"/>
                  </a:lnTo>
                  <a:lnTo>
                    <a:pt x="61988" y="90254"/>
                  </a:lnTo>
                  <a:lnTo>
                    <a:pt x="76534" y="77372"/>
                  </a:lnTo>
                  <a:lnTo>
                    <a:pt x="79531" y="71381"/>
                  </a:lnTo>
                  <a:lnTo>
                    <a:pt x="80330" y="68181"/>
                  </a:lnTo>
                  <a:lnTo>
                    <a:pt x="89868" y="51424"/>
                  </a:lnTo>
                  <a:lnTo>
                    <a:pt x="92208" y="19957"/>
                  </a:lnTo>
                  <a:lnTo>
                    <a:pt x="92227" y="473"/>
                  </a:lnTo>
                  <a:lnTo>
                    <a:pt x="92227" y="25600"/>
                  </a:lnTo>
                  <a:lnTo>
                    <a:pt x="102241" y="61315"/>
                  </a:lnTo>
                  <a:lnTo>
                    <a:pt x="102486" y="75903"/>
                  </a:lnTo>
                  <a:lnTo>
                    <a:pt x="105557" y="82551"/>
                  </a:lnTo>
                  <a:lnTo>
                    <a:pt x="112821" y="926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194"/>
            <p:cNvSpPr/>
            <p:nvPr/>
          </p:nvSpPr>
          <p:spPr>
            <a:xfrm>
              <a:off x="4592594" y="3233351"/>
              <a:ext cx="668903" cy="267731"/>
            </a:xfrm>
            <a:custGeom>
              <a:avLst/>
              <a:gdLst/>
              <a:ahLst/>
              <a:cxnLst/>
              <a:rect l="0" t="0" r="0" b="0"/>
              <a:pathLst>
                <a:path w="668903" h="267731">
                  <a:moveTo>
                    <a:pt x="0" y="20595"/>
                  </a:moveTo>
                  <a:lnTo>
                    <a:pt x="8867" y="20595"/>
                  </a:lnTo>
                  <a:lnTo>
                    <a:pt x="9344" y="21739"/>
                  </a:lnTo>
                  <a:lnTo>
                    <a:pt x="10298" y="85852"/>
                  </a:lnTo>
                  <a:lnTo>
                    <a:pt x="10298" y="147632"/>
                  </a:lnTo>
                  <a:lnTo>
                    <a:pt x="10298" y="210821"/>
                  </a:lnTo>
                  <a:lnTo>
                    <a:pt x="10298" y="266287"/>
                  </a:lnTo>
                  <a:lnTo>
                    <a:pt x="11442" y="266768"/>
                  </a:lnTo>
                  <a:lnTo>
                    <a:pt x="75652" y="267730"/>
                  </a:lnTo>
                  <a:lnTo>
                    <a:pt x="137298" y="267730"/>
                  </a:lnTo>
                  <a:lnTo>
                    <a:pt x="198658" y="267730"/>
                  </a:lnTo>
                  <a:lnTo>
                    <a:pt x="250567" y="267730"/>
                  </a:lnTo>
                  <a:lnTo>
                    <a:pt x="298434" y="257621"/>
                  </a:lnTo>
                  <a:lnTo>
                    <a:pt x="360350" y="257433"/>
                  </a:lnTo>
                  <a:lnTo>
                    <a:pt x="421812" y="257433"/>
                  </a:lnTo>
                  <a:lnTo>
                    <a:pt x="465374" y="257433"/>
                  </a:lnTo>
                  <a:lnTo>
                    <a:pt x="473037" y="254382"/>
                  </a:lnTo>
                  <a:lnTo>
                    <a:pt x="480256" y="250356"/>
                  </a:lnTo>
                  <a:lnTo>
                    <a:pt x="494214" y="247771"/>
                  </a:lnTo>
                  <a:lnTo>
                    <a:pt x="555229" y="247139"/>
                  </a:lnTo>
                  <a:lnTo>
                    <a:pt x="618286" y="247136"/>
                  </a:lnTo>
                  <a:lnTo>
                    <a:pt x="659015" y="247135"/>
                  </a:lnTo>
                  <a:lnTo>
                    <a:pt x="659027" y="182888"/>
                  </a:lnTo>
                  <a:lnTo>
                    <a:pt x="659027" y="120132"/>
                  </a:lnTo>
                  <a:lnTo>
                    <a:pt x="659027" y="68251"/>
                  </a:lnTo>
                  <a:lnTo>
                    <a:pt x="662079" y="61607"/>
                  </a:lnTo>
                  <a:lnTo>
                    <a:pt x="667893" y="53486"/>
                  </a:lnTo>
                  <a:lnTo>
                    <a:pt x="668902" y="46612"/>
                  </a:lnTo>
                  <a:lnTo>
                    <a:pt x="666086" y="40548"/>
                  </a:lnTo>
                  <a:lnTo>
                    <a:pt x="662164" y="34039"/>
                  </a:lnTo>
                  <a:lnTo>
                    <a:pt x="659038" y="20647"/>
                  </a:lnTo>
                  <a:lnTo>
                    <a:pt x="659029" y="11733"/>
                  </a:lnTo>
                  <a:lnTo>
                    <a:pt x="657884" y="11255"/>
                  </a:lnTo>
                  <a:lnTo>
                    <a:pt x="595687" y="10298"/>
                  </a:lnTo>
                  <a:lnTo>
                    <a:pt x="532594" y="10298"/>
                  </a:lnTo>
                  <a:lnTo>
                    <a:pt x="470401" y="10298"/>
                  </a:lnTo>
                  <a:lnTo>
                    <a:pt x="411686" y="10298"/>
                  </a:lnTo>
                  <a:lnTo>
                    <a:pt x="354382" y="10298"/>
                  </a:lnTo>
                  <a:lnTo>
                    <a:pt x="292998" y="10298"/>
                  </a:lnTo>
                  <a:lnTo>
                    <a:pt x="231409" y="10298"/>
                  </a:lnTo>
                  <a:lnTo>
                    <a:pt x="171700" y="10298"/>
                  </a:lnTo>
                  <a:lnTo>
                    <a:pt x="143754" y="9154"/>
                  </a:lnTo>
                  <a:lnTo>
                    <a:pt x="117270" y="955"/>
                  </a:lnTo>
                  <a:lnTo>
                    <a:pt x="52960" y="0"/>
                  </a:lnTo>
                  <a:lnTo>
                    <a:pt x="46059" y="0"/>
                  </a:lnTo>
                  <a:lnTo>
                    <a:pt x="44436" y="1145"/>
                  </a:lnTo>
                  <a:lnTo>
                    <a:pt x="43353" y="3051"/>
                  </a:lnTo>
                  <a:lnTo>
                    <a:pt x="41189" y="102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037947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 use mentor texts to improve my writing.</a:t>
            </a:r>
            <a:endParaRPr lang="en-US" dirty="0"/>
          </a:p>
        </p:txBody>
      </p:sp>
      <p:sp>
        <p:nvSpPr>
          <p:cNvPr id="4" name="TextBox 3"/>
          <p:cNvSpPr txBox="1"/>
          <p:nvPr/>
        </p:nvSpPr>
        <p:spPr>
          <a:xfrm>
            <a:off x="2895600" y="1334869"/>
            <a:ext cx="5181600" cy="923330"/>
          </a:xfrm>
          <a:prstGeom prst="rect">
            <a:avLst/>
          </a:prstGeom>
          <a:noFill/>
        </p:spPr>
        <p:txBody>
          <a:bodyPr wrap="square" rtlCol="0">
            <a:spAutoFit/>
          </a:bodyPr>
          <a:lstStyle/>
          <a:p>
            <a:endParaRPr lang="en-US" dirty="0"/>
          </a:p>
          <a:p>
            <a:r>
              <a:rPr lang="en-US" dirty="0" smtClean="0">
                <a:solidFill>
                  <a:srgbClr val="FF0000"/>
                </a:solidFill>
              </a:rPr>
              <a:t>Record this into you Mentor Sentence Journal</a:t>
            </a:r>
            <a:r>
              <a:rPr lang="en-US" dirty="0" smtClean="0"/>
              <a:t>.</a:t>
            </a:r>
            <a:endParaRPr lang="en-US" dirty="0"/>
          </a:p>
        </p:txBody>
      </p:sp>
      <p:sp>
        <p:nvSpPr>
          <p:cNvPr id="3" name="TextBox 2"/>
          <p:cNvSpPr txBox="1"/>
          <p:nvPr/>
        </p:nvSpPr>
        <p:spPr>
          <a:xfrm>
            <a:off x="1066800" y="1614054"/>
            <a:ext cx="1552028" cy="369332"/>
          </a:xfrm>
          <a:prstGeom prst="rect">
            <a:avLst/>
          </a:prstGeom>
          <a:noFill/>
        </p:spPr>
        <p:txBody>
          <a:bodyPr wrap="none" rtlCol="0">
            <a:spAutoFit/>
          </a:bodyPr>
          <a:lstStyle/>
          <a:p>
            <a:r>
              <a:rPr lang="en-US" dirty="0" smtClean="0"/>
              <a:t>Mentor Text:</a:t>
            </a:r>
            <a:endParaRPr lang="en-US" dirty="0"/>
          </a:p>
        </p:txBody>
      </p:sp>
      <p:sp>
        <p:nvSpPr>
          <p:cNvPr id="6" name="TextBox 5"/>
          <p:cNvSpPr txBox="1"/>
          <p:nvPr/>
        </p:nvSpPr>
        <p:spPr>
          <a:xfrm>
            <a:off x="1066800" y="2632477"/>
            <a:ext cx="6629400" cy="2221057"/>
          </a:xfrm>
          <a:prstGeom prst="rect">
            <a:avLst/>
          </a:prstGeom>
          <a:noFill/>
          <a:ln>
            <a:solidFill>
              <a:srgbClr val="002060"/>
            </a:solidFill>
          </a:ln>
        </p:spPr>
        <p:txBody>
          <a:bodyPr wrap="square" rtlCol="0">
            <a:spAutoFit/>
          </a:bodyPr>
          <a:lstStyle/>
          <a:p>
            <a:pPr>
              <a:lnSpc>
                <a:spcPct val="200000"/>
              </a:lnSpc>
            </a:pPr>
            <a:r>
              <a:rPr lang="en-US" dirty="0"/>
              <a:t>One of them made a whistle out of  stone. When you blew it again, the door would shut. They took turns being in charge of the whistle and they worked hard to keep the spring clean and beautiful.</a:t>
            </a:r>
          </a:p>
        </p:txBody>
      </p:sp>
      <p:sp>
        <p:nvSpPr>
          <p:cNvPr id="7" name="TextBox 6"/>
          <p:cNvSpPr txBox="1"/>
          <p:nvPr/>
        </p:nvSpPr>
        <p:spPr>
          <a:xfrm>
            <a:off x="1219200" y="4953000"/>
            <a:ext cx="6629400" cy="1200329"/>
          </a:xfrm>
          <a:prstGeom prst="rect">
            <a:avLst/>
          </a:prstGeom>
          <a:noFill/>
        </p:spPr>
        <p:txBody>
          <a:bodyPr wrap="square" rtlCol="0">
            <a:spAutoFit/>
          </a:bodyPr>
          <a:lstStyle/>
          <a:p>
            <a:r>
              <a:rPr lang="en-US" dirty="0" smtClean="0"/>
              <a:t>Invitation to revise the sentences.</a:t>
            </a:r>
          </a:p>
          <a:p>
            <a:endParaRPr lang="en-US" dirty="0"/>
          </a:p>
          <a:p>
            <a:r>
              <a:rPr lang="en-US" dirty="0" smtClean="0"/>
              <a:t>How can you expand the sentence to make improvements?</a:t>
            </a:r>
            <a:endParaRPr lang="en-US" dirty="0"/>
          </a:p>
        </p:txBody>
      </p:sp>
    </p:spTree>
    <p:extLst>
      <p:ext uri="{BB962C8B-B14F-4D97-AF65-F5344CB8AC3E}">
        <p14:creationId xmlns:p14="http://schemas.microsoft.com/office/powerpoint/2010/main" val="3530576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133" y="370522"/>
            <a:ext cx="8260672" cy="1039427"/>
          </a:xfrm>
        </p:spPr>
        <p:txBody>
          <a:bodyPr/>
          <a:lstStyle/>
          <a:p>
            <a:r>
              <a:rPr lang="en-US" dirty="0" smtClean="0"/>
              <a:t>Mini Lesson: I can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0550763"/>
              </p:ext>
            </p:extLst>
          </p:nvPr>
        </p:nvGraphicFramePr>
        <p:xfrm>
          <a:off x="763133" y="2476251"/>
          <a:ext cx="7466466" cy="3779182"/>
        </p:xfrm>
        <a:graphic>
          <a:graphicData uri="http://schemas.openxmlformats.org/drawingml/2006/table">
            <a:tbl>
              <a:tblPr firstRow="1" bandRow="1">
                <a:tableStyleId>{5C22544A-7EE6-4342-B048-85BDC9FD1C3A}</a:tableStyleId>
              </a:tblPr>
              <a:tblGrid>
                <a:gridCol w="3733233">
                  <a:extLst>
                    <a:ext uri="{9D8B030D-6E8A-4147-A177-3AD203B41FA5}">
                      <a16:colId xmlns:a16="http://schemas.microsoft.com/office/drawing/2014/main" val="20000"/>
                    </a:ext>
                  </a:extLst>
                </a:gridCol>
                <a:gridCol w="3733233">
                  <a:extLst>
                    <a:ext uri="{9D8B030D-6E8A-4147-A177-3AD203B41FA5}">
                      <a16:colId xmlns:a16="http://schemas.microsoft.com/office/drawing/2014/main" val="20001"/>
                    </a:ext>
                  </a:extLst>
                </a:gridCol>
              </a:tblGrid>
              <a:tr h="244177">
                <a:tc>
                  <a:txBody>
                    <a:bodyPr/>
                    <a:lstStyle/>
                    <a:p>
                      <a:pPr algn="ctr"/>
                      <a:r>
                        <a:rPr lang="en-US" dirty="0" smtClean="0"/>
                        <a:t>Examples</a:t>
                      </a:r>
                      <a:endParaRPr lang="en-US" dirty="0"/>
                    </a:p>
                  </a:txBody>
                  <a:tcPr/>
                </a:tc>
                <a:tc>
                  <a:txBody>
                    <a:bodyPr/>
                    <a:lstStyle/>
                    <a:p>
                      <a:pPr algn="ctr"/>
                      <a:r>
                        <a:rPr lang="en-US" dirty="0" smtClean="0"/>
                        <a:t>Non-Examples</a:t>
                      </a:r>
                      <a:endParaRPr lang="en-US" dirty="0"/>
                    </a:p>
                  </a:txBody>
                  <a:tcPr/>
                </a:tc>
                <a:extLst>
                  <a:ext uri="{0D108BD9-81ED-4DB2-BD59-A6C34878D82A}">
                    <a16:rowId xmlns:a16="http://schemas.microsoft.com/office/drawing/2014/main" val="10000"/>
                  </a:ext>
                </a:extLst>
              </a:tr>
              <a:tr h="3413422">
                <a:tc>
                  <a:txBody>
                    <a:bodyPr/>
                    <a:lstStyle/>
                    <a:p>
                      <a:pPr algn="ctr"/>
                      <a:r>
                        <a:rPr lang="en-US" sz="2400" dirty="0" smtClean="0">
                          <a:latin typeface="SchoolScriptDashed" panose="00000400000000000000" pitchFamily="2" charset="0"/>
                        </a:rPr>
                        <a:t>Rain check</a:t>
                      </a:r>
                    </a:p>
                    <a:p>
                      <a:pPr algn="ctr"/>
                      <a:r>
                        <a:rPr lang="en-US" sz="2400" dirty="0" smtClean="0">
                          <a:latin typeface="SchoolScriptDashed" panose="00000400000000000000" pitchFamily="2" charset="0"/>
                        </a:rPr>
                        <a:t>Out of the woods</a:t>
                      </a:r>
                    </a:p>
                    <a:p>
                      <a:pPr algn="ctr"/>
                      <a:r>
                        <a:rPr lang="en-US" sz="2400" dirty="0" smtClean="0">
                          <a:latin typeface="SchoolScriptDashed" panose="00000400000000000000" pitchFamily="2" charset="0"/>
                        </a:rPr>
                        <a:t>Got a handle on it</a:t>
                      </a:r>
                    </a:p>
                    <a:p>
                      <a:pPr algn="ctr"/>
                      <a:r>
                        <a:rPr lang="en-US" sz="2400" dirty="0" smtClean="0">
                          <a:latin typeface="SchoolScriptDashed" panose="00000400000000000000" pitchFamily="2" charset="0"/>
                        </a:rPr>
                        <a:t>On cloud nine</a:t>
                      </a:r>
                    </a:p>
                    <a:p>
                      <a:pPr algn="ctr"/>
                      <a:r>
                        <a:rPr lang="en-US" sz="2400" dirty="0" smtClean="0">
                          <a:latin typeface="SchoolScriptDashed" panose="00000400000000000000" pitchFamily="2" charset="0"/>
                        </a:rPr>
                        <a:t>Seeing</a:t>
                      </a:r>
                      <a:r>
                        <a:rPr lang="en-US" sz="2400" baseline="0" dirty="0" smtClean="0">
                          <a:latin typeface="SchoolScriptDashed" panose="00000400000000000000" pitchFamily="2" charset="0"/>
                        </a:rPr>
                        <a:t> red</a:t>
                      </a:r>
                    </a:p>
                    <a:p>
                      <a:pPr algn="ctr"/>
                      <a:r>
                        <a:rPr lang="en-US" sz="2400" baseline="0" dirty="0" smtClean="0">
                          <a:latin typeface="SchoolScriptDashed" panose="00000400000000000000" pitchFamily="2" charset="0"/>
                        </a:rPr>
                        <a:t>Caught red-handed</a:t>
                      </a:r>
                    </a:p>
                    <a:p>
                      <a:pPr algn="ctr"/>
                      <a:r>
                        <a:rPr lang="en-US" sz="2400" baseline="0" dirty="0" smtClean="0">
                          <a:latin typeface="SchoolScriptDashed" panose="00000400000000000000" pitchFamily="2" charset="0"/>
                        </a:rPr>
                        <a:t>Out of the blue</a:t>
                      </a:r>
                    </a:p>
                    <a:p>
                      <a:pPr algn="ctr"/>
                      <a:r>
                        <a:rPr lang="en-US" sz="2400" baseline="0" dirty="0" smtClean="0">
                          <a:latin typeface="SchoolScriptDashed" panose="00000400000000000000" pitchFamily="2" charset="0"/>
                        </a:rPr>
                        <a:t>Once in a blue moon</a:t>
                      </a:r>
                    </a:p>
                    <a:p>
                      <a:pPr algn="ctr"/>
                      <a:endParaRPr lang="en-US" sz="2400" dirty="0" smtClean="0">
                        <a:latin typeface="SchoolScriptDashed" panose="00000400000000000000" pitchFamily="2" charset="0"/>
                      </a:endParaRPr>
                    </a:p>
                  </a:txBody>
                  <a:tcPr/>
                </a:tc>
                <a:tc>
                  <a:txBody>
                    <a:bodyPr/>
                    <a:lstStyle/>
                    <a:p>
                      <a:pPr algn="ctr"/>
                      <a:r>
                        <a:rPr lang="en-US" sz="2400" baseline="0" dirty="0" smtClean="0">
                          <a:latin typeface="SchoolScriptDashed" panose="00000400000000000000" pitchFamily="2" charset="0"/>
                        </a:rPr>
                        <a:t>Get an item that has sold out</a:t>
                      </a:r>
                    </a:p>
                    <a:p>
                      <a:pPr algn="ctr"/>
                      <a:r>
                        <a:rPr lang="en-US" sz="2400" baseline="0" dirty="0" smtClean="0">
                          <a:latin typeface="SchoolScriptDashed" panose="00000400000000000000" pitchFamily="2" charset="0"/>
                        </a:rPr>
                        <a:t>Out of danger</a:t>
                      </a:r>
                    </a:p>
                    <a:p>
                      <a:pPr algn="ctr"/>
                      <a:r>
                        <a:rPr lang="en-US" sz="2400" baseline="0" dirty="0" smtClean="0">
                          <a:latin typeface="SchoolScriptDashed" panose="00000400000000000000" pitchFamily="2" charset="0"/>
                        </a:rPr>
                        <a:t>Under control</a:t>
                      </a:r>
                    </a:p>
                    <a:p>
                      <a:pPr algn="ctr"/>
                      <a:r>
                        <a:rPr lang="en-US" sz="2400" baseline="0" dirty="0" smtClean="0">
                          <a:latin typeface="SchoolScriptDashed" panose="00000400000000000000" pitchFamily="2" charset="0"/>
                        </a:rPr>
                        <a:t>Happy</a:t>
                      </a:r>
                    </a:p>
                    <a:p>
                      <a:pPr algn="ctr"/>
                      <a:r>
                        <a:rPr lang="en-US" sz="2400" dirty="0" smtClean="0">
                          <a:latin typeface="SchoolScriptDashed" panose="00000400000000000000" pitchFamily="2" charset="0"/>
                        </a:rPr>
                        <a:t>Anger</a:t>
                      </a:r>
                    </a:p>
                    <a:p>
                      <a:pPr algn="ctr"/>
                      <a:r>
                        <a:rPr lang="en-US" sz="2400" dirty="0" smtClean="0">
                          <a:latin typeface="SchoolScriptDashed" panose="00000400000000000000" pitchFamily="2" charset="0"/>
                        </a:rPr>
                        <a:t>Discovered</a:t>
                      </a:r>
                      <a:r>
                        <a:rPr lang="en-US" sz="2400" baseline="0" dirty="0" smtClean="0">
                          <a:latin typeface="SchoolScriptDashed" panose="00000400000000000000" pitchFamily="2" charset="0"/>
                        </a:rPr>
                        <a:t> red handed</a:t>
                      </a:r>
                    </a:p>
                    <a:p>
                      <a:pPr algn="ctr"/>
                      <a:r>
                        <a:rPr lang="en-US" sz="2400" baseline="0" dirty="0" smtClean="0">
                          <a:latin typeface="SchoolScriptDashed" panose="00000400000000000000" pitchFamily="2" charset="0"/>
                        </a:rPr>
                        <a:t>Not expected</a:t>
                      </a:r>
                      <a:endParaRPr lang="en-US" sz="2400" dirty="0" smtClean="0">
                        <a:latin typeface="SchoolScriptDashed" panose="00000400000000000000" pitchFamily="2" charset="0"/>
                      </a:endParaRPr>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1219199" y="1752600"/>
            <a:ext cx="7174707" cy="646331"/>
          </a:xfrm>
          <a:prstGeom prst="rect">
            <a:avLst/>
          </a:prstGeom>
          <a:solidFill>
            <a:schemeClr val="accent2">
              <a:lumMod val="20000"/>
              <a:lumOff val="80000"/>
            </a:schemeClr>
          </a:solidFill>
        </p:spPr>
        <p:txBody>
          <a:bodyPr wrap="square" rtlCol="0">
            <a:spAutoFit/>
          </a:bodyPr>
          <a:lstStyle/>
          <a:p>
            <a:r>
              <a:rPr lang="en-US" dirty="0" smtClean="0"/>
              <a:t>I can distinguish between _______________________ and ________________________________________________. </a:t>
            </a:r>
            <a:endParaRPr lang="en-US" dirty="0"/>
          </a:p>
        </p:txBody>
      </p:sp>
      <p:sp>
        <p:nvSpPr>
          <p:cNvPr id="21" name="SMARTInkShape-14"/>
          <p:cNvSpPr/>
          <p:nvPr/>
        </p:nvSpPr>
        <p:spPr>
          <a:xfrm>
            <a:off x="8029016" y="3170039"/>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44615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72" y="428925"/>
            <a:ext cx="8260672" cy="990599"/>
          </a:xfrm>
        </p:spPr>
        <p:txBody>
          <a:bodyPr>
            <a:normAutofit fontScale="90000"/>
          </a:bodyPr>
          <a:lstStyle/>
          <a:p>
            <a:r>
              <a:rPr lang="en-US" dirty="0" smtClean="0"/>
              <a:t>I can ask and answer questions about what I have read. </a:t>
            </a:r>
            <a:endParaRPr lang="en-US" dirty="0"/>
          </a:p>
        </p:txBody>
      </p:sp>
      <p:graphicFrame>
        <p:nvGraphicFramePr>
          <p:cNvPr id="485" name="Table 484"/>
          <p:cNvGraphicFramePr>
            <a:graphicFrameLocks noGrp="1"/>
          </p:cNvGraphicFramePr>
          <p:nvPr>
            <p:extLst>
              <p:ext uri="{D42A27DB-BD31-4B8C-83A1-F6EECF244321}">
                <p14:modId xmlns:p14="http://schemas.microsoft.com/office/powerpoint/2010/main" val="2386395135"/>
              </p:ext>
            </p:extLst>
          </p:nvPr>
        </p:nvGraphicFramePr>
        <p:xfrm>
          <a:off x="1524000" y="2133600"/>
          <a:ext cx="6096000" cy="3042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smtClean="0"/>
                        <a:t>Character(s)</a:t>
                      </a:r>
                      <a:endParaRPr lang="en-US" dirty="0"/>
                    </a:p>
                  </a:txBody>
                  <a:tcPr/>
                </a:tc>
                <a:tc>
                  <a:txBody>
                    <a:bodyPr/>
                    <a:lstStyle/>
                    <a:p>
                      <a:r>
                        <a:rPr lang="en-US" dirty="0" smtClean="0"/>
                        <a:t>Setting (Location, Time, Place)</a:t>
                      </a:r>
                      <a:endParaRPr lang="en-US" dirty="0"/>
                    </a:p>
                  </a:txBody>
                  <a:tcPr/>
                </a:tc>
                <a:tc>
                  <a:txBody>
                    <a:bodyPr/>
                    <a:lstStyle/>
                    <a:p>
                      <a:r>
                        <a:rPr lang="en-US" dirty="0" smtClean="0"/>
                        <a:t>Plot Rising action, falling action, climax,</a:t>
                      </a:r>
                      <a:r>
                        <a:rPr lang="en-US" baseline="0" dirty="0" smtClean="0"/>
                        <a:t> resolution</a:t>
                      </a: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1871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133" y="370522"/>
            <a:ext cx="8260672" cy="1039427"/>
          </a:xfrm>
        </p:spPr>
        <p:txBody>
          <a:bodyPr/>
          <a:lstStyle/>
          <a:p>
            <a:r>
              <a:rPr lang="en-US" dirty="0" smtClean="0"/>
              <a:t>Word Study Mini Lesson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0007762"/>
              </p:ext>
            </p:extLst>
          </p:nvPr>
        </p:nvGraphicFramePr>
        <p:xfrm>
          <a:off x="763133" y="2476251"/>
          <a:ext cx="7466466" cy="3779182"/>
        </p:xfrm>
        <a:graphic>
          <a:graphicData uri="http://schemas.openxmlformats.org/drawingml/2006/table">
            <a:tbl>
              <a:tblPr firstRow="1" bandRow="1">
                <a:tableStyleId>{5C22544A-7EE6-4342-B048-85BDC9FD1C3A}</a:tableStyleId>
              </a:tblPr>
              <a:tblGrid>
                <a:gridCol w="3733233">
                  <a:extLst>
                    <a:ext uri="{9D8B030D-6E8A-4147-A177-3AD203B41FA5}">
                      <a16:colId xmlns:a16="http://schemas.microsoft.com/office/drawing/2014/main" val="20000"/>
                    </a:ext>
                  </a:extLst>
                </a:gridCol>
                <a:gridCol w="3733233">
                  <a:extLst>
                    <a:ext uri="{9D8B030D-6E8A-4147-A177-3AD203B41FA5}">
                      <a16:colId xmlns:a16="http://schemas.microsoft.com/office/drawing/2014/main" val="20001"/>
                    </a:ext>
                  </a:extLst>
                </a:gridCol>
              </a:tblGrid>
              <a:tr h="244177">
                <a:tc>
                  <a:txBody>
                    <a:bodyPr/>
                    <a:lstStyle/>
                    <a:p>
                      <a:pPr algn="ctr"/>
                      <a:r>
                        <a:rPr lang="en-US" dirty="0" smtClean="0"/>
                        <a:t>Examples</a:t>
                      </a:r>
                      <a:endParaRPr lang="en-US" dirty="0"/>
                    </a:p>
                  </a:txBody>
                  <a:tcPr/>
                </a:tc>
                <a:tc>
                  <a:txBody>
                    <a:bodyPr/>
                    <a:lstStyle/>
                    <a:p>
                      <a:pPr algn="ctr"/>
                      <a:r>
                        <a:rPr lang="en-US" dirty="0" smtClean="0"/>
                        <a:t>Non-Examples</a:t>
                      </a:r>
                      <a:endParaRPr lang="en-US" dirty="0"/>
                    </a:p>
                  </a:txBody>
                  <a:tcPr/>
                </a:tc>
                <a:extLst>
                  <a:ext uri="{0D108BD9-81ED-4DB2-BD59-A6C34878D82A}">
                    <a16:rowId xmlns:a16="http://schemas.microsoft.com/office/drawing/2014/main" val="10000"/>
                  </a:ext>
                </a:extLst>
              </a:tr>
              <a:tr h="3413422">
                <a:tc>
                  <a:txBody>
                    <a:bodyPr/>
                    <a:lstStyle/>
                    <a:p>
                      <a:pPr algn="ctr"/>
                      <a:r>
                        <a:rPr lang="en-US" sz="2400" dirty="0" smtClean="0">
                          <a:latin typeface="SchoolScriptDashed" panose="00000400000000000000" pitchFamily="2" charset="0"/>
                        </a:rPr>
                        <a:t>Undecided</a:t>
                      </a:r>
                    </a:p>
                    <a:p>
                      <a:pPr algn="ctr"/>
                      <a:r>
                        <a:rPr lang="en-US" sz="2400" dirty="0" smtClean="0">
                          <a:latin typeface="SchoolScriptDashed" panose="00000400000000000000" pitchFamily="2" charset="0"/>
                        </a:rPr>
                        <a:t>Ungrateful</a:t>
                      </a:r>
                    </a:p>
                    <a:p>
                      <a:pPr algn="ctr"/>
                      <a:r>
                        <a:rPr lang="en-US" sz="2400" dirty="0" smtClean="0">
                          <a:latin typeface="SchoolScriptDashed" panose="00000400000000000000" pitchFamily="2" charset="0"/>
                        </a:rPr>
                        <a:t>Unavailable</a:t>
                      </a:r>
                    </a:p>
                    <a:p>
                      <a:pPr algn="ctr"/>
                      <a:r>
                        <a:rPr lang="en-US" sz="2400" dirty="0" smtClean="0">
                          <a:latin typeface="SchoolScriptDashed" panose="00000400000000000000" pitchFamily="2" charset="0"/>
                        </a:rPr>
                        <a:t>Unable</a:t>
                      </a:r>
                    </a:p>
                    <a:p>
                      <a:pPr algn="ctr"/>
                      <a:r>
                        <a:rPr lang="en-US" sz="2400" dirty="0" smtClean="0">
                          <a:latin typeface="SchoolScriptDashed" panose="00000400000000000000" pitchFamily="2" charset="0"/>
                        </a:rPr>
                        <a:t>Uncertain</a:t>
                      </a:r>
                    </a:p>
                    <a:p>
                      <a:pPr algn="ctr"/>
                      <a:r>
                        <a:rPr lang="en-US" sz="2400" dirty="0" smtClean="0">
                          <a:latin typeface="SchoolScriptDashed" panose="00000400000000000000" pitchFamily="2" charset="0"/>
                        </a:rPr>
                        <a:t>Uneven</a:t>
                      </a:r>
                    </a:p>
                    <a:p>
                      <a:pPr algn="ctr"/>
                      <a:r>
                        <a:rPr lang="en-US" sz="2400" dirty="0" smtClean="0">
                          <a:latin typeface="SchoolScriptDashed" panose="00000400000000000000" pitchFamily="2" charset="0"/>
                        </a:rPr>
                        <a:t>unpack</a:t>
                      </a:r>
                    </a:p>
                    <a:p>
                      <a:pPr algn="ctr"/>
                      <a:endParaRPr lang="en-US" sz="2400" dirty="0" smtClean="0">
                        <a:latin typeface="SchoolScriptDashed" panose="00000400000000000000" pitchFamily="2" charset="0"/>
                      </a:endParaRPr>
                    </a:p>
                  </a:txBody>
                  <a:tcPr/>
                </a:tc>
                <a:tc>
                  <a:txBody>
                    <a:bodyPr/>
                    <a:lstStyle/>
                    <a:p>
                      <a:pPr algn="ctr"/>
                      <a:r>
                        <a:rPr lang="en-US" sz="2400" dirty="0" smtClean="0">
                          <a:latin typeface="SchoolScriptDashed" panose="00000400000000000000" pitchFamily="2" charset="0"/>
                        </a:rPr>
                        <a:t>Upstream</a:t>
                      </a:r>
                    </a:p>
                    <a:p>
                      <a:pPr algn="ctr"/>
                      <a:r>
                        <a:rPr lang="en-US" sz="2400" dirty="0" smtClean="0">
                          <a:latin typeface="SchoolScriptDashed" panose="00000400000000000000" pitchFamily="2" charset="0"/>
                        </a:rPr>
                        <a:t>Unicorn</a:t>
                      </a:r>
                    </a:p>
                    <a:p>
                      <a:pPr algn="ctr"/>
                      <a:r>
                        <a:rPr lang="en-US" sz="2400" dirty="0" smtClean="0">
                          <a:latin typeface="SchoolScriptDashed" panose="00000400000000000000" pitchFamily="2" charset="0"/>
                        </a:rPr>
                        <a:t>Unicycle</a:t>
                      </a:r>
                    </a:p>
                    <a:p>
                      <a:pPr algn="ctr"/>
                      <a:r>
                        <a:rPr lang="en-US" sz="2400" dirty="0" smtClean="0">
                          <a:latin typeface="SchoolScriptDashed" panose="00000400000000000000" pitchFamily="2" charset="0"/>
                        </a:rPr>
                        <a:t>Umbrella </a:t>
                      </a:r>
                    </a:p>
                    <a:p>
                      <a:pPr algn="ctr"/>
                      <a:r>
                        <a:rPr lang="en-US" sz="2400" dirty="0" smtClean="0">
                          <a:latin typeface="SchoolScriptDashed" panose="00000400000000000000" pitchFamily="2" charset="0"/>
                        </a:rPr>
                        <a:t>Understand</a:t>
                      </a:r>
                    </a:p>
                    <a:p>
                      <a:pPr algn="ctr"/>
                      <a:r>
                        <a:rPr lang="en-US" sz="2400" dirty="0" smtClean="0">
                          <a:latin typeface="SchoolScriptDashed" panose="00000400000000000000" pitchFamily="2" charset="0"/>
                        </a:rPr>
                        <a:t>underneath</a:t>
                      </a:r>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1219199" y="1752600"/>
            <a:ext cx="7174707" cy="381000"/>
          </a:xfrm>
          <a:prstGeom prst="rect">
            <a:avLst/>
          </a:prstGeom>
          <a:solidFill>
            <a:schemeClr val="accent2">
              <a:lumMod val="20000"/>
              <a:lumOff val="80000"/>
            </a:schemeClr>
          </a:solidFill>
        </p:spPr>
        <p:txBody>
          <a:bodyPr wrap="square" rtlCol="0">
            <a:spAutoFit/>
          </a:bodyPr>
          <a:lstStyle/>
          <a:p>
            <a:r>
              <a:rPr lang="en-US" dirty="0" smtClean="0"/>
              <a:t>I can </a:t>
            </a:r>
            <a:endParaRPr lang="en-US" dirty="0"/>
          </a:p>
        </p:txBody>
      </p:sp>
      <p:grpSp>
        <p:nvGrpSpPr>
          <p:cNvPr id="658" name="SMARTInkShape-Group125"/>
          <p:cNvGrpSpPr/>
          <p:nvPr/>
        </p:nvGrpSpPr>
        <p:grpSpPr>
          <a:xfrm>
            <a:off x="1040027" y="3511378"/>
            <a:ext cx="216244" cy="360406"/>
            <a:chOff x="1040027" y="3511378"/>
            <a:chExt cx="216244" cy="360406"/>
          </a:xfrm>
        </p:grpSpPr>
        <p:sp>
          <p:nvSpPr>
            <p:cNvPr id="655" name="SMARTInkShape-504"/>
            <p:cNvSpPr/>
            <p:nvPr/>
          </p:nvSpPr>
          <p:spPr>
            <a:xfrm>
              <a:off x="1040027" y="3511378"/>
              <a:ext cx="10298" cy="185353"/>
            </a:xfrm>
            <a:custGeom>
              <a:avLst/>
              <a:gdLst/>
              <a:ahLst/>
              <a:cxnLst/>
              <a:rect l="0" t="0" r="0" b="0"/>
              <a:pathLst>
                <a:path w="10298" h="185353">
                  <a:moveTo>
                    <a:pt x="0" y="0"/>
                  </a:moveTo>
                  <a:lnTo>
                    <a:pt x="0" y="5467"/>
                  </a:lnTo>
                  <a:lnTo>
                    <a:pt x="8866" y="44005"/>
                  </a:lnTo>
                  <a:lnTo>
                    <a:pt x="10109" y="101197"/>
                  </a:lnTo>
                  <a:lnTo>
                    <a:pt x="10286" y="164017"/>
                  </a:lnTo>
                  <a:lnTo>
                    <a:pt x="10297" y="1853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6" name="SMARTInkShape-505"/>
            <p:cNvSpPr/>
            <p:nvPr/>
          </p:nvSpPr>
          <p:spPr>
            <a:xfrm>
              <a:off x="1101811" y="3604054"/>
              <a:ext cx="82379" cy="123569"/>
            </a:xfrm>
            <a:custGeom>
              <a:avLst/>
              <a:gdLst/>
              <a:ahLst/>
              <a:cxnLst/>
              <a:rect l="0" t="0" r="0" b="0"/>
              <a:pathLst>
                <a:path w="82379" h="123569">
                  <a:moveTo>
                    <a:pt x="0" y="0"/>
                  </a:moveTo>
                  <a:lnTo>
                    <a:pt x="8221" y="9365"/>
                  </a:lnTo>
                  <a:lnTo>
                    <a:pt x="34377" y="67449"/>
                  </a:lnTo>
                  <a:lnTo>
                    <a:pt x="63296" y="113830"/>
                  </a:lnTo>
                  <a:lnTo>
                    <a:pt x="66225" y="117076"/>
                  </a:lnTo>
                  <a:lnTo>
                    <a:pt x="82378" y="1235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7" name="SMARTInkShape-506"/>
            <p:cNvSpPr/>
            <p:nvPr/>
          </p:nvSpPr>
          <p:spPr>
            <a:xfrm>
              <a:off x="1163594" y="3573162"/>
              <a:ext cx="92677" cy="298622"/>
            </a:xfrm>
            <a:custGeom>
              <a:avLst/>
              <a:gdLst/>
              <a:ahLst/>
              <a:cxnLst/>
              <a:rect l="0" t="0" r="0" b="0"/>
              <a:pathLst>
                <a:path w="92677" h="298622">
                  <a:moveTo>
                    <a:pt x="92676" y="0"/>
                  </a:moveTo>
                  <a:lnTo>
                    <a:pt x="91532" y="19852"/>
                  </a:lnTo>
                  <a:lnTo>
                    <a:pt x="72877" y="73975"/>
                  </a:lnTo>
                  <a:lnTo>
                    <a:pt x="54138" y="127180"/>
                  </a:lnTo>
                  <a:lnTo>
                    <a:pt x="34093" y="186422"/>
                  </a:lnTo>
                  <a:lnTo>
                    <a:pt x="22117" y="242135"/>
                  </a:lnTo>
                  <a:lnTo>
                    <a:pt x="0" y="2986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6" name="SMARTInkShape-Group126"/>
          <p:cNvGrpSpPr/>
          <p:nvPr/>
        </p:nvGrpSpPr>
        <p:grpSpPr>
          <a:xfrm>
            <a:off x="185351" y="3430742"/>
            <a:ext cx="813488" cy="286583"/>
            <a:chOff x="185351" y="3430742"/>
            <a:chExt cx="813488" cy="286583"/>
          </a:xfrm>
        </p:grpSpPr>
        <p:sp>
          <p:nvSpPr>
            <p:cNvPr id="659" name="SMARTInkShape-507"/>
            <p:cNvSpPr/>
            <p:nvPr/>
          </p:nvSpPr>
          <p:spPr>
            <a:xfrm>
              <a:off x="834081" y="3593757"/>
              <a:ext cx="1" cy="123568"/>
            </a:xfrm>
            <a:custGeom>
              <a:avLst/>
              <a:gdLst/>
              <a:ahLst/>
              <a:cxnLst/>
              <a:rect l="0" t="0" r="0" b="0"/>
              <a:pathLst>
                <a:path w="1" h="123568">
                  <a:moveTo>
                    <a:pt x="0" y="0"/>
                  </a:moveTo>
                  <a:lnTo>
                    <a:pt x="0" y="62075"/>
                  </a:lnTo>
                  <a:lnTo>
                    <a:pt x="0" y="1235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0" name="SMARTInkShape-508"/>
            <p:cNvSpPr/>
            <p:nvPr/>
          </p:nvSpPr>
          <p:spPr>
            <a:xfrm>
              <a:off x="381000" y="3562865"/>
              <a:ext cx="82379" cy="102974"/>
            </a:xfrm>
            <a:custGeom>
              <a:avLst/>
              <a:gdLst/>
              <a:ahLst/>
              <a:cxnLst/>
              <a:rect l="0" t="0" r="0" b="0"/>
              <a:pathLst>
                <a:path w="82379" h="102974">
                  <a:moveTo>
                    <a:pt x="0" y="0"/>
                  </a:moveTo>
                  <a:lnTo>
                    <a:pt x="1144" y="26929"/>
                  </a:lnTo>
                  <a:lnTo>
                    <a:pt x="9873" y="83421"/>
                  </a:lnTo>
                  <a:lnTo>
                    <a:pt x="7058" y="91614"/>
                  </a:lnTo>
                  <a:lnTo>
                    <a:pt x="122" y="102776"/>
                  </a:lnTo>
                  <a:lnTo>
                    <a:pt x="7101" y="86492"/>
                  </a:lnTo>
                  <a:lnTo>
                    <a:pt x="11639" y="66689"/>
                  </a:lnTo>
                  <a:lnTo>
                    <a:pt x="44339" y="9291"/>
                  </a:lnTo>
                  <a:lnTo>
                    <a:pt x="51361" y="4129"/>
                  </a:lnTo>
                  <a:lnTo>
                    <a:pt x="54835" y="2753"/>
                  </a:lnTo>
                  <a:lnTo>
                    <a:pt x="58296" y="2979"/>
                  </a:lnTo>
                  <a:lnTo>
                    <a:pt x="65191" y="6282"/>
                  </a:lnTo>
                  <a:lnTo>
                    <a:pt x="75506" y="14574"/>
                  </a:lnTo>
                  <a:lnTo>
                    <a:pt x="79324" y="24021"/>
                  </a:lnTo>
                  <a:lnTo>
                    <a:pt x="82326" y="84843"/>
                  </a:lnTo>
                  <a:lnTo>
                    <a:pt x="82378" y="1029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1" name="SMARTInkShape-509"/>
            <p:cNvSpPr/>
            <p:nvPr/>
          </p:nvSpPr>
          <p:spPr>
            <a:xfrm>
              <a:off x="566351" y="3430742"/>
              <a:ext cx="113272" cy="244563"/>
            </a:xfrm>
            <a:custGeom>
              <a:avLst/>
              <a:gdLst/>
              <a:ahLst/>
              <a:cxnLst/>
              <a:rect l="0" t="0" r="0" b="0"/>
              <a:pathLst>
                <a:path w="113272" h="244563">
                  <a:moveTo>
                    <a:pt x="113271" y="60041"/>
                  </a:moveTo>
                  <a:lnTo>
                    <a:pt x="89065" y="20497"/>
                  </a:lnTo>
                  <a:lnTo>
                    <a:pt x="82299" y="13862"/>
                  </a:lnTo>
                  <a:lnTo>
                    <a:pt x="56985" y="2178"/>
                  </a:lnTo>
                  <a:lnTo>
                    <a:pt x="44015" y="0"/>
                  </a:lnTo>
                  <a:lnTo>
                    <a:pt x="33673" y="2083"/>
                  </a:lnTo>
                  <a:lnTo>
                    <a:pt x="24119" y="7967"/>
                  </a:lnTo>
                  <a:lnTo>
                    <a:pt x="12245" y="18209"/>
                  </a:lnTo>
                  <a:lnTo>
                    <a:pt x="5443" y="33441"/>
                  </a:lnTo>
                  <a:lnTo>
                    <a:pt x="478" y="94362"/>
                  </a:lnTo>
                  <a:lnTo>
                    <a:pt x="42" y="154261"/>
                  </a:lnTo>
                  <a:lnTo>
                    <a:pt x="1150" y="203263"/>
                  </a:lnTo>
                  <a:lnTo>
                    <a:pt x="10172" y="244562"/>
                  </a:lnTo>
                  <a:lnTo>
                    <a:pt x="0" y="2247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2" name="SMARTInkShape-510"/>
            <p:cNvSpPr/>
            <p:nvPr/>
          </p:nvSpPr>
          <p:spPr>
            <a:xfrm>
              <a:off x="906165" y="3593757"/>
              <a:ext cx="92674" cy="102330"/>
            </a:xfrm>
            <a:custGeom>
              <a:avLst/>
              <a:gdLst/>
              <a:ahLst/>
              <a:cxnLst/>
              <a:rect l="0" t="0" r="0" b="0"/>
              <a:pathLst>
                <a:path w="92674" h="102330">
                  <a:moveTo>
                    <a:pt x="10294" y="0"/>
                  </a:moveTo>
                  <a:lnTo>
                    <a:pt x="9150" y="58569"/>
                  </a:lnTo>
                  <a:lnTo>
                    <a:pt x="952" y="88207"/>
                  </a:lnTo>
                  <a:lnTo>
                    <a:pt x="34" y="102329"/>
                  </a:lnTo>
                  <a:lnTo>
                    <a:pt x="0" y="88583"/>
                  </a:lnTo>
                  <a:lnTo>
                    <a:pt x="3050" y="82085"/>
                  </a:lnTo>
                  <a:lnTo>
                    <a:pt x="34374" y="29310"/>
                  </a:lnTo>
                  <a:lnTo>
                    <a:pt x="44261" y="24468"/>
                  </a:lnTo>
                  <a:lnTo>
                    <a:pt x="75088" y="20821"/>
                  </a:lnTo>
                  <a:lnTo>
                    <a:pt x="92673" y="308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3" name="SMARTInkShape-511"/>
            <p:cNvSpPr/>
            <p:nvPr/>
          </p:nvSpPr>
          <p:spPr>
            <a:xfrm>
              <a:off x="669637" y="3583460"/>
              <a:ext cx="102661" cy="102974"/>
            </a:xfrm>
            <a:custGeom>
              <a:avLst/>
              <a:gdLst/>
              <a:ahLst/>
              <a:cxnLst/>
              <a:rect l="0" t="0" r="0" b="0"/>
              <a:pathLst>
                <a:path w="102661" h="102974">
                  <a:moveTo>
                    <a:pt x="71768" y="0"/>
                  </a:moveTo>
                  <a:lnTo>
                    <a:pt x="54037" y="0"/>
                  </a:lnTo>
                  <a:lnTo>
                    <a:pt x="36442" y="8220"/>
                  </a:lnTo>
                  <a:lnTo>
                    <a:pt x="11703" y="29671"/>
                  </a:lnTo>
                  <a:lnTo>
                    <a:pt x="5028" y="42173"/>
                  </a:lnTo>
                  <a:lnTo>
                    <a:pt x="156" y="79413"/>
                  </a:lnTo>
                  <a:lnTo>
                    <a:pt x="0" y="83834"/>
                  </a:lnTo>
                  <a:lnTo>
                    <a:pt x="2184" y="87925"/>
                  </a:lnTo>
                  <a:lnTo>
                    <a:pt x="17447" y="100764"/>
                  </a:lnTo>
                  <a:lnTo>
                    <a:pt x="30375" y="102318"/>
                  </a:lnTo>
                  <a:lnTo>
                    <a:pt x="48698" y="97312"/>
                  </a:lnTo>
                  <a:lnTo>
                    <a:pt x="58845" y="88634"/>
                  </a:lnTo>
                  <a:lnTo>
                    <a:pt x="74682" y="64417"/>
                  </a:lnTo>
                  <a:lnTo>
                    <a:pt x="92220" y="779"/>
                  </a:lnTo>
                  <a:lnTo>
                    <a:pt x="86854" y="230"/>
                  </a:lnTo>
                  <a:lnTo>
                    <a:pt x="85258" y="2441"/>
                  </a:lnTo>
                  <a:lnTo>
                    <a:pt x="82696" y="22433"/>
                  </a:lnTo>
                  <a:lnTo>
                    <a:pt x="83293" y="62237"/>
                  </a:lnTo>
                  <a:lnTo>
                    <a:pt x="90942" y="93681"/>
                  </a:lnTo>
                  <a:lnTo>
                    <a:pt x="92560" y="96778"/>
                  </a:lnTo>
                  <a:lnTo>
                    <a:pt x="94783" y="98843"/>
                  </a:lnTo>
                  <a:lnTo>
                    <a:pt x="102660" y="1029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4" name="SMARTInkShape-512"/>
            <p:cNvSpPr/>
            <p:nvPr/>
          </p:nvSpPr>
          <p:spPr>
            <a:xfrm>
              <a:off x="185351" y="3531973"/>
              <a:ext cx="113272" cy="144163"/>
            </a:xfrm>
            <a:custGeom>
              <a:avLst/>
              <a:gdLst/>
              <a:ahLst/>
              <a:cxnLst/>
              <a:rect l="0" t="0" r="0" b="0"/>
              <a:pathLst>
                <a:path w="113272" h="144163">
                  <a:moveTo>
                    <a:pt x="0" y="0"/>
                  </a:moveTo>
                  <a:lnTo>
                    <a:pt x="5467" y="0"/>
                  </a:lnTo>
                  <a:lnTo>
                    <a:pt x="7077" y="2288"/>
                  </a:lnTo>
                  <a:lnTo>
                    <a:pt x="8866" y="10932"/>
                  </a:lnTo>
                  <a:lnTo>
                    <a:pt x="258" y="74440"/>
                  </a:lnTo>
                  <a:lnTo>
                    <a:pt x="34" y="100982"/>
                  </a:lnTo>
                  <a:lnTo>
                    <a:pt x="3066" y="110860"/>
                  </a:lnTo>
                  <a:lnTo>
                    <a:pt x="17566" y="130115"/>
                  </a:lnTo>
                  <a:lnTo>
                    <a:pt x="27579" y="139492"/>
                  </a:lnTo>
                  <a:lnTo>
                    <a:pt x="34378" y="142086"/>
                  </a:lnTo>
                  <a:lnTo>
                    <a:pt x="37793" y="141634"/>
                  </a:lnTo>
                  <a:lnTo>
                    <a:pt x="44638" y="138081"/>
                  </a:lnTo>
                  <a:lnTo>
                    <a:pt x="74582" y="100128"/>
                  </a:lnTo>
                  <a:lnTo>
                    <a:pt x="98223" y="52965"/>
                  </a:lnTo>
                  <a:lnTo>
                    <a:pt x="102006" y="39559"/>
                  </a:lnTo>
                  <a:lnTo>
                    <a:pt x="113121" y="20834"/>
                  </a:lnTo>
                  <a:lnTo>
                    <a:pt x="112118" y="54615"/>
                  </a:lnTo>
                  <a:lnTo>
                    <a:pt x="103609" y="112549"/>
                  </a:lnTo>
                  <a:lnTo>
                    <a:pt x="104400" y="125535"/>
                  </a:lnTo>
                  <a:lnTo>
                    <a:pt x="113271" y="144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5" name="SMARTInkShape-513"/>
            <p:cNvSpPr/>
            <p:nvPr/>
          </p:nvSpPr>
          <p:spPr>
            <a:xfrm>
              <a:off x="514865" y="3573162"/>
              <a:ext cx="102974" cy="10299"/>
            </a:xfrm>
            <a:custGeom>
              <a:avLst/>
              <a:gdLst/>
              <a:ahLst/>
              <a:cxnLst/>
              <a:rect l="0" t="0" r="0" b="0"/>
              <a:pathLst>
                <a:path w="102974" h="10299">
                  <a:moveTo>
                    <a:pt x="0" y="0"/>
                  </a:moveTo>
                  <a:lnTo>
                    <a:pt x="63042" y="0"/>
                  </a:lnTo>
                  <a:lnTo>
                    <a:pt x="102973" y="102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3" name="SMARTInkShape-Group127"/>
          <p:cNvGrpSpPr/>
          <p:nvPr/>
        </p:nvGrpSpPr>
        <p:grpSpPr>
          <a:xfrm>
            <a:off x="144162" y="3050717"/>
            <a:ext cx="1081217" cy="275311"/>
            <a:chOff x="144162" y="3050717"/>
            <a:chExt cx="1081217" cy="275311"/>
          </a:xfrm>
        </p:grpSpPr>
        <p:sp>
          <p:nvSpPr>
            <p:cNvPr id="667" name="SMARTInkShape-514"/>
            <p:cNvSpPr/>
            <p:nvPr/>
          </p:nvSpPr>
          <p:spPr>
            <a:xfrm>
              <a:off x="144162" y="3150973"/>
              <a:ext cx="123569" cy="154460"/>
            </a:xfrm>
            <a:custGeom>
              <a:avLst/>
              <a:gdLst/>
              <a:ahLst/>
              <a:cxnLst/>
              <a:rect l="0" t="0" r="0" b="0"/>
              <a:pathLst>
                <a:path w="123569" h="154460">
                  <a:moveTo>
                    <a:pt x="0" y="0"/>
                  </a:moveTo>
                  <a:lnTo>
                    <a:pt x="0" y="58969"/>
                  </a:lnTo>
                  <a:lnTo>
                    <a:pt x="1144" y="93009"/>
                  </a:lnTo>
                  <a:lnTo>
                    <a:pt x="8221" y="114640"/>
                  </a:lnTo>
                  <a:lnTo>
                    <a:pt x="24206" y="136574"/>
                  </a:lnTo>
                  <a:lnTo>
                    <a:pt x="37792" y="149739"/>
                  </a:lnTo>
                  <a:lnTo>
                    <a:pt x="44637" y="152362"/>
                  </a:lnTo>
                  <a:lnTo>
                    <a:pt x="46920" y="151917"/>
                  </a:lnTo>
                  <a:lnTo>
                    <a:pt x="48443" y="150476"/>
                  </a:lnTo>
                  <a:lnTo>
                    <a:pt x="51278" y="145825"/>
                  </a:lnTo>
                  <a:lnTo>
                    <a:pt x="82434" y="92377"/>
                  </a:lnTo>
                  <a:lnTo>
                    <a:pt x="88124" y="78813"/>
                  </a:lnTo>
                  <a:lnTo>
                    <a:pt x="92471" y="59456"/>
                  </a:lnTo>
                  <a:lnTo>
                    <a:pt x="100560" y="42086"/>
                  </a:lnTo>
                  <a:lnTo>
                    <a:pt x="102879" y="25396"/>
                  </a:lnTo>
                  <a:lnTo>
                    <a:pt x="102972" y="84200"/>
                  </a:lnTo>
                  <a:lnTo>
                    <a:pt x="104117" y="112665"/>
                  </a:lnTo>
                  <a:lnTo>
                    <a:pt x="111839" y="145029"/>
                  </a:lnTo>
                  <a:lnTo>
                    <a:pt x="113460" y="148172"/>
                  </a:lnTo>
                  <a:lnTo>
                    <a:pt x="115685" y="150268"/>
                  </a:lnTo>
                  <a:lnTo>
                    <a:pt x="123568" y="1544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8" name="SMARTInkShape-515"/>
            <p:cNvSpPr/>
            <p:nvPr/>
          </p:nvSpPr>
          <p:spPr>
            <a:xfrm>
              <a:off x="339811" y="3161270"/>
              <a:ext cx="113271" cy="133078"/>
            </a:xfrm>
            <a:custGeom>
              <a:avLst/>
              <a:gdLst/>
              <a:ahLst/>
              <a:cxnLst/>
              <a:rect l="0" t="0" r="0" b="0"/>
              <a:pathLst>
                <a:path w="113271" h="133078">
                  <a:moveTo>
                    <a:pt x="0" y="0"/>
                  </a:moveTo>
                  <a:lnTo>
                    <a:pt x="0" y="57016"/>
                  </a:lnTo>
                  <a:lnTo>
                    <a:pt x="0" y="120393"/>
                  </a:lnTo>
                  <a:lnTo>
                    <a:pt x="0" y="133077"/>
                  </a:lnTo>
                  <a:lnTo>
                    <a:pt x="1144" y="117267"/>
                  </a:lnTo>
                  <a:lnTo>
                    <a:pt x="25312" y="59399"/>
                  </a:lnTo>
                  <a:lnTo>
                    <a:pt x="38264" y="32474"/>
                  </a:lnTo>
                  <a:lnTo>
                    <a:pt x="63701" y="7977"/>
                  </a:lnTo>
                  <a:lnTo>
                    <a:pt x="67638" y="6463"/>
                  </a:lnTo>
                  <a:lnTo>
                    <a:pt x="71408" y="6597"/>
                  </a:lnTo>
                  <a:lnTo>
                    <a:pt x="75064" y="7830"/>
                  </a:lnTo>
                  <a:lnTo>
                    <a:pt x="82179" y="15303"/>
                  </a:lnTo>
                  <a:lnTo>
                    <a:pt x="96068" y="38746"/>
                  </a:lnTo>
                  <a:lnTo>
                    <a:pt x="101609" y="72489"/>
                  </a:lnTo>
                  <a:lnTo>
                    <a:pt x="103997" y="115293"/>
                  </a:lnTo>
                  <a:lnTo>
                    <a:pt x="111823" y="131194"/>
                  </a:lnTo>
                  <a:lnTo>
                    <a:pt x="112305" y="130940"/>
                  </a:lnTo>
                  <a:lnTo>
                    <a:pt x="113270" y="1235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9" name="SMARTInkShape-516"/>
            <p:cNvSpPr/>
            <p:nvPr/>
          </p:nvSpPr>
          <p:spPr>
            <a:xfrm>
              <a:off x="527230" y="3050717"/>
              <a:ext cx="111203" cy="243750"/>
            </a:xfrm>
            <a:custGeom>
              <a:avLst/>
              <a:gdLst/>
              <a:ahLst/>
              <a:cxnLst/>
              <a:rect l="0" t="0" r="0" b="0"/>
              <a:pathLst>
                <a:path w="111203" h="243750">
                  <a:moveTo>
                    <a:pt x="80311" y="162040"/>
                  </a:moveTo>
                  <a:lnTo>
                    <a:pt x="80311" y="137834"/>
                  </a:lnTo>
                  <a:lnTo>
                    <a:pt x="77259" y="131068"/>
                  </a:lnTo>
                  <a:lnTo>
                    <a:pt x="61571" y="112583"/>
                  </a:lnTo>
                  <a:lnTo>
                    <a:pt x="57490" y="111455"/>
                  </a:lnTo>
                  <a:lnTo>
                    <a:pt x="54799" y="111155"/>
                  </a:lnTo>
                  <a:lnTo>
                    <a:pt x="45708" y="116923"/>
                  </a:lnTo>
                  <a:lnTo>
                    <a:pt x="26693" y="133805"/>
                  </a:lnTo>
                  <a:lnTo>
                    <a:pt x="8401" y="174043"/>
                  </a:lnTo>
                  <a:lnTo>
                    <a:pt x="0" y="208396"/>
                  </a:lnTo>
                  <a:lnTo>
                    <a:pt x="1902" y="220018"/>
                  </a:lnTo>
                  <a:lnTo>
                    <a:pt x="6355" y="232993"/>
                  </a:lnTo>
                  <a:lnTo>
                    <a:pt x="6980" y="236802"/>
                  </a:lnTo>
                  <a:lnTo>
                    <a:pt x="9685" y="239340"/>
                  </a:lnTo>
                  <a:lnTo>
                    <a:pt x="18792" y="242161"/>
                  </a:lnTo>
                  <a:lnTo>
                    <a:pt x="31318" y="243749"/>
                  </a:lnTo>
                  <a:lnTo>
                    <a:pt x="47742" y="238754"/>
                  </a:lnTo>
                  <a:lnTo>
                    <a:pt x="57445" y="230078"/>
                  </a:lnTo>
                  <a:lnTo>
                    <a:pt x="69341" y="209277"/>
                  </a:lnTo>
                  <a:lnTo>
                    <a:pt x="85943" y="154403"/>
                  </a:lnTo>
                  <a:lnTo>
                    <a:pt x="90198" y="96125"/>
                  </a:lnTo>
                  <a:lnTo>
                    <a:pt x="90572" y="37088"/>
                  </a:lnTo>
                  <a:lnTo>
                    <a:pt x="90603" y="6452"/>
                  </a:lnTo>
                  <a:lnTo>
                    <a:pt x="89461" y="3395"/>
                  </a:lnTo>
                  <a:lnTo>
                    <a:pt x="87555" y="1358"/>
                  </a:lnTo>
                  <a:lnTo>
                    <a:pt x="85140" y="0"/>
                  </a:lnTo>
                  <a:lnTo>
                    <a:pt x="84674" y="238"/>
                  </a:lnTo>
                  <a:lnTo>
                    <a:pt x="87208" y="3554"/>
                  </a:lnTo>
                  <a:lnTo>
                    <a:pt x="89600" y="17321"/>
                  </a:lnTo>
                  <a:lnTo>
                    <a:pt x="90549" y="73155"/>
                  </a:lnTo>
                  <a:lnTo>
                    <a:pt x="90596" y="120456"/>
                  </a:lnTo>
                  <a:lnTo>
                    <a:pt x="93655" y="172220"/>
                  </a:lnTo>
                  <a:lnTo>
                    <a:pt x="98827" y="200888"/>
                  </a:lnTo>
                  <a:lnTo>
                    <a:pt x="111202" y="223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0" name="SMARTInkShape-517"/>
            <p:cNvSpPr/>
            <p:nvPr/>
          </p:nvSpPr>
          <p:spPr>
            <a:xfrm>
              <a:off x="720811" y="3182648"/>
              <a:ext cx="100811" cy="122123"/>
            </a:xfrm>
            <a:custGeom>
              <a:avLst/>
              <a:gdLst/>
              <a:ahLst/>
              <a:cxnLst/>
              <a:rect l="0" t="0" r="0" b="0"/>
              <a:pathLst>
                <a:path w="100811" h="122123">
                  <a:moveTo>
                    <a:pt x="0" y="9514"/>
                  </a:moveTo>
                  <a:lnTo>
                    <a:pt x="0" y="72672"/>
                  </a:lnTo>
                  <a:lnTo>
                    <a:pt x="1144" y="93571"/>
                  </a:lnTo>
                  <a:lnTo>
                    <a:pt x="5466" y="103317"/>
                  </a:lnTo>
                  <a:lnTo>
                    <a:pt x="14332" y="115236"/>
                  </a:lnTo>
                  <a:lnTo>
                    <a:pt x="23913" y="119430"/>
                  </a:lnTo>
                  <a:lnTo>
                    <a:pt x="43243" y="122122"/>
                  </a:lnTo>
                  <a:lnTo>
                    <a:pt x="50874" y="119438"/>
                  </a:lnTo>
                  <a:lnTo>
                    <a:pt x="70562" y="108394"/>
                  </a:lnTo>
                  <a:lnTo>
                    <a:pt x="80177" y="95794"/>
                  </a:lnTo>
                  <a:lnTo>
                    <a:pt x="98106" y="58082"/>
                  </a:lnTo>
                  <a:lnTo>
                    <a:pt x="100810" y="44067"/>
                  </a:lnTo>
                  <a:lnTo>
                    <a:pt x="98960" y="30210"/>
                  </a:lnTo>
                  <a:lnTo>
                    <a:pt x="96865" y="23311"/>
                  </a:lnTo>
                  <a:lnTo>
                    <a:pt x="88436" y="12595"/>
                  </a:lnTo>
                  <a:lnTo>
                    <a:pt x="75311" y="1859"/>
                  </a:lnTo>
                  <a:lnTo>
                    <a:pt x="62105" y="0"/>
                  </a:lnTo>
                  <a:lnTo>
                    <a:pt x="43700" y="4915"/>
                  </a:lnTo>
                  <a:lnTo>
                    <a:pt x="23754" y="19084"/>
                  </a:lnTo>
                  <a:lnTo>
                    <a:pt x="16278" y="31311"/>
                  </a:lnTo>
                  <a:lnTo>
                    <a:pt x="11479" y="57805"/>
                  </a:lnTo>
                  <a:lnTo>
                    <a:pt x="13873" y="68352"/>
                  </a:lnTo>
                  <a:lnTo>
                    <a:pt x="20594" y="81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1" name="SMARTInkShape-518"/>
            <p:cNvSpPr/>
            <p:nvPr/>
          </p:nvSpPr>
          <p:spPr>
            <a:xfrm>
              <a:off x="885568" y="3177713"/>
              <a:ext cx="102974" cy="148315"/>
            </a:xfrm>
            <a:custGeom>
              <a:avLst/>
              <a:gdLst/>
              <a:ahLst/>
              <a:cxnLst/>
              <a:rect l="0" t="0" r="0" b="0"/>
              <a:pathLst>
                <a:path w="102974" h="148315">
                  <a:moveTo>
                    <a:pt x="10297" y="4152"/>
                  </a:moveTo>
                  <a:lnTo>
                    <a:pt x="4830" y="9618"/>
                  </a:lnTo>
                  <a:lnTo>
                    <a:pt x="1431" y="29417"/>
                  </a:lnTo>
                  <a:lnTo>
                    <a:pt x="83" y="88880"/>
                  </a:lnTo>
                  <a:lnTo>
                    <a:pt x="0" y="133123"/>
                  </a:lnTo>
                  <a:lnTo>
                    <a:pt x="0" y="130883"/>
                  </a:lnTo>
                  <a:lnTo>
                    <a:pt x="15339" y="73924"/>
                  </a:lnTo>
                  <a:lnTo>
                    <a:pt x="41261" y="22725"/>
                  </a:lnTo>
                  <a:lnTo>
                    <a:pt x="64095" y="1357"/>
                  </a:lnTo>
                  <a:lnTo>
                    <a:pt x="67901" y="0"/>
                  </a:lnTo>
                  <a:lnTo>
                    <a:pt x="71583" y="240"/>
                  </a:lnTo>
                  <a:lnTo>
                    <a:pt x="75181" y="1544"/>
                  </a:lnTo>
                  <a:lnTo>
                    <a:pt x="77580" y="3557"/>
                  </a:lnTo>
                  <a:lnTo>
                    <a:pt x="80246" y="8846"/>
                  </a:lnTo>
                  <a:lnTo>
                    <a:pt x="90247" y="47315"/>
                  </a:lnTo>
                  <a:lnTo>
                    <a:pt x="92580" y="110233"/>
                  </a:lnTo>
                  <a:lnTo>
                    <a:pt x="93791" y="129912"/>
                  </a:lnTo>
                  <a:lnTo>
                    <a:pt x="102973" y="1483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2" name="SMARTInkShape-519"/>
            <p:cNvSpPr/>
            <p:nvPr/>
          </p:nvSpPr>
          <p:spPr>
            <a:xfrm>
              <a:off x="1029730" y="3166036"/>
              <a:ext cx="195649" cy="137807"/>
            </a:xfrm>
            <a:custGeom>
              <a:avLst/>
              <a:gdLst/>
              <a:ahLst/>
              <a:cxnLst/>
              <a:rect l="0" t="0" r="0" b="0"/>
              <a:pathLst>
                <a:path w="195649" h="137807">
                  <a:moveTo>
                    <a:pt x="0" y="77613"/>
                  </a:moveTo>
                  <a:lnTo>
                    <a:pt x="0" y="72146"/>
                  </a:lnTo>
                  <a:lnTo>
                    <a:pt x="2288" y="70536"/>
                  </a:lnTo>
                  <a:lnTo>
                    <a:pt x="23198" y="67739"/>
                  </a:lnTo>
                  <a:lnTo>
                    <a:pt x="45814" y="66255"/>
                  </a:lnTo>
                  <a:lnTo>
                    <a:pt x="64425" y="59119"/>
                  </a:lnTo>
                  <a:lnTo>
                    <a:pt x="94805" y="39739"/>
                  </a:lnTo>
                  <a:lnTo>
                    <a:pt x="99342" y="32939"/>
                  </a:lnTo>
                  <a:lnTo>
                    <a:pt x="101897" y="22678"/>
                  </a:lnTo>
                  <a:lnTo>
                    <a:pt x="102654" y="12392"/>
                  </a:lnTo>
                  <a:lnTo>
                    <a:pt x="101616" y="10105"/>
                  </a:lnTo>
                  <a:lnTo>
                    <a:pt x="99780" y="8580"/>
                  </a:lnTo>
                  <a:lnTo>
                    <a:pt x="94689" y="5742"/>
                  </a:lnTo>
                  <a:lnTo>
                    <a:pt x="88612" y="667"/>
                  </a:lnTo>
                  <a:lnTo>
                    <a:pt x="85390" y="0"/>
                  </a:lnTo>
                  <a:lnTo>
                    <a:pt x="82098" y="700"/>
                  </a:lnTo>
                  <a:lnTo>
                    <a:pt x="50558" y="19360"/>
                  </a:lnTo>
                  <a:lnTo>
                    <a:pt x="38488" y="32272"/>
                  </a:lnTo>
                  <a:lnTo>
                    <a:pt x="29310" y="49452"/>
                  </a:lnTo>
                  <a:lnTo>
                    <a:pt x="23177" y="78422"/>
                  </a:lnTo>
                  <a:lnTo>
                    <a:pt x="24793" y="95516"/>
                  </a:lnTo>
                  <a:lnTo>
                    <a:pt x="29325" y="109597"/>
                  </a:lnTo>
                  <a:lnTo>
                    <a:pt x="35154" y="119669"/>
                  </a:lnTo>
                  <a:lnTo>
                    <a:pt x="50334" y="131771"/>
                  </a:lnTo>
                  <a:lnTo>
                    <a:pt x="74790" y="137137"/>
                  </a:lnTo>
                  <a:lnTo>
                    <a:pt x="113805" y="137806"/>
                  </a:lnTo>
                  <a:lnTo>
                    <a:pt x="134102" y="133731"/>
                  </a:lnTo>
                  <a:lnTo>
                    <a:pt x="159360" y="119539"/>
                  </a:lnTo>
                  <a:lnTo>
                    <a:pt x="171130" y="104255"/>
                  </a:lnTo>
                  <a:lnTo>
                    <a:pt x="195648" y="673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6" name="SMARTInkShape-Group128"/>
          <p:cNvGrpSpPr/>
          <p:nvPr/>
        </p:nvGrpSpPr>
        <p:grpSpPr>
          <a:xfrm>
            <a:off x="5148649" y="3326027"/>
            <a:ext cx="164758" cy="72082"/>
            <a:chOff x="5148649" y="3326027"/>
            <a:chExt cx="164758" cy="72082"/>
          </a:xfrm>
        </p:grpSpPr>
        <p:sp>
          <p:nvSpPr>
            <p:cNvPr id="674" name="SMARTInkShape-520"/>
            <p:cNvSpPr/>
            <p:nvPr/>
          </p:nvSpPr>
          <p:spPr>
            <a:xfrm>
              <a:off x="5148649" y="3326027"/>
              <a:ext cx="72082" cy="51487"/>
            </a:xfrm>
            <a:custGeom>
              <a:avLst/>
              <a:gdLst/>
              <a:ahLst/>
              <a:cxnLst/>
              <a:rect l="0" t="0" r="0" b="0"/>
              <a:pathLst>
                <a:path w="72082" h="51487">
                  <a:moveTo>
                    <a:pt x="72081" y="0"/>
                  </a:moveTo>
                  <a:lnTo>
                    <a:pt x="49678" y="19352"/>
                  </a:lnTo>
                  <a:lnTo>
                    <a:pt x="0" y="514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5" name="SMARTInkShape-521"/>
            <p:cNvSpPr/>
            <p:nvPr/>
          </p:nvSpPr>
          <p:spPr>
            <a:xfrm>
              <a:off x="5261919" y="3336324"/>
              <a:ext cx="51488" cy="61785"/>
            </a:xfrm>
            <a:custGeom>
              <a:avLst/>
              <a:gdLst/>
              <a:ahLst/>
              <a:cxnLst/>
              <a:rect l="0" t="0" r="0" b="0"/>
              <a:pathLst>
                <a:path w="51488" h="61785">
                  <a:moveTo>
                    <a:pt x="51487" y="0"/>
                  </a:moveTo>
                  <a:lnTo>
                    <a:pt x="51487" y="5467"/>
                  </a:lnTo>
                  <a:lnTo>
                    <a:pt x="48436" y="11202"/>
                  </a:lnTo>
                  <a:lnTo>
                    <a:pt x="0" y="617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92" name="SMARTInkShape-Group129"/>
          <p:cNvGrpSpPr/>
          <p:nvPr/>
        </p:nvGrpSpPr>
        <p:grpSpPr>
          <a:xfrm>
            <a:off x="3624649" y="3243649"/>
            <a:ext cx="1657865" cy="872369"/>
            <a:chOff x="3624649" y="3243649"/>
            <a:chExt cx="1657865" cy="872369"/>
          </a:xfrm>
        </p:grpSpPr>
        <p:sp>
          <p:nvSpPr>
            <p:cNvPr id="677" name="SMARTInkShape-522"/>
            <p:cNvSpPr/>
            <p:nvPr/>
          </p:nvSpPr>
          <p:spPr>
            <a:xfrm>
              <a:off x="4716162" y="3830594"/>
              <a:ext cx="123569" cy="113272"/>
            </a:xfrm>
            <a:custGeom>
              <a:avLst/>
              <a:gdLst/>
              <a:ahLst/>
              <a:cxnLst/>
              <a:rect l="0" t="0" r="0" b="0"/>
              <a:pathLst>
                <a:path w="123569" h="113272">
                  <a:moveTo>
                    <a:pt x="0" y="0"/>
                  </a:moveTo>
                  <a:lnTo>
                    <a:pt x="1144" y="19854"/>
                  </a:lnTo>
                  <a:lnTo>
                    <a:pt x="9874" y="82116"/>
                  </a:lnTo>
                  <a:lnTo>
                    <a:pt x="1393" y="109481"/>
                  </a:lnTo>
                  <a:lnTo>
                    <a:pt x="2074" y="110743"/>
                  </a:lnTo>
                  <a:lnTo>
                    <a:pt x="3672" y="111586"/>
                  </a:lnTo>
                  <a:lnTo>
                    <a:pt x="5880" y="112147"/>
                  </a:lnTo>
                  <a:lnTo>
                    <a:pt x="7352" y="111378"/>
                  </a:lnTo>
                  <a:lnTo>
                    <a:pt x="8334" y="109720"/>
                  </a:lnTo>
                  <a:lnTo>
                    <a:pt x="15376" y="93373"/>
                  </a:lnTo>
                  <a:lnTo>
                    <a:pt x="43335" y="51280"/>
                  </a:lnTo>
                  <a:lnTo>
                    <a:pt x="73969" y="27743"/>
                  </a:lnTo>
                  <a:lnTo>
                    <a:pt x="77916" y="26505"/>
                  </a:lnTo>
                  <a:lnTo>
                    <a:pt x="81692" y="26823"/>
                  </a:lnTo>
                  <a:lnTo>
                    <a:pt x="90507" y="30088"/>
                  </a:lnTo>
                  <a:lnTo>
                    <a:pt x="97499" y="41587"/>
                  </a:lnTo>
                  <a:lnTo>
                    <a:pt x="101351" y="59487"/>
                  </a:lnTo>
                  <a:lnTo>
                    <a:pt x="104022" y="98252"/>
                  </a:lnTo>
                  <a:lnTo>
                    <a:pt x="108398" y="105833"/>
                  </a:lnTo>
                  <a:lnTo>
                    <a:pt x="111166" y="108312"/>
                  </a:lnTo>
                  <a:lnTo>
                    <a:pt x="123568" y="1132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8" name="SMARTInkShape-523"/>
            <p:cNvSpPr/>
            <p:nvPr/>
          </p:nvSpPr>
          <p:spPr>
            <a:xfrm>
              <a:off x="4902403" y="3876615"/>
              <a:ext cx="121978" cy="239403"/>
            </a:xfrm>
            <a:custGeom>
              <a:avLst/>
              <a:gdLst/>
              <a:ahLst/>
              <a:cxnLst/>
              <a:rect l="0" t="0" r="0" b="0"/>
              <a:pathLst>
                <a:path w="121978" h="239403">
                  <a:moveTo>
                    <a:pt x="91786" y="5466"/>
                  </a:moveTo>
                  <a:lnTo>
                    <a:pt x="76447" y="5466"/>
                  </a:lnTo>
                  <a:lnTo>
                    <a:pt x="70476" y="2415"/>
                  </a:lnTo>
                  <a:lnTo>
                    <a:pt x="67282" y="0"/>
                  </a:lnTo>
                  <a:lnTo>
                    <a:pt x="62864" y="679"/>
                  </a:lnTo>
                  <a:lnTo>
                    <a:pt x="2115" y="34288"/>
                  </a:lnTo>
                  <a:lnTo>
                    <a:pt x="1113" y="36122"/>
                  </a:lnTo>
                  <a:lnTo>
                    <a:pt x="0" y="41211"/>
                  </a:lnTo>
                  <a:lnTo>
                    <a:pt x="2557" y="47287"/>
                  </a:lnTo>
                  <a:lnTo>
                    <a:pt x="4840" y="50509"/>
                  </a:lnTo>
                  <a:lnTo>
                    <a:pt x="8651" y="52657"/>
                  </a:lnTo>
                  <a:lnTo>
                    <a:pt x="18988" y="55044"/>
                  </a:lnTo>
                  <a:lnTo>
                    <a:pt x="31209" y="53053"/>
                  </a:lnTo>
                  <a:lnTo>
                    <a:pt x="93206" y="28027"/>
                  </a:lnTo>
                  <a:lnTo>
                    <a:pt x="96165" y="26227"/>
                  </a:lnTo>
                  <a:lnTo>
                    <a:pt x="98137" y="23884"/>
                  </a:lnTo>
                  <a:lnTo>
                    <a:pt x="99453" y="21177"/>
                  </a:lnTo>
                  <a:lnTo>
                    <a:pt x="101473" y="20517"/>
                  </a:lnTo>
                  <a:lnTo>
                    <a:pt x="103965" y="21220"/>
                  </a:lnTo>
                  <a:lnTo>
                    <a:pt x="110719" y="25105"/>
                  </a:lnTo>
                  <a:lnTo>
                    <a:pt x="117355" y="36710"/>
                  </a:lnTo>
                  <a:lnTo>
                    <a:pt x="121977" y="90151"/>
                  </a:lnTo>
                  <a:lnTo>
                    <a:pt x="117073" y="148686"/>
                  </a:lnTo>
                  <a:lnTo>
                    <a:pt x="93647" y="206881"/>
                  </a:lnTo>
                  <a:lnTo>
                    <a:pt x="78424" y="232511"/>
                  </a:lnTo>
                  <a:lnTo>
                    <a:pt x="71355" y="237951"/>
                  </a:lnTo>
                  <a:lnTo>
                    <a:pt x="67868" y="239402"/>
                  </a:lnTo>
                  <a:lnTo>
                    <a:pt x="57891" y="237963"/>
                  </a:lnTo>
                  <a:lnTo>
                    <a:pt x="52027" y="235978"/>
                  </a:lnTo>
                  <a:lnTo>
                    <a:pt x="32842" y="216784"/>
                  </a:lnTo>
                  <a:lnTo>
                    <a:pt x="19705" y="1908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9" name="SMARTInkShape-524"/>
            <p:cNvSpPr/>
            <p:nvPr/>
          </p:nvSpPr>
          <p:spPr>
            <a:xfrm>
              <a:off x="3624649" y="3264243"/>
              <a:ext cx="51487" cy="102974"/>
            </a:xfrm>
            <a:custGeom>
              <a:avLst/>
              <a:gdLst/>
              <a:ahLst/>
              <a:cxnLst/>
              <a:rect l="0" t="0" r="0" b="0"/>
              <a:pathLst>
                <a:path w="51487" h="102974">
                  <a:moveTo>
                    <a:pt x="0" y="0"/>
                  </a:moveTo>
                  <a:lnTo>
                    <a:pt x="0" y="5467"/>
                  </a:lnTo>
                  <a:lnTo>
                    <a:pt x="14332" y="38538"/>
                  </a:lnTo>
                  <a:lnTo>
                    <a:pt x="33511" y="65371"/>
                  </a:lnTo>
                  <a:lnTo>
                    <a:pt x="51486" y="1029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0" name="SMARTInkShape-525"/>
            <p:cNvSpPr/>
            <p:nvPr/>
          </p:nvSpPr>
          <p:spPr>
            <a:xfrm>
              <a:off x="3707027" y="3243649"/>
              <a:ext cx="20596" cy="102974"/>
            </a:xfrm>
            <a:custGeom>
              <a:avLst/>
              <a:gdLst/>
              <a:ahLst/>
              <a:cxnLst/>
              <a:rect l="0" t="0" r="0" b="0"/>
              <a:pathLst>
                <a:path w="20596" h="102974">
                  <a:moveTo>
                    <a:pt x="0" y="0"/>
                  </a:moveTo>
                  <a:lnTo>
                    <a:pt x="1144" y="27600"/>
                  </a:lnTo>
                  <a:lnTo>
                    <a:pt x="20595" y="1029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1" name="SMARTInkShape-526"/>
            <p:cNvSpPr/>
            <p:nvPr/>
          </p:nvSpPr>
          <p:spPr>
            <a:xfrm>
              <a:off x="3923270" y="3717324"/>
              <a:ext cx="123568" cy="144163"/>
            </a:xfrm>
            <a:custGeom>
              <a:avLst/>
              <a:gdLst/>
              <a:ahLst/>
              <a:cxnLst/>
              <a:rect l="0" t="0" r="0" b="0"/>
              <a:pathLst>
                <a:path w="123568" h="144163">
                  <a:moveTo>
                    <a:pt x="0" y="0"/>
                  </a:moveTo>
                  <a:lnTo>
                    <a:pt x="0" y="5467"/>
                  </a:lnTo>
                  <a:lnTo>
                    <a:pt x="3051" y="11202"/>
                  </a:lnTo>
                  <a:lnTo>
                    <a:pt x="5467" y="14332"/>
                  </a:lnTo>
                  <a:lnTo>
                    <a:pt x="9343" y="41733"/>
                  </a:lnTo>
                  <a:lnTo>
                    <a:pt x="8872" y="58767"/>
                  </a:lnTo>
                  <a:lnTo>
                    <a:pt x="4281" y="83392"/>
                  </a:lnTo>
                  <a:lnTo>
                    <a:pt x="6861" y="98466"/>
                  </a:lnTo>
                  <a:lnTo>
                    <a:pt x="14746" y="114349"/>
                  </a:lnTo>
                  <a:lnTo>
                    <a:pt x="24328" y="126303"/>
                  </a:lnTo>
                  <a:lnTo>
                    <a:pt x="31025" y="130504"/>
                  </a:lnTo>
                  <a:lnTo>
                    <a:pt x="34413" y="131625"/>
                  </a:lnTo>
                  <a:lnTo>
                    <a:pt x="37817" y="131227"/>
                  </a:lnTo>
                  <a:lnTo>
                    <a:pt x="44648" y="127735"/>
                  </a:lnTo>
                  <a:lnTo>
                    <a:pt x="96038" y="77826"/>
                  </a:lnTo>
                  <a:lnTo>
                    <a:pt x="107656" y="59164"/>
                  </a:lnTo>
                  <a:lnTo>
                    <a:pt x="115212" y="42028"/>
                  </a:lnTo>
                  <a:lnTo>
                    <a:pt x="121917" y="33092"/>
                  </a:lnTo>
                  <a:lnTo>
                    <a:pt x="122467" y="33503"/>
                  </a:lnTo>
                  <a:lnTo>
                    <a:pt x="123078" y="37010"/>
                  </a:lnTo>
                  <a:lnTo>
                    <a:pt x="113887" y="74601"/>
                  </a:lnTo>
                  <a:lnTo>
                    <a:pt x="123567" y="144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2" name="SMARTInkShape-527"/>
            <p:cNvSpPr/>
            <p:nvPr/>
          </p:nvSpPr>
          <p:spPr>
            <a:xfrm>
              <a:off x="4150235" y="3768811"/>
              <a:ext cx="133442" cy="102194"/>
            </a:xfrm>
            <a:custGeom>
              <a:avLst/>
              <a:gdLst/>
              <a:ahLst/>
              <a:cxnLst/>
              <a:rect l="0" t="0" r="0" b="0"/>
              <a:pathLst>
                <a:path w="133442" h="102194">
                  <a:moveTo>
                    <a:pt x="9873" y="0"/>
                  </a:moveTo>
                  <a:lnTo>
                    <a:pt x="9873" y="58583"/>
                  </a:lnTo>
                  <a:lnTo>
                    <a:pt x="0" y="100342"/>
                  </a:lnTo>
                  <a:lnTo>
                    <a:pt x="1003" y="101218"/>
                  </a:lnTo>
                  <a:lnTo>
                    <a:pt x="5169" y="102193"/>
                  </a:lnTo>
                  <a:lnTo>
                    <a:pt x="6736" y="100164"/>
                  </a:lnTo>
                  <a:lnTo>
                    <a:pt x="11233" y="86377"/>
                  </a:lnTo>
                  <a:lnTo>
                    <a:pt x="49383" y="43078"/>
                  </a:lnTo>
                  <a:lnTo>
                    <a:pt x="83507" y="17629"/>
                  </a:lnTo>
                  <a:lnTo>
                    <a:pt x="87565" y="16329"/>
                  </a:lnTo>
                  <a:lnTo>
                    <a:pt x="91416" y="16607"/>
                  </a:lnTo>
                  <a:lnTo>
                    <a:pt x="95127" y="17936"/>
                  </a:lnTo>
                  <a:lnTo>
                    <a:pt x="97601" y="19967"/>
                  </a:lnTo>
                  <a:lnTo>
                    <a:pt x="107364" y="40160"/>
                  </a:lnTo>
                  <a:lnTo>
                    <a:pt x="111222" y="53597"/>
                  </a:lnTo>
                  <a:lnTo>
                    <a:pt x="112804" y="95649"/>
                  </a:lnTo>
                  <a:lnTo>
                    <a:pt x="113962" y="96946"/>
                  </a:lnTo>
                  <a:lnTo>
                    <a:pt x="115878" y="96667"/>
                  </a:lnTo>
                  <a:lnTo>
                    <a:pt x="133441" y="823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3" name="SMARTInkShape-528"/>
            <p:cNvSpPr/>
            <p:nvPr/>
          </p:nvSpPr>
          <p:spPr>
            <a:xfrm>
              <a:off x="4356712" y="3707027"/>
              <a:ext cx="19640" cy="185352"/>
            </a:xfrm>
            <a:custGeom>
              <a:avLst/>
              <a:gdLst/>
              <a:ahLst/>
              <a:cxnLst/>
              <a:rect l="0" t="0" r="0" b="0"/>
              <a:pathLst>
                <a:path w="19640" h="185352">
                  <a:moveTo>
                    <a:pt x="9342" y="0"/>
                  </a:moveTo>
                  <a:lnTo>
                    <a:pt x="8198" y="59911"/>
                  </a:lnTo>
                  <a:lnTo>
                    <a:pt x="0" y="123252"/>
                  </a:lnTo>
                  <a:lnTo>
                    <a:pt x="472" y="152078"/>
                  </a:lnTo>
                  <a:lnTo>
                    <a:pt x="4638" y="164080"/>
                  </a:lnTo>
                  <a:lnTo>
                    <a:pt x="19639" y="1853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4" name="SMARTInkShape-529"/>
            <p:cNvSpPr/>
            <p:nvPr/>
          </p:nvSpPr>
          <p:spPr>
            <a:xfrm>
              <a:off x="4314567" y="3789406"/>
              <a:ext cx="195651" cy="99131"/>
            </a:xfrm>
            <a:custGeom>
              <a:avLst/>
              <a:gdLst/>
              <a:ahLst/>
              <a:cxnLst/>
              <a:rect l="0" t="0" r="0" b="0"/>
              <a:pathLst>
                <a:path w="195651" h="99131">
                  <a:moveTo>
                    <a:pt x="0" y="0"/>
                  </a:moveTo>
                  <a:lnTo>
                    <a:pt x="14333" y="0"/>
                  </a:lnTo>
                  <a:lnTo>
                    <a:pt x="54177" y="8866"/>
                  </a:lnTo>
                  <a:lnTo>
                    <a:pt x="105695" y="386"/>
                  </a:lnTo>
                  <a:lnTo>
                    <a:pt x="112955" y="3223"/>
                  </a:lnTo>
                  <a:lnTo>
                    <a:pt x="121472" y="8899"/>
                  </a:lnTo>
                  <a:lnTo>
                    <a:pt x="131375" y="11165"/>
                  </a:lnTo>
                  <a:lnTo>
                    <a:pt x="137717" y="15640"/>
                  </a:lnTo>
                  <a:lnTo>
                    <a:pt x="141298" y="24495"/>
                  </a:lnTo>
                  <a:lnTo>
                    <a:pt x="146364" y="42345"/>
                  </a:lnTo>
                  <a:lnTo>
                    <a:pt x="162759" y="75665"/>
                  </a:lnTo>
                  <a:lnTo>
                    <a:pt x="178785" y="93864"/>
                  </a:lnTo>
                  <a:lnTo>
                    <a:pt x="187391" y="98924"/>
                  </a:lnTo>
                  <a:lnTo>
                    <a:pt x="190144" y="99130"/>
                  </a:lnTo>
                  <a:lnTo>
                    <a:pt x="195650" y="926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5" name="SMARTInkShape-530"/>
            <p:cNvSpPr/>
            <p:nvPr/>
          </p:nvSpPr>
          <p:spPr>
            <a:xfrm>
              <a:off x="4510393" y="3810000"/>
              <a:ext cx="41014" cy="192826"/>
            </a:xfrm>
            <a:custGeom>
              <a:avLst/>
              <a:gdLst/>
              <a:ahLst/>
              <a:cxnLst/>
              <a:rect l="0" t="0" r="0" b="0"/>
              <a:pathLst>
                <a:path w="41014" h="192826">
                  <a:moveTo>
                    <a:pt x="41013" y="0"/>
                  </a:moveTo>
                  <a:lnTo>
                    <a:pt x="39868" y="27600"/>
                  </a:lnTo>
                  <a:lnTo>
                    <a:pt x="23448" y="90070"/>
                  </a:lnTo>
                  <a:lnTo>
                    <a:pt x="4364" y="153086"/>
                  </a:lnTo>
                  <a:lnTo>
                    <a:pt x="0" y="192825"/>
                  </a:lnTo>
                  <a:lnTo>
                    <a:pt x="1085" y="192621"/>
                  </a:lnTo>
                  <a:lnTo>
                    <a:pt x="10120" y="1853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6" name="SMARTInkShape-531"/>
            <p:cNvSpPr/>
            <p:nvPr/>
          </p:nvSpPr>
          <p:spPr>
            <a:xfrm>
              <a:off x="4633783" y="3861486"/>
              <a:ext cx="1" cy="86428"/>
            </a:xfrm>
            <a:custGeom>
              <a:avLst/>
              <a:gdLst/>
              <a:ahLst/>
              <a:cxnLst/>
              <a:rect l="0" t="0" r="0" b="0"/>
              <a:pathLst>
                <a:path w="1" h="86428">
                  <a:moveTo>
                    <a:pt x="0" y="0"/>
                  </a:moveTo>
                  <a:lnTo>
                    <a:pt x="0" y="62632"/>
                  </a:lnTo>
                  <a:lnTo>
                    <a:pt x="0" y="86427"/>
                  </a:lnTo>
                  <a:lnTo>
                    <a:pt x="0" y="823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7" name="SMARTInkShape-532"/>
            <p:cNvSpPr/>
            <p:nvPr/>
          </p:nvSpPr>
          <p:spPr>
            <a:xfrm>
              <a:off x="4633783" y="3768811"/>
              <a:ext cx="20596" cy="20596"/>
            </a:xfrm>
            <a:custGeom>
              <a:avLst/>
              <a:gdLst/>
              <a:ahLst/>
              <a:cxnLst/>
              <a:rect l="0" t="0" r="0" b="0"/>
              <a:pathLst>
                <a:path w="20596" h="20596">
                  <a:moveTo>
                    <a:pt x="20595" y="20595"/>
                  </a:moveTo>
                  <a:lnTo>
                    <a:pt x="15129" y="1512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8" name="SMARTInkShape-533"/>
            <p:cNvSpPr/>
            <p:nvPr/>
          </p:nvSpPr>
          <p:spPr>
            <a:xfrm>
              <a:off x="5169243" y="3851189"/>
              <a:ext cx="30893" cy="72082"/>
            </a:xfrm>
            <a:custGeom>
              <a:avLst/>
              <a:gdLst/>
              <a:ahLst/>
              <a:cxnLst/>
              <a:rect l="0" t="0" r="0" b="0"/>
              <a:pathLst>
                <a:path w="30893" h="72082">
                  <a:moveTo>
                    <a:pt x="30892" y="0"/>
                  </a:moveTo>
                  <a:lnTo>
                    <a:pt x="25426" y="5467"/>
                  </a:lnTo>
                  <a:lnTo>
                    <a:pt x="22742" y="14253"/>
                  </a:lnTo>
                  <a:lnTo>
                    <a:pt x="15552" y="44005"/>
                  </a:lnTo>
                  <a:lnTo>
                    <a:pt x="0" y="720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9" name="SMARTInkShape-534"/>
            <p:cNvSpPr/>
            <p:nvPr/>
          </p:nvSpPr>
          <p:spPr>
            <a:xfrm>
              <a:off x="5231027" y="3871783"/>
              <a:ext cx="51487" cy="82380"/>
            </a:xfrm>
            <a:custGeom>
              <a:avLst/>
              <a:gdLst/>
              <a:ahLst/>
              <a:cxnLst/>
              <a:rect l="0" t="0" r="0" b="0"/>
              <a:pathLst>
                <a:path w="51487" h="82380">
                  <a:moveTo>
                    <a:pt x="51486" y="0"/>
                  </a:moveTo>
                  <a:lnTo>
                    <a:pt x="51486" y="10933"/>
                  </a:lnTo>
                  <a:lnTo>
                    <a:pt x="48435" y="19352"/>
                  </a:lnTo>
                  <a:lnTo>
                    <a:pt x="0" y="823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0" name="SMARTInkShape-535"/>
            <p:cNvSpPr/>
            <p:nvPr/>
          </p:nvSpPr>
          <p:spPr>
            <a:xfrm>
              <a:off x="3665838" y="3593757"/>
              <a:ext cx="72082" cy="123568"/>
            </a:xfrm>
            <a:custGeom>
              <a:avLst/>
              <a:gdLst/>
              <a:ahLst/>
              <a:cxnLst/>
              <a:rect l="0" t="0" r="0" b="0"/>
              <a:pathLst>
                <a:path w="72082" h="123568">
                  <a:moveTo>
                    <a:pt x="0" y="0"/>
                  </a:moveTo>
                  <a:lnTo>
                    <a:pt x="0" y="5466"/>
                  </a:lnTo>
                  <a:lnTo>
                    <a:pt x="3051" y="11200"/>
                  </a:lnTo>
                  <a:lnTo>
                    <a:pt x="42172" y="73276"/>
                  </a:lnTo>
                  <a:lnTo>
                    <a:pt x="72081" y="1235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1" name="SMARTInkShape-536"/>
            <p:cNvSpPr/>
            <p:nvPr/>
          </p:nvSpPr>
          <p:spPr>
            <a:xfrm>
              <a:off x="3810000" y="3604054"/>
              <a:ext cx="1" cy="113271"/>
            </a:xfrm>
            <a:custGeom>
              <a:avLst/>
              <a:gdLst/>
              <a:ahLst/>
              <a:cxnLst/>
              <a:rect l="0" t="0" r="0" b="0"/>
              <a:pathLst>
                <a:path w="1" h="113271">
                  <a:moveTo>
                    <a:pt x="0" y="0"/>
                  </a:moveTo>
                  <a:lnTo>
                    <a:pt x="0" y="60440"/>
                  </a:lnTo>
                  <a:lnTo>
                    <a:pt x="0" y="1132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2" name="SMARTInkShape-Group130"/>
          <p:cNvGrpSpPr/>
          <p:nvPr/>
        </p:nvGrpSpPr>
        <p:grpSpPr>
          <a:xfrm>
            <a:off x="4232189" y="3284838"/>
            <a:ext cx="875079" cy="556055"/>
            <a:chOff x="4232189" y="3284838"/>
            <a:chExt cx="875079" cy="556055"/>
          </a:xfrm>
        </p:grpSpPr>
        <p:sp>
          <p:nvSpPr>
            <p:cNvPr id="693" name="SMARTInkShape-537"/>
            <p:cNvSpPr/>
            <p:nvPr/>
          </p:nvSpPr>
          <p:spPr>
            <a:xfrm>
              <a:off x="4273378" y="3284838"/>
              <a:ext cx="30856" cy="215688"/>
            </a:xfrm>
            <a:custGeom>
              <a:avLst/>
              <a:gdLst/>
              <a:ahLst/>
              <a:cxnLst/>
              <a:rect l="0" t="0" r="0" b="0"/>
              <a:pathLst>
                <a:path w="30856" h="215688">
                  <a:moveTo>
                    <a:pt x="0" y="0"/>
                  </a:moveTo>
                  <a:lnTo>
                    <a:pt x="10172" y="0"/>
                  </a:lnTo>
                  <a:lnTo>
                    <a:pt x="15727" y="5466"/>
                  </a:lnTo>
                  <a:lnTo>
                    <a:pt x="18431" y="11201"/>
                  </a:lnTo>
                  <a:lnTo>
                    <a:pt x="20558" y="59977"/>
                  </a:lnTo>
                  <a:lnTo>
                    <a:pt x="20593" y="121484"/>
                  </a:lnTo>
                  <a:lnTo>
                    <a:pt x="21739" y="136371"/>
                  </a:lnTo>
                  <a:lnTo>
                    <a:pt x="30256" y="180197"/>
                  </a:lnTo>
                  <a:lnTo>
                    <a:pt x="30855" y="209906"/>
                  </a:lnTo>
                  <a:lnTo>
                    <a:pt x="29723" y="212018"/>
                  </a:lnTo>
                  <a:lnTo>
                    <a:pt x="27824" y="213428"/>
                  </a:lnTo>
                  <a:lnTo>
                    <a:pt x="22023" y="215687"/>
                  </a:lnTo>
                  <a:lnTo>
                    <a:pt x="10298" y="205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4" name="SMARTInkShape-538"/>
            <p:cNvSpPr/>
            <p:nvPr/>
          </p:nvSpPr>
          <p:spPr>
            <a:xfrm>
              <a:off x="4232189" y="3398108"/>
              <a:ext cx="113272" cy="1"/>
            </a:xfrm>
            <a:custGeom>
              <a:avLst/>
              <a:gdLst/>
              <a:ahLst/>
              <a:cxnLst/>
              <a:rect l="0" t="0" r="0" b="0"/>
              <a:pathLst>
                <a:path w="113272" h="1">
                  <a:moveTo>
                    <a:pt x="0" y="0"/>
                  </a:moveTo>
                  <a:lnTo>
                    <a:pt x="62074" y="0"/>
                  </a:lnTo>
                  <a:lnTo>
                    <a:pt x="11327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5" name="SMARTInkShape-539"/>
            <p:cNvSpPr/>
            <p:nvPr/>
          </p:nvSpPr>
          <p:spPr>
            <a:xfrm>
              <a:off x="4432202" y="3387811"/>
              <a:ext cx="5934" cy="92676"/>
            </a:xfrm>
            <a:custGeom>
              <a:avLst/>
              <a:gdLst/>
              <a:ahLst/>
              <a:cxnLst/>
              <a:rect l="0" t="0" r="0" b="0"/>
              <a:pathLst>
                <a:path w="5934" h="92676">
                  <a:moveTo>
                    <a:pt x="5933" y="0"/>
                  </a:moveTo>
                  <a:lnTo>
                    <a:pt x="5933" y="29970"/>
                  </a:lnTo>
                  <a:lnTo>
                    <a:pt x="2882" y="39254"/>
                  </a:lnTo>
                  <a:lnTo>
                    <a:pt x="467" y="43331"/>
                  </a:lnTo>
                  <a:lnTo>
                    <a:pt x="0" y="47194"/>
                  </a:lnTo>
                  <a:lnTo>
                    <a:pt x="5933" y="926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6" name="SMARTInkShape-540"/>
            <p:cNvSpPr/>
            <p:nvPr/>
          </p:nvSpPr>
          <p:spPr>
            <a:xfrm>
              <a:off x="4448432" y="3356919"/>
              <a:ext cx="10299" cy="20595"/>
            </a:xfrm>
            <a:custGeom>
              <a:avLst/>
              <a:gdLst/>
              <a:ahLst/>
              <a:cxnLst/>
              <a:rect l="0" t="0" r="0" b="0"/>
              <a:pathLst>
                <a:path w="10299" h="20595">
                  <a:moveTo>
                    <a:pt x="10298" y="20594"/>
                  </a:moveTo>
                  <a:lnTo>
                    <a:pt x="1431" y="1172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7" name="SMARTInkShape-541"/>
            <p:cNvSpPr/>
            <p:nvPr/>
          </p:nvSpPr>
          <p:spPr>
            <a:xfrm>
              <a:off x="4510217" y="3398698"/>
              <a:ext cx="102973" cy="112038"/>
            </a:xfrm>
            <a:custGeom>
              <a:avLst/>
              <a:gdLst/>
              <a:ahLst/>
              <a:cxnLst/>
              <a:rect l="0" t="0" r="0" b="0"/>
              <a:pathLst>
                <a:path w="102973" h="112038">
                  <a:moveTo>
                    <a:pt x="0" y="40599"/>
                  </a:moveTo>
                  <a:lnTo>
                    <a:pt x="53115" y="40599"/>
                  </a:lnTo>
                  <a:lnTo>
                    <a:pt x="60981" y="37548"/>
                  </a:lnTo>
                  <a:lnTo>
                    <a:pt x="68292" y="33522"/>
                  </a:lnTo>
                  <a:lnTo>
                    <a:pt x="75355" y="31733"/>
                  </a:lnTo>
                  <a:lnTo>
                    <a:pt x="77696" y="30112"/>
                  </a:lnTo>
                  <a:lnTo>
                    <a:pt x="79256" y="27887"/>
                  </a:lnTo>
                  <a:lnTo>
                    <a:pt x="80990" y="22364"/>
                  </a:lnTo>
                  <a:lnTo>
                    <a:pt x="82195" y="6134"/>
                  </a:lnTo>
                  <a:lnTo>
                    <a:pt x="81112" y="3892"/>
                  </a:lnTo>
                  <a:lnTo>
                    <a:pt x="79245" y="2398"/>
                  </a:lnTo>
                  <a:lnTo>
                    <a:pt x="74121" y="738"/>
                  </a:lnTo>
                  <a:lnTo>
                    <a:pt x="68029" y="0"/>
                  </a:lnTo>
                  <a:lnTo>
                    <a:pt x="61508" y="2724"/>
                  </a:lnTo>
                  <a:lnTo>
                    <a:pt x="54796" y="6603"/>
                  </a:lnTo>
                  <a:lnTo>
                    <a:pt x="32273" y="14765"/>
                  </a:lnTo>
                  <a:lnTo>
                    <a:pt x="28380" y="17656"/>
                  </a:lnTo>
                  <a:lnTo>
                    <a:pt x="16153" y="33877"/>
                  </a:lnTo>
                  <a:lnTo>
                    <a:pt x="12900" y="43714"/>
                  </a:lnTo>
                  <a:lnTo>
                    <a:pt x="10810" y="63208"/>
                  </a:lnTo>
                  <a:lnTo>
                    <a:pt x="15915" y="79970"/>
                  </a:lnTo>
                  <a:lnTo>
                    <a:pt x="24617" y="89752"/>
                  </a:lnTo>
                  <a:lnTo>
                    <a:pt x="48848" y="105355"/>
                  </a:lnTo>
                  <a:lnTo>
                    <a:pt x="68883" y="110510"/>
                  </a:lnTo>
                  <a:lnTo>
                    <a:pt x="83846" y="112037"/>
                  </a:lnTo>
                  <a:lnTo>
                    <a:pt x="102972" y="102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8" name="SMARTInkShape-542"/>
            <p:cNvSpPr/>
            <p:nvPr/>
          </p:nvSpPr>
          <p:spPr>
            <a:xfrm>
              <a:off x="4705865" y="3429000"/>
              <a:ext cx="1" cy="82379"/>
            </a:xfrm>
            <a:custGeom>
              <a:avLst/>
              <a:gdLst/>
              <a:ahLst/>
              <a:cxnLst/>
              <a:rect l="0" t="0" r="0" b="0"/>
              <a:pathLst>
                <a:path w="1" h="82379">
                  <a:moveTo>
                    <a:pt x="0" y="0"/>
                  </a:moveTo>
                  <a:lnTo>
                    <a:pt x="0" y="61287"/>
                  </a:lnTo>
                  <a:lnTo>
                    <a:pt x="0" y="823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9" name="SMARTInkShape-543"/>
            <p:cNvSpPr/>
            <p:nvPr/>
          </p:nvSpPr>
          <p:spPr>
            <a:xfrm>
              <a:off x="4695567" y="3377513"/>
              <a:ext cx="10299" cy="20596"/>
            </a:xfrm>
            <a:custGeom>
              <a:avLst/>
              <a:gdLst/>
              <a:ahLst/>
              <a:cxnLst/>
              <a:rect l="0" t="0" r="0" b="0"/>
              <a:pathLst>
                <a:path w="10299" h="20596">
                  <a:moveTo>
                    <a:pt x="0" y="20595"/>
                  </a:moveTo>
                  <a:lnTo>
                    <a:pt x="1" y="15129"/>
                  </a:lnTo>
                  <a:lnTo>
                    <a:pt x="3052" y="9394"/>
                  </a:lnTo>
                  <a:lnTo>
                    <a:pt x="1029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0" name="SMARTInkShape-544"/>
            <p:cNvSpPr/>
            <p:nvPr/>
          </p:nvSpPr>
          <p:spPr>
            <a:xfrm>
              <a:off x="4788243" y="3418703"/>
              <a:ext cx="113271" cy="82379"/>
            </a:xfrm>
            <a:custGeom>
              <a:avLst/>
              <a:gdLst/>
              <a:ahLst/>
              <a:cxnLst/>
              <a:rect l="0" t="0" r="0" b="0"/>
              <a:pathLst>
                <a:path w="113271" h="82379">
                  <a:moveTo>
                    <a:pt x="0" y="0"/>
                  </a:moveTo>
                  <a:lnTo>
                    <a:pt x="0" y="5466"/>
                  </a:lnTo>
                  <a:lnTo>
                    <a:pt x="3051" y="11201"/>
                  </a:lnTo>
                  <a:lnTo>
                    <a:pt x="5466" y="14332"/>
                  </a:lnTo>
                  <a:lnTo>
                    <a:pt x="8150" y="23913"/>
                  </a:lnTo>
                  <a:lnTo>
                    <a:pt x="10287" y="80183"/>
                  </a:lnTo>
                  <a:lnTo>
                    <a:pt x="10294" y="76261"/>
                  </a:lnTo>
                  <a:lnTo>
                    <a:pt x="13347" y="70887"/>
                  </a:lnTo>
                  <a:lnTo>
                    <a:pt x="17374" y="64686"/>
                  </a:lnTo>
                  <a:lnTo>
                    <a:pt x="20785" y="54761"/>
                  </a:lnTo>
                  <a:lnTo>
                    <a:pt x="39220" y="27234"/>
                  </a:lnTo>
                  <a:lnTo>
                    <a:pt x="55225" y="15823"/>
                  </a:lnTo>
                  <a:lnTo>
                    <a:pt x="63828" y="12753"/>
                  </a:lnTo>
                  <a:lnTo>
                    <a:pt x="89089" y="10512"/>
                  </a:lnTo>
                  <a:lnTo>
                    <a:pt x="94132" y="13444"/>
                  </a:lnTo>
                  <a:lnTo>
                    <a:pt x="100188" y="19705"/>
                  </a:lnTo>
                  <a:lnTo>
                    <a:pt x="108885" y="34950"/>
                  </a:lnTo>
                  <a:lnTo>
                    <a:pt x="111971" y="48367"/>
                  </a:lnTo>
                  <a:lnTo>
                    <a:pt x="113270" y="823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1" name="SMARTInkShape-545"/>
            <p:cNvSpPr/>
            <p:nvPr/>
          </p:nvSpPr>
          <p:spPr>
            <a:xfrm>
              <a:off x="4901513" y="3430855"/>
              <a:ext cx="205755" cy="410038"/>
            </a:xfrm>
            <a:custGeom>
              <a:avLst/>
              <a:gdLst/>
              <a:ahLst/>
              <a:cxnLst/>
              <a:rect l="0" t="0" r="0" b="0"/>
              <a:pathLst>
                <a:path w="205755" h="410038">
                  <a:moveTo>
                    <a:pt x="195649" y="18739"/>
                  </a:moveTo>
                  <a:lnTo>
                    <a:pt x="178085" y="2320"/>
                  </a:lnTo>
                  <a:lnTo>
                    <a:pt x="171443" y="0"/>
                  </a:lnTo>
                  <a:lnTo>
                    <a:pt x="161626" y="2020"/>
                  </a:lnTo>
                  <a:lnTo>
                    <a:pt x="136679" y="12640"/>
                  </a:lnTo>
                  <a:lnTo>
                    <a:pt x="126344" y="22131"/>
                  </a:lnTo>
                  <a:lnTo>
                    <a:pt x="119081" y="33977"/>
                  </a:lnTo>
                  <a:lnTo>
                    <a:pt x="115853" y="46869"/>
                  </a:lnTo>
                  <a:lnTo>
                    <a:pt x="117469" y="57176"/>
                  </a:lnTo>
                  <a:lnTo>
                    <a:pt x="121760" y="69410"/>
                  </a:lnTo>
                  <a:lnTo>
                    <a:pt x="122363" y="73115"/>
                  </a:lnTo>
                  <a:lnTo>
                    <a:pt x="123909" y="75584"/>
                  </a:lnTo>
                  <a:lnTo>
                    <a:pt x="126084" y="77230"/>
                  </a:lnTo>
                  <a:lnTo>
                    <a:pt x="131551" y="79059"/>
                  </a:lnTo>
                  <a:lnTo>
                    <a:pt x="153209" y="80330"/>
                  </a:lnTo>
                  <a:lnTo>
                    <a:pt x="172268" y="75000"/>
                  </a:lnTo>
                  <a:lnTo>
                    <a:pt x="190988" y="62948"/>
                  </a:lnTo>
                  <a:lnTo>
                    <a:pt x="198535" y="56313"/>
                  </a:lnTo>
                  <a:lnTo>
                    <a:pt x="202653" y="49550"/>
                  </a:lnTo>
                  <a:lnTo>
                    <a:pt x="205754" y="39933"/>
                  </a:lnTo>
                  <a:lnTo>
                    <a:pt x="202870" y="67918"/>
                  </a:lnTo>
                  <a:lnTo>
                    <a:pt x="200002" y="93227"/>
                  </a:lnTo>
                  <a:lnTo>
                    <a:pt x="203677" y="147215"/>
                  </a:lnTo>
                  <a:lnTo>
                    <a:pt x="204937" y="190636"/>
                  </a:lnTo>
                  <a:lnTo>
                    <a:pt x="205498" y="236630"/>
                  </a:lnTo>
                  <a:lnTo>
                    <a:pt x="201171" y="283769"/>
                  </a:lnTo>
                  <a:lnTo>
                    <a:pt x="183992" y="331416"/>
                  </a:lnTo>
                  <a:lnTo>
                    <a:pt x="159523" y="375936"/>
                  </a:lnTo>
                  <a:lnTo>
                    <a:pt x="123530" y="392211"/>
                  </a:lnTo>
                  <a:lnTo>
                    <a:pt x="77786" y="402114"/>
                  </a:lnTo>
                  <a:lnTo>
                    <a:pt x="0" y="4100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9" name="SMARTInkShape-Group131"/>
          <p:cNvGrpSpPr/>
          <p:nvPr/>
        </p:nvGrpSpPr>
        <p:grpSpPr>
          <a:xfrm>
            <a:off x="3843170" y="3058297"/>
            <a:ext cx="739128" cy="483974"/>
            <a:chOff x="3843170" y="3058297"/>
            <a:chExt cx="739128" cy="483974"/>
          </a:xfrm>
        </p:grpSpPr>
        <p:sp>
          <p:nvSpPr>
            <p:cNvPr id="703" name="SMARTInkShape-546"/>
            <p:cNvSpPr/>
            <p:nvPr/>
          </p:nvSpPr>
          <p:spPr>
            <a:xfrm>
              <a:off x="4499919" y="3109784"/>
              <a:ext cx="10299" cy="10298"/>
            </a:xfrm>
            <a:custGeom>
              <a:avLst/>
              <a:gdLst/>
              <a:ahLst/>
              <a:cxnLst/>
              <a:rect l="0" t="0" r="0" b="0"/>
              <a:pathLst>
                <a:path w="10299" h="10298">
                  <a:moveTo>
                    <a:pt x="0" y="0"/>
                  </a:moveTo>
                  <a:lnTo>
                    <a:pt x="10298" y="10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SMARTInkShape-547"/>
            <p:cNvSpPr/>
            <p:nvPr/>
          </p:nvSpPr>
          <p:spPr>
            <a:xfrm>
              <a:off x="4376351" y="3058297"/>
              <a:ext cx="92677" cy="143494"/>
            </a:xfrm>
            <a:custGeom>
              <a:avLst/>
              <a:gdLst/>
              <a:ahLst/>
              <a:cxnLst/>
              <a:rect l="0" t="0" r="0" b="0"/>
              <a:pathLst>
                <a:path w="92677" h="143494">
                  <a:moveTo>
                    <a:pt x="0" y="0"/>
                  </a:moveTo>
                  <a:lnTo>
                    <a:pt x="9874" y="0"/>
                  </a:lnTo>
                  <a:lnTo>
                    <a:pt x="10172" y="5467"/>
                  </a:lnTo>
                  <a:lnTo>
                    <a:pt x="16344" y="11202"/>
                  </a:lnTo>
                  <a:lnTo>
                    <a:pt x="38951" y="29672"/>
                  </a:lnTo>
                  <a:lnTo>
                    <a:pt x="75394" y="92063"/>
                  </a:lnTo>
                  <a:lnTo>
                    <a:pt x="88923" y="119718"/>
                  </a:lnTo>
                  <a:lnTo>
                    <a:pt x="92611" y="143493"/>
                  </a:lnTo>
                  <a:lnTo>
                    <a:pt x="92676" y="1132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5" name="SMARTInkShape-548"/>
            <p:cNvSpPr/>
            <p:nvPr/>
          </p:nvSpPr>
          <p:spPr>
            <a:xfrm>
              <a:off x="4469027" y="3058721"/>
              <a:ext cx="51450" cy="184929"/>
            </a:xfrm>
            <a:custGeom>
              <a:avLst/>
              <a:gdLst/>
              <a:ahLst/>
              <a:cxnLst/>
              <a:rect l="0" t="0" r="0" b="0"/>
              <a:pathLst>
                <a:path w="51450" h="184929">
                  <a:moveTo>
                    <a:pt x="41190" y="9873"/>
                  </a:moveTo>
                  <a:lnTo>
                    <a:pt x="51062" y="0"/>
                  </a:lnTo>
                  <a:lnTo>
                    <a:pt x="51449" y="19412"/>
                  </a:lnTo>
                  <a:lnTo>
                    <a:pt x="43258" y="50659"/>
                  </a:lnTo>
                  <a:lnTo>
                    <a:pt x="20515" y="112082"/>
                  </a:lnTo>
                  <a:lnTo>
                    <a:pt x="902" y="173438"/>
                  </a:lnTo>
                  <a:lnTo>
                    <a:pt x="0" y="1849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6" name="SMARTInkShape-549"/>
            <p:cNvSpPr/>
            <p:nvPr/>
          </p:nvSpPr>
          <p:spPr>
            <a:xfrm>
              <a:off x="3843170" y="3099486"/>
              <a:ext cx="739128" cy="41191"/>
            </a:xfrm>
            <a:custGeom>
              <a:avLst/>
              <a:gdLst/>
              <a:ahLst/>
              <a:cxnLst/>
              <a:rect l="0" t="0" r="0" b="0"/>
              <a:pathLst>
                <a:path w="739128" h="41191">
                  <a:moveTo>
                    <a:pt x="28613" y="41190"/>
                  </a:moveTo>
                  <a:lnTo>
                    <a:pt x="0" y="41190"/>
                  </a:lnTo>
                  <a:lnTo>
                    <a:pt x="56839" y="38139"/>
                  </a:lnTo>
                  <a:lnTo>
                    <a:pt x="108431" y="32324"/>
                  </a:lnTo>
                  <a:lnTo>
                    <a:pt x="162992" y="25850"/>
                  </a:lnTo>
                  <a:lnTo>
                    <a:pt x="209998" y="22930"/>
                  </a:lnTo>
                  <a:lnTo>
                    <a:pt x="257968" y="20489"/>
                  </a:lnTo>
                  <a:lnTo>
                    <a:pt x="315992" y="13826"/>
                  </a:lnTo>
                  <a:lnTo>
                    <a:pt x="380230" y="10995"/>
                  </a:lnTo>
                  <a:lnTo>
                    <a:pt x="442202" y="4969"/>
                  </a:lnTo>
                  <a:lnTo>
                    <a:pt x="506479" y="1473"/>
                  </a:lnTo>
                  <a:lnTo>
                    <a:pt x="554113" y="655"/>
                  </a:lnTo>
                  <a:lnTo>
                    <a:pt x="599691" y="291"/>
                  </a:lnTo>
                  <a:lnTo>
                    <a:pt x="654081" y="86"/>
                  </a:lnTo>
                  <a:lnTo>
                    <a:pt x="717573" y="5"/>
                  </a:lnTo>
                  <a:lnTo>
                    <a:pt x="7391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7" name="SMARTInkShape-550"/>
            <p:cNvSpPr/>
            <p:nvPr/>
          </p:nvSpPr>
          <p:spPr>
            <a:xfrm>
              <a:off x="3892378" y="3346622"/>
              <a:ext cx="123569" cy="143917"/>
            </a:xfrm>
            <a:custGeom>
              <a:avLst/>
              <a:gdLst/>
              <a:ahLst/>
              <a:cxnLst/>
              <a:rect l="0" t="0" r="0" b="0"/>
              <a:pathLst>
                <a:path w="123569" h="143917">
                  <a:moveTo>
                    <a:pt x="0" y="0"/>
                  </a:moveTo>
                  <a:lnTo>
                    <a:pt x="5467" y="5466"/>
                  </a:lnTo>
                  <a:lnTo>
                    <a:pt x="8151" y="11201"/>
                  </a:lnTo>
                  <a:lnTo>
                    <a:pt x="8866" y="14332"/>
                  </a:lnTo>
                  <a:lnTo>
                    <a:pt x="871" y="72919"/>
                  </a:lnTo>
                  <a:lnTo>
                    <a:pt x="1402" y="102077"/>
                  </a:lnTo>
                  <a:lnTo>
                    <a:pt x="8901" y="134692"/>
                  </a:lnTo>
                  <a:lnTo>
                    <a:pt x="10511" y="137849"/>
                  </a:lnTo>
                  <a:lnTo>
                    <a:pt x="12727" y="139954"/>
                  </a:lnTo>
                  <a:lnTo>
                    <a:pt x="18242" y="142292"/>
                  </a:lnTo>
                  <a:lnTo>
                    <a:pt x="34467" y="143916"/>
                  </a:lnTo>
                  <a:lnTo>
                    <a:pt x="37852" y="141710"/>
                  </a:lnTo>
                  <a:lnTo>
                    <a:pt x="74086" y="95744"/>
                  </a:lnTo>
                  <a:lnTo>
                    <a:pt x="101593" y="32736"/>
                  </a:lnTo>
                  <a:lnTo>
                    <a:pt x="102920" y="21135"/>
                  </a:lnTo>
                  <a:lnTo>
                    <a:pt x="102973" y="82166"/>
                  </a:lnTo>
                  <a:lnTo>
                    <a:pt x="104117" y="105325"/>
                  </a:lnTo>
                  <a:lnTo>
                    <a:pt x="112847" y="132618"/>
                  </a:lnTo>
                  <a:lnTo>
                    <a:pt x="123568" y="1338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8" name="SMARTInkShape-551"/>
            <p:cNvSpPr/>
            <p:nvPr/>
          </p:nvSpPr>
          <p:spPr>
            <a:xfrm>
              <a:off x="4067432" y="3377513"/>
              <a:ext cx="133866" cy="164758"/>
            </a:xfrm>
            <a:custGeom>
              <a:avLst/>
              <a:gdLst/>
              <a:ahLst/>
              <a:cxnLst/>
              <a:rect l="0" t="0" r="0" b="0"/>
              <a:pathLst>
                <a:path w="133866" h="164758">
                  <a:moveTo>
                    <a:pt x="0" y="0"/>
                  </a:moveTo>
                  <a:lnTo>
                    <a:pt x="0" y="5467"/>
                  </a:lnTo>
                  <a:lnTo>
                    <a:pt x="3051" y="11202"/>
                  </a:lnTo>
                  <a:lnTo>
                    <a:pt x="5467" y="14333"/>
                  </a:lnTo>
                  <a:lnTo>
                    <a:pt x="8151" y="23914"/>
                  </a:lnTo>
                  <a:lnTo>
                    <a:pt x="9874" y="48710"/>
                  </a:lnTo>
                  <a:lnTo>
                    <a:pt x="36" y="112580"/>
                  </a:lnTo>
                  <a:lnTo>
                    <a:pt x="28723" y="51025"/>
                  </a:lnTo>
                  <a:lnTo>
                    <a:pt x="59330" y="4184"/>
                  </a:lnTo>
                  <a:lnTo>
                    <a:pt x="61292" y="2789"/>
                  </a:lnTo>
                  <a:lnTo>
                    <a:pt x="66523" y="1240"/>
                  </a:lnTo>
                  <a:lnTo>
                    <a:pt x="75713" y="6653"/>
                  </a:lnTo>
                  <a:lnTo>
                    <a:pt x="81367" y="11301"/>
                  </a:lnTo>
                  <a:lnTo>
                    <a:pt x="94792" y="34241"/>
                  </a:lnTo>
                  <a:lnTo>
                    <a:pt x="108435" y="73887"/>
                  </a:lnTo>
                  <a:lnTo>
                    <a:pt x="118100" y="132520"/>
                  </a:lnTo>
                  <a:lnTo>
                    <a:pt x="133865" y="1647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6" name="SMARTInkShape-Group132"/>
          <p:cNvGrpSpPr/>
          <p:nvPr/>
        </p:nvGrpSpPr>
        <p:grpSpPr>
          <a:xfrm>
            <a:off x="3861612" y="2924432"/>
            <a:ext cx="535335" cy="236530"/>
            <a:chOff x="3861612" y="2924432"/>
            <a:chExt cx="535335" cy="236530"/>
          </a:xfrm>
        </p:grpSpPr>
        <p:sp>
          <p:nvSpPr>
            <p:cNvPr id="710" name="SMARTInkShape-552"/>
            <p:cNvSpPr/>
            <p:nvPr/>
          </p:nvSpPr>
          <p:spPr>
            <a:xfrm>
              <a:off x="3861612" y="3019157"/>
              <a:ext cx="133740" cy="131163"/>
            </a:xfrm>
            <a:custGeom>
              <a:avLst/>
              <a:gdLst/>
              <a:ahLst/>
              <a:cxnLst/>
              <a:rect l="0" t="0" r="0" b="0"/>
              <a:pathLst>
                <a:path w="133740" h="131163">
                  <a:moveTo>
                    <a:pt x="10171" y="18546"/>
                  </a:moveTo>
                  <a:lnTo>
                    <a:pt x="10172" y="32878"/>
                  </a:lnTo>
                  <a:lnTo>
                    <a:pt x="7121" y="39408"/>
                  </a:lnTo>
                  <a:lnTo>
                    <a:pt x="4705" y="42751"/>
                  </a:lnTo>
                  <a:lnTo>
                    <a:pt x="1305" y="58389"/>
                  </a:lnTo>
                  <a:lnTo>
                    <a:pt x="0" y="97675"/>
                  </a:lnTo>
                  <a:lnTo>
                    <a:pt x="2982" y="108252"/>
                  </a:lnTo>
                  <a:lnTo>
                    <a:pt x="18617" y="129608"/>
                  </a:lnTo>
                  <a:lnTo>
                    <a:pt x="30853" y="131162"/>
                  </a:lnTo>
                  <a:lnTo>
                    <a:pt x="39577" y="128474"/>
                  </a:lnTo>
                  <a:lnTo>
                    <a:pt x="75542" y="103081"/>
                  </a:lnTo>
                  <a:lnTo>
                    <a:pt x="95550" y="72844"/>
                  </a:lnTo>
                  <a:lnTo>
                    <a:pt x="101407" y="47027"/>
                  </a:lnTo>
                  <a:lnTo>
                    <a:pt x="103565" y="33595"/>
                  </a:lnTo>
                  <a:lnTo>
                    <a:pt x="110913" y="18806"/>
                  </a:lnTo>
                  <a:lnTo>
                    <a:pt x="113014" y="0"/>
                  </a:lnTo>
                  <a:lnTo>
                    <a:pt x="113144" y="62188"/>
                  </a:lnTo>
                  <a:lnTo>
                    <a:pt x="114288" y="93884"/>
                  </a:lnTo>
                  <a:lnTo>
                    <a:pt x="122011" y="114179"/>
                  </a:lnTo>
                  <a:lnTo>
                    <a:pt x="123018" y="124811"/>
                  </a:lnTo>
                  <a:lnTo>
                    <a:pt x="124303" y="126002"/>
                  </a:lnTo>
                  <a:lnTo>
                    <a:pt x="126305" y="125652"/>
                  </a:lnTo>
                  <a:lnTo>
                    <a:pt x="133739" y="1215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1" name="SMARTInkShape-553"/>
            <p:cNvSpPr/>
            <p:nvPr/>
          </p:nvSpPr>
          <p:spPr>
            <a:xfrm>
              <a:off x="4057135" y="3037703"/>
              <a:ext cx="113272" cy="123259"/>
            </a:xfrm>
            <a:custGeom>
              <a:avLst/>
              <a:gdLst/>
              <a:ahLst/>
              <a:cxnLst/>
              <a:rect l="0" t="0" r="0" b="0"/>
              <a:pathLst>
                <a:path w="113272" h="123259">
                  <a:moveTo>
                    <a:pt x="0" y="0"/>
                  </a:moveTo>
                  <a:lnTo>
                    <a:pt x="0" y="61942"/>
                  </a:lnTo>
                  <a:lnTo>
                    <a:pt x="0" y="112652"/>
                  </a:lnTo>
                  <a:lnTo>
                    <a:pt x="0" y="107620"/>
                  </a:lnTo>
                  <a:lnTo>
                    <a:pt x="18236" y="58384"/>
                  </a:lnTo>
                  <a:lnTo>
                    <a:pt x="44663" y="18728"/>
                  </a:lnTo>
                  <a:lnTo>
                    <a:pt x="54556" y="14044"/>
                  </a:lnTo>
                  <a:lnTo>
                    <a:pt x="74086" y="11037"/>
                  </a:lnTo>
                  <a:lnTo>
                    <a:pt x="81744" y="13677"/>
                  </a:lnTo>
                  <a:lnTo>
                    <a:pt x="95982" y="24694"/>
                  </a:lnTo>
                  <a:lnTo>
                    <a:pt x="99866" y="37290"/>
                  </a:lnTo>
                  <a:lnTo>
                    <a:pt x="102938" y="100238"/>
                  </a:lnTo>
                  <a:lnTo>
                    <a:pt x="102958" y="111673"/>
                  </a:lnTo>
                  <a:lnTo>
                    <a:pt x="104107" y="115638"/>
                  </a:lnTo>
                  <a:lnTo>
                    <a:pt x="106017" y="118281"/>
                  </a:lnTo>
                  <a:lnTo>
                    <a:pt x="112847" y="123258"/>
                  </a:lnTo>
                  <a:lnTo>
                    <a:pt x="113271" y="1132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2" name="SMARTInkShape-554"/>
            <p:cNvSpPr/>
            <p:nvPr/>
          </p:nvSpPr>
          <p:spPr>
            <a:xfrm>
              <a:off x="4221892" y="2924432"/>
              <a:ext cx="102974" cy="234648"/>
            </a:xfrm>
            <a:custGeom>
              <a:avLst/>
              <a:gdLst/>
              <a:ahLst/>
              <a:cxnLst/>
              <a:rect l="0" t="0" r="0" b="0"/>
              <a:pathLst>
                <a:path w="102974" h="234648">
                  <a:moveTo>
                    <a:pt x="0" y="0"/>
                  </a:moveTo>
                  <a:lnTo>
                    <a:pt x="10171" y="0"/>
                  </a:lnTo>
                  <a:lnTo>
                    <a:pt x="15727" y="5467"/>
                  </a:lnTo>
                  <a:lnTo>
                    <a:pt x="18431" y="11201"/>
                  </a:lnTo>
                  <a:lnTo>
                    <a:pt x="20167" y="29672"/>
                  </a:lnTo>
                  <a:lnTo>
                    <a:pt x="10917" y="93667"/>
                  </a:lnTo>
                  <a:lnTo>
                    <a:pt x="13403" y="154547"/>
                  </a:lnTo>
                  <a:lnTo>
                    <a:pt x="21935" y="190660"/>
                  </a:lnTo>
                  <a:lnTo>
                    <a:pt x="54636" y="229444"/>
                  </a:lnTo>
                  <a:lnTo>
                    <a:pt x="61659" y="233552"/>
                  </a:lnTo>
                  <a:lnTo>
                    <a:pt x="65132" y="234647"/>
                  </a:lnTo>
                  <a:lnTo>
                    <a:pt x="75095" y="232814"/>
                  </a:lnTo>
                  <a:lnTo>
                    <a:pt x="90517" y="225348"/>
                  </a:lnTo>
                  <a:lnTo>
                    <a:pt x="97437" y="219146"/>
                  </a:lnTo>
                  <a:lnTo>
                    <a:pt x="100512" y="212576"/>
                  </a:lnTo>
                  <a:lnTo>
                    <a:pt x="102973" y="1853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3" name="SMARTInkShape-555"/>
            <p:cNvSpPr/>
            <p:nvPr/>
          </p:nvSpPr>
          <p:spPr>
            <a:xfrm>
              <a:off x="4201297" y="3048000"/>
              <a:ext cx="102974" cy="1"/>
            </a:xfrm>
            <a:custGeom>
              <a:avLst/>
              <a:gdLst/>
              <a:ahLst/>
              <a:cxnLst/>
              <a:rect l="0" t="0" r="0" b="0"/>
              <a:pathLst>
                <a:path w="102974" h="1">
                  <a:moveTo>
                    <a:pt x="0" y="0"/>
                  </a:moveTo>
                  <a:lnTo>
                    <a:pt x="64050" y="0"/>
                  </a:lnTo>
                  <a:lnTo>
                    <a:pt x="10297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4" name="SMARTInkShape-556"/>
            <p:cNvSpPr/>
            <p:nvPr/>
          </p:nvSpPr>
          <p:spPr>
            <a:xfrm>
              <a:off x="4376351" y="3068594"/>
              <a:ext cx="20595" cy="92061"/>
            </a:xfrm>
            <a:custGeom>
              <a:avLst/>
              <a:gdLst/>
              <a:ahLst/>
              <a:cxnLst/>
              <a:rect l="0" t="0" r="0" b="0"/>
              <a:pathLst>
                <a:path w="20595" h="92061">
                  <a:moveTo>
                    <a:pt x="10298" y="0"/>
                  </a:moveTo>
                  <a:lnTo>
                    <a:pt x="20172" y="0"/>
                  </a:lnTo>
                  <a:lnTo>
                    <a:pt x="20594" y="48799"/>
                  </a:lnTo>
                  <a:lnTo>
                    <a:pt x="17543" y="59064"/>
                  </a:lnTo>
                  <a:lnTo>
                    <a:pt x="13518" y="67440"/>
                  </a:lnTo>
                  <a:lnTo>
                    <a:pt x="10335" y="92060"/>
                  </a:lnTo>
                  <a:lnTo>
                    <a:pt x="10308" y="87027"/>
                  </a:lnTo>
                  <a:lnTo>
                    <a:pt x="0" y="617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5" name="SMARTInkShape-557"/>
            <p:cNvSpPr/>
            <p:nvPr/>
          </p:nvSpPr>
          <p:spPr>
            <a:xfrm>
              <a:off x="4386649" y="3006811"/>
              <a:ext cx="10298" cy="1"/>
            </a:xfrm>
            <a:custGeom>
              <a:avLst/>
              <a:gdLst/>
              <a:ahLst/>
              <a:cxnLst/>
              <a:rect l="0" t="0" r="0" b="0"/>
              <a:pathLst>
                <a:path w="10298" h="1">
                  <a:moveTo>
                    <a:pt x="0" y="0"/>
                  </a:moveTo>
                  <a:lnTo>
                    <a:pt x="102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1" name="SMARTInkShape-Group133"/>
          <p:cNvGrpSpPr/>
          <p:nvPr/>
        </p:nvGrpSpPr>
        <p:grpSpPr>
          <a:xfrm>
            <a:off x="3099486" y="5591432"/>
            <a:ext cx="390655" cy="386916"/>
            <a:chOff x="3099486" y="5591432"/>
            <a:chExt cx="390655" cy="386916"/>
          </a:xfrm>
        </p:grpSpPr>
        <p:sp>
          <p:nvSpPr>
            <p:cNvPr id="717" name="SMARTInkShape-558"/>
            <p:cNvSpPr/>
            <p:nvPr/>
          </p:nvSpPr>
          <p:spPr>
            <a:xfrm>
              <a:off x="3099486" y="5674235"/>
              <a:ext cx="20596" cy="133442"/>
            </a:xfrm>
            <a:custGeom>
              <a:avLst/>
              <a:gdLst/>
              <a:ahLst/>
              <a:cxnLst/>
              <a:rect l="0" t="0" r="0" b="0"/>
              <a:pathLst>
                <a:path w="20596" h="133442">
                  <a:moveTo>
                    <a:pt x="0" y="9873"/>
                  </a:moveTo>
                  <a:lnTo>
                    <a:pt x="5467" y="9873"/>
                  </a:lnTo>
                  <a:lnTo>
                    <a:pt x="7077" y="8729"/>
                  </a:lnTo>
                  <a:lnTo>
                    <a:pt x="8151" y="6822"/>
                  </a:lnTo>
                  <a:lnTo>
                    <a:pt x="10172" y="0"/>
                  </a:lnTo>
                  <a:lnTo>
                    <a:pt x="11434" y="18308"/>
                  </a:lnTo>
                  <a:lnTo>
                    <a:pt x="18447" y="44805"/>
                  </a:lnTo>
                  <a:lnTo>
                    <a:pt x="18496" y="62011"/>
                  </a:lnTo>
                  <a:lnTo>
                    <a:pt x="10412" y="125940"/>
                  </a:lnTo>
                  <a:lnTo>
                    <a:pt x="11518" y="128441"/>
                  </a:lnTo>
                  <a:lnTo>
                    <a:pt x="13400" y="130106"/>
                  </a:lnTo>
                  <a:lnTo>
                    <a:pt x="20595" y="1334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 name="SMARTInkShape-559"/>
            <p:cNvSpPr/>
            <p:nvPr/>
          </p:nvSpPr>
          <p:spPr>
            <a:xfrm>
              <a:off x="3140676" y="5591432"/>
              <a:ext cx="10298" cy="1"/>
            </a:xfrm>
            <a:custGeom>
              <a:avLst/>
              <a:gdLst/>
              <a:ahLst/>
              <a:cxnLst/>
              <a:rect l="0" t="0" r="0" b="0"/>
              <a:pathLst>
                <a:path w="10298" h="1">
                  <a:moveTo>
                    <a:pt x="10297"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 name="SMARTInkShape-560"/>
            <p:cNvSpPr/>
            <p:nvPr/>
          </p:nvSpPr>
          <p:spPr>
            <a:xfrm>
              <a:off x="3233351" y="5673811"/>
              <a:ext cx="82380" cy="113271"/>
            </a:xfrm>
            <a:custGeom>
              <a:avLst/>
              <a:gdLst/>
              <a:ahLst/>
              <a:cxnLst/>
              <a:rect l="0" t="0" r="0" b="0"/>
              <a:pathLst>
                <a:path w="82380" h="113271">
                  <a:moveTo>
                    <a:pt x="0" y="0"/>
                  </a:moveTo>
                  <a:lnTo>
                    <a:pt x="0" y="63483"/>
                  </a:lnTo>
                  <a:lnTo>
                    <a:pt x="0" y="111916"/>
                  </a:lnTo>
                  <a:lnTo>
                    <a:pt x="0" y="101936"/>
                  </a:lnTo>
                  <a:lnTo>
                    <a:pt x="3051" y="93740"/>
                  </a:lnTo>
                  <a:lnTo>
                    <a:pt x="34377" y="33157"/>
                  </a:lnTo>
                  <a:lnTo>
                    <a:pt x="41213" y="26177"/>
                  </a:lnTo>
                  <a:lnTo>
                    <a:pt x="44638" y="24316"/>
                  </a:lnTo>
                  <a:lnTo>
                    <a:pt x="46921" y="24220"/>
                  </a:lnTo>
                  <a:lnTo>
                    <a:pt x="48443" y="25300"/>
                  </a:lnTo>
                  <a:lnTo>
                    <a:pt x="69219" y="69420"/>
                  </a:lnTo>
                  <a:lnTo>
                    <a:pt x="74881" y="100592"/>
                  </a:lnTo>
                  <a:lnTo>
                    <a:pt x="82379" y="1132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 name="SMARTInkShape-561"/>
            <p:cNvSpPr/>
            <p:nvPr/>
          </p:nvSpPr>
          <p:spPr>
            <a:xfrm>
              <a:off x="3315730" y="5707019"/>
              <a:ext cx="174411" cy="271329"/>
            </a:xfrm>
            <a:custGeom>
              <a:avLst/>
              <a:gdLst/>
              <a:ahLst/>
              <a:cxnLst/>
              <a:rect l="0" t="0" r="0" b="0"/>
              <a:pathLst>
                <a:path w="174411" h="271329">
                  <a:moveTo>
                    <a:pt x="154459" y="18278"/>
                  </a:moveTo>
                  <a:lnTo>
                    <a:pt x="154459" y="9412"/>
                  </a:lnTo>
                  <a:lnTo>
                    <a:pt x="119331" y="2133"/>
                  </a:lnTo>
                  <a:lnTo>
                    <a:pt x="99302" y="6883"/>
                  </a:lnTo>
                  <a:lnTo>
                    <a:pt x="78876" y="16682"/>
                  </a:lnTo>
                  <a:lnTo>
                    <a:pt x="60619" y="32425"/>
                  </a:lnTo>
                  <a:lnTo>
                    <a:pt x="55545" y="40965"/>
                  </a:lnTo>
                  <a:lnTo>
                    <a:pt x="56341" y="51625"/>
                  </a:lnTo>
                  <a:lnTo>
                    <a:pt x="58155" y="57672"/>
                  </a:lnTo>
                  <a:lnTo>
                    <a:pt x="66273" y="67441"/>
                  </a:lnTo>
                  <a:lnTo>
                    <a:pt x="77508" y="74453"/>
                  </a:lnTo>
                  <a:lnTo>
                    <a:pt x="90130" y="77569"/>
                  </a:lnTo>
                  <a:lnTo>
                    <a:pt x="103367" y="75903"/>
                  </a:lnTo>
                  <a:lnTo>
                    <a:pt x="116878" y="70205"/>
                  </a:lnTo>
                  <a:lnTo>
                    <a:pt x="130510" y="60044"/>
                  </a:lnTo>
                  <a:lnTo>
                    <a:pt x="159783" y="13556"/>
                  </a:lnTo>
                  <a:lnTo>
                    <a:pt x="164101" y="0"/>
                  </a:lnTo>
                  <a:lnTo>
                    <a:pt x="164319" y="372"/>
                  </a:lnTo>
                  <a:lnTo>
                    <a:pt x="172881" y="58343"/>
                  </a:lnTo>
                  <a:lnTo>
                    <a:pt x="174410" y="116722"/>
                  </a:lnTo>
                  <a:lnTo>
                    <a:pt x="173624" y="160428"/>
                  </a:lnTo>
                  <a:lnTo>
                    <a:pt x="166749" y="217908"/>
                  </a:lnTo>
                  <a:lnTo>
                    <a:pt x="160684" y="237815"/>
                  </a:lnTo>
                  <a:lnTo>
                    <a:pt x="148073" y="253530"/>
                  </a:lnTo>
                  <a:lnTo>
                    <a:pt x="139904" y="260923"/>
                  </a:lnTo>
                  <a:lnTo>
                    <a:pt x="118624" y="269138"/>
                  </a:lnTo>
                  <a:lnTo>
                    <a:pt x="106542" y="271328"/>
                  </a:lnTo>
                  <a:lnTo>
                    <a:pt x="77862" y="264610"/>
                  </a:lnTo>
                  <a:lnTo>
                    <a:pt x="0" y="2242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7" name="SMARTInkShape-Group134"/>
          <p:cNvGrpSpPr/>
          <p:nvPr/>
        </p:nvGrpSpPr>
        <p:grpSpPr>
          <a:xfrm>
            <a:off x="2275740" y="5540753"/>
            <a:ext cx="1153261" cy="369896"/>
            <a:chOff x="2275740" y="5540753"/>
            <a:chExt cx="1153261" cy="369896"/>
          </a:xfrm>
        </p:grpSpPr>
        <p:sp>
          <p:nvSpPr>
            <p:cNvPr id="722" name="SMARTInkShape-562"/>
            <p:cNvSpPr/>
            <p:nvPr/>
          </p:nvSpPr>
          <p:spPr>
            <a:xfrm>
              <a:off x="2275740" y="5601730"/>
              <a:ext cx="123531" cy="133865"/>
            </a:xfrm>
            <a:custGeom>
              <a:avLst/>
              <a:gdLst/>
              <a:ahLst/>
              <a:cxnLst/>
              <a:rect l="0" t="0" r="0" b="0"/>
              <a:pathLst>
                <a:path w="123531" h="133865">
                  <a:moveTo>
                    <a:pt x="10260" y="0"/>
                  </a:moveTo>
                  <a:lnTo>
                    <a:pt x="3183" y="16441"/>
                  </a:lnTo>
                  <a:lnTo>
                    <a:pt x="0" y="80409"/>
                  </a:lnTo>
                  <a:lnTo>
                    <a:pt x="6081" y="93325"/>
                  </a:lnTo>
                  <a:lnTo>
                    <a:pt x="23164" y="114796"/>
                  </a:lnTo>
                  <a:lnTo>
                    <a:pt x="30488" y="119670"/>
                  </a:lnTo>
                  <a:lnTo>
                    <a:pt x="41043" y="122412"/>
                  </a:lnTo>
                  <a:lnTo>
                    <a:pt x="44512" y="122797"/>
                  </a:lnTo>
                  <a:lnTo>
                    <a:pt x="54468" y="117123"/>
                  </a:lnTo>
                  <a:lnTo>
                    <a:pt x="77950" y="95471"/>
                  </a:lnTo>
                  <a:lnTo>
                    <a:pt x="113216" y="35383"/>
                  </a:lnTo>
                  <a:lnTo>
                    <a:pt x="118946" y="26023"/>
                  </a:lnTo>
                  <a:lnTo>
                    <a:pt x="123477" y="10498"/>
                  </a:lnTo>
                  <a:lnTo>
                    <a:pt x="122385" y="53848"/>
                  </a:lnTo>
                  <a:lnTo>
                    <a:pt x="113516" y="108454"/>
                  </a:lnTo>
                  <a:lnTo>
                    <a:pt x="113359" y="116086"/>
                  </a:lnTo>
                  <a:lnTo>
                    <a:pt x="116340" y="123293"/>
                  </a:lnTo>
                  <a:lnTo>
                    <a:pt x="123530" y="1338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3" name="SMARTInkShape-563"/>
            <p:cNvSpPr/>
            <p:nvPr/>
          </p:nvSpPr>
          <p:spPr>
            <a:xfrm>
              <a:off x="2471352" y="5612027"/>
              <a:ext cx="102973" cy="133866"/>
            </a:xfrm>
            <a:custGeom>
              <a:avLst/>
              <a:gdLst/>
              <a:ahLst/>
              <a:cxnLst/>
              <a:rect l="0" t="0" r="0" b="0"/>
              <a:pathLst>
                <a:path w="102973" h="133866">
                  <a:moveTo>
                    <a:pt x="20594" y="0"/>
                  </a:moveTo>
                  <a:lnTo>
                    <a:pt x="20594" y="14332"/>
                  </a:lnTo>
                  <a:lnTo>
                    <a:pt x="17543" y="20863"/>
                  </a:lnTo>
                  <a:lnTo>
                    <a:pt x="15127" y="24205"/>
                  </a:lnTo>
                  <a:lnTo>
                    <a:pt x="1556" y="73662"/>
                  </a:lnTo>
                  <a:lnTo>
                    <a:pt x="2" y="122924"/>
                  </a:lnTo>
                  <a:lnTo>
                    <a:pt x="0" y="117910"/>
                  </a:lnTo>
                  <a:lnTo>
                    <a:pt x="19379" y="60460"/>
                  </a:lnTo>
                  <a:lnTo>
                    <a:pt x="54536" y="17848"/>
                  </a:lnTo>
                  <a:lnTo>
                    <a:pt x="64664" y="13652"/>
                  </a:lnTo>
                  <a:lnTo>
                    <a:pt x="70569" y="12534"/>
                  </a:lnTo>
                  <a:lnTo>
                    <a:pt x="80180" y="14342"/>
                  </a:lnTo>
                  <a:lnTo>
                    <a:pt x="84345" y="16427"/>
                  </a:lnTo>
                  <a:lnTo>
                    <a:pt x="92024" y="24844"/>
                  </a:lnTo>
                  <a:lnTo>
                    <a:pt x="98106" y="35069"/>
                  </a:lnTo>
                  <a:lnTo>
                    <a:pt x="101530" y="48402"/>
                  </a:lnTo>
                  <a:lnTo>
                    <a:pt x="102782" y="79444"/>
                  </a:lnTo>
                  <a:lnTo>
                    <a:pt x="94090" y="114712"/>
                  </a:lnTo>
                  <a:lnTo>
                    <a:pt x="94762" y="118809"/>
                  </a:lnTo>
                  <a:lnTo>
                    <a:pt x="102972" y="133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4" name="SMARTInkShape-564"/>
            <p:cNvSpPr/>
            <p:nvPr/>
          </p:nvSpPr>
          <p:spPr>
            <a:xfrm>
              <a:off x="2648576" y="5540753"/>
              <a:ext cx="131695" cy="202932"/>
            </a:xfrm>
            <a:custGeom>
              <a:avLst/>
              <a:gdLst/>
              <a:ahLst/>
              <a:cxnLst/>
              <a:rect l="0" t="0" r="0" b="0"/>
              <a:pathLst>
                <a:path w="131695" h="202932">
                  <a:moveTo>
                    <a:pt x="80208" y="143355"/>
                  </a:moveTo>
                  <a:lnTo>
                    <a:pt x="85674" y="137889"/>
                  </a:lnTo>
                  <a:lnTo>
                    <a:pt x="88358" y="132153"/>
                  </a:lnTo>
                  <a:lnTo>
                    <a:pt x="89074" y="129022"/>
                  </a:lnTo>
                  <a:lnTo>
                    <a:pt x="88407" y="125791"/>
                  </a:lnTo>
                  <a:lnTo>
                    <a:pt x="82001" y="115777"/>
                  </a:lnTo>
                  <a:lnTo>
                    <a:pt x="71713" y="105562"/>
                  </a:lnTo>
                  <a:lnTo>
                    <a:pt x="60796" y="98718"/>
                  </a:lnTo>
                  <a:lnTo>
                    <a:pt x="55825" y="97579"/>
                  </a:lnTo>
                  <a:lnTo>
                    <a:pt x="51367" y="97964"/>
                  </a:lnTo>
                  <a:lnTo>
                    <a:pt x="25347" y="109833"/>
                  </a:lnTo>
                  <a:lnTo>
                    <a:pt x="16543" y="116252"/>
                  </a:lnTo>
                  <a:lnTo>
                    <a:pt x="5154" y="131765"/>
                  </a:lnTo>
                  <a:lnTo>
                    <a:pt x="0" y="150854"/>
                  </a:lnTo>
                  <a:lnTo>
                    <a:pt x="1845" y="164231"/>
                  </a:lnTo>
                  <a:lnTo>
                    <a:pt x="9317" y="181578"/>
                  </a:lnTo>
                  <a:lnTo>
                    <a:pt x="16665" y="190091"/>
                  </a:lnTo>
                  <a:lnTo>
                    <a:pt x="32522" y="200172"/>
                  </a:lnTo>
                  <a:lnTo>
                    <a:pt x="41090" y="202931"/>
                  </a:lnTo>
                  <a:lnTo>
                    <a:pt x="51762" y="201107"/>
                  </a:lnTo>
                  <a:lnTo>
                    <a:pt x="64133" y="195338"/>
                  </a:lnTo>
                  <a:lnTo>
                    <a:pt x="81674" y="180369"/>
                  </a:lnTo>
                  <a:lnTo>
                    <a:pt x="86580" y="172010"/>
                  </a:lnTo>
                  <a:lnTo>
                    <a:pt x="104493" y="112795"/>
                  </a:lnTo>
                  <a:lnTo>
                    <a:pt x="118380" y="55921"/>
                  </a:lnTo>
                  <a:lnTo>
                    <a:pt x="123554" y="31637"/>
                  </a:lnTo>
                  <a:lnTo>
                    <a:pt x="131553" y="0"/>
                  </a:lnTo>
                  <a:lnTo>
                    <a:pt x="130542" y="27313"/>
                  </a:lnTo>
                  <a:lnTo>
                    <a:pt x="122828" y="86447"/>
                  </a:lnTo>
                  <a:lnTo>
                    <a:pt x="113435" y="142642"/>
                  </a:lnTo>
                  <a:lnTo>
                    <a:pt x="113282" y="162488"/>
                  </a:lnTo>
                  <a:lnTo>
                    <a:pt x="131694" y="1948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5" name="SMARTInkShape-565"/>
            <p:cNvSpPr/>
            <p:nvPr/>
          </p:nvSpPr>
          <p:spPr>
            <a:xfrm>
              <a:off x="2872946" y="5642919"/>
              <a:ext cx="107435" cy="112220"/>
            </a:xfrm>
            <a:custGeom>
              <a:avLst/>
              <a:gdLst/>
              <a:ahLst/>
              <a:cxnLst/>
              <a:rect l="0" t="0" r="0" b="0"/>
              <a:pathLst>
                <a:path w="107435" h="112220">
                  <a:moveTo>
                    <a:pt x="30892" y="0"/>
                  </a:moveTo>
                  <a:lnTo>
                    <a:pt x="16559" y="14332"/>
                  </a:lnTo>
                  <a:lnTo>
                    <a:pt x="13080" y="23913"/>
                  </a:lnTo>
                  <a:lnTo>
                    <a:pt x="10460" y="72241"/>
                  </a:lnTo>
                  <a:lnTo>
                    <a:pt x="13421" y="80924"/>
                  </a:lnTo>
                  <a:lnTo>
                    <a:pt x="30110" y="101288"/>
                  </a:lnTo>
                  <a:lnTo>
                    <a:pt x="42367" y="107944"/>
                  </a:lnTo>
                  <a:lnTo>
                    <a:pt x="68881" y="112219"/>
                  </a:lnTo>
                  <a:lnTo>
                    <a:pt x="74524" y="110281"/>
                  </a:lnTo>
                  <a:lnTo>
                    <a:pt x="83846" y="102026"/>
                  </a:lnTo>
                  <a:lnTo>
                    <a:pt x="106233" y="64831"/>
                  </a:lnTo>
                  <a:lnTo>
                    <a:pt x="107434" y="58095"/>
                  </a:lnTo>
                  <a:lnTo>
                    <a:pt x="105718" y="44507"/>
                  </a:lnTo>
                  <a:lnTo>
                    <a:pt x="98320" y="23993"/>
                  </a:lnTo>
                  <a:lnTo>
                    <a:pt x="86031" y="13333"/>
                  </a:lnTo>
                  <a:lnTo>
                    <a:pt x="69127" y="5926"/>
                  </a:lnTo>
                  <a:lnTo>
                    <a:pt x="50174" y="2634"/>
                  </a:lnTo>
                  <a:lnTo>
                    <a:pt x="33359" y="4221"/>
                  </a:lnTo>
                  <a:lnTo>
                    <a:pt x="19403" y="8741"/>
                  </a:lnTo>
                  <a:lnTo>
                    <a:pt x="0" y="20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6" name="SMARTInkShape-566"/>
            <p:cNvSpPr/>
            <p:nvPr/>
          </p:nvSpPr>
          <p:spPr>
            <a:xfrm>
              <a:off x="2481649" y="5838567"/>
              <a:ext cx="947352" cy="72082"/>
            </a:xfrm>
            <a:custGeom>
              <a:avLst/>
              <a:gdLst/>
              <a:ahLst/>
              <a:cxnLst/>
              <a:rect l="0" t="0" r="0" b="0"/>
              <a:pathLst>
                <a:path w="947352" h="72082">
                  <a:moveTo>
                    <a:pt x="0" y="30893"/>
                  </a:moveTo>
                  <a:lnTo>
                    <a:pt x="24205" y="30893"/>
                  </a:lnTo>
                  <a:lnTo>
                    <a:pt x="88206" y="50448"/>
                  </a:lnTo>
                  <a:lnTo>
                    <a:pt x="100377" y="52324"/>
                  </a:lnTo>
                  <a:lnTo>
                    <a:pt x="124410" y="59577"/>
                  </a:lnTo>
                  <a:lnTo>
                    <a:pt x="144412" y="64182"/>
                  </a:lnTo>
                  <a:lnTo>
                    <a:pt x="164830" y="69741"/>
                  </a:lnTo>
                  <a:lnTo>
                    <a:pt x="226542" y="72021"/>
                  </a:lnTo>
                  <a:lnTo>
                    <a:pt x="285315" y="72081"/>
                  </a:lnTo>
                  <a:lnTo>
                    <a:pt x="332971" y="70938"/>
                  </a:lnTo>
                  <a:lnTo>
                    <a:pt x="374137" y="62739"/>
                  </a:lnTo>
                  <a:lnTo>
                    <a:pt x="408247" y="60724"/>
                  </a:lnTo>
                  <a:lnTo>
                    <a:pt x="439775" y="52930"/>
                  </a:lnTo>
                  <a:lnTo>
                    <a:pt x="503948" y="51543"/>
                  </a:lnTo>
                  <a:lnTo>
                    <a:pt x="537666" y="50350"/>
                  </a:lnTo>
                  <a:lnTo>
                    <a:pt x="558184" y="43338"/>
                  </a:lnTo>
                  <a:lnTo>
                    <a:pt x="620944" y="41245"/>
                  </a:lnTo>
                  <a:lnTo>
                    <a:pt x="661512" y="40053"/>
                  </a:lnTo>
                  <a:lnTo>
                    <a:pt x="710458" y="31529"/>
                  </a:lnTo>
                  <a:lnTo>
                    <a:pt x="774753" y="30903"/>
                  </a:lnTo>
                  <a:lnTo>
                    <a:pt x="835364" y="21020"/>
                  </a:lnTo>
                  <a:lnTo>
                    <a:pt x="857895" y="19536"/>
                  </a:lnTo>
                  <a:lnTo>
                    <a:pt x="877601" y="12462"/>
                  </a:lnTo>
                  <a:lnTo>
                    <a:pt x="941913" y="10298"/>
                  </a:lnTo>
                  <a:lnTo>
                    <a:pt x="943726" y="9153"/>
                  </a:lnTo>
                  <a:lnTo>
                    <a:pt x="9473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28" name="SMARTInkShape-567"/>
          <p:cNvSpPr/>
          <p:nvPr/>
        </p:nvSpPr>
        <p:spPr>
          <a:xfrm>
            <a:off x="8029016" y="3170039"/>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64" name="SMARTInkShape-Group136"/>
          <p:cNvGrpSpPr/>
          <p:nvPr/>
        </p:nvGrpSpPr>
        <p:grpSpPr>
          <a:xfrm>
            <a:off x="2100649" y="1791944"/>
            <a:ext cx="5395784" cy="502037"/>
            <a:chOff x="2100649" y="1791944"/>
            <a:chExt cx="5395784" cy="502037"/>
          </a:xfrm>
        </p:grpSpPr>
        <p:sp>
          <p:nvSpPr>
            <p:cNvPr id="729" name="SMARTInkShape-568"/>
            <p:cNvSpPr/>
            <p:nvPr/>
          </p:nvSpPr>
          <p:spPr>
            <a:xfrm>
              <a:off x="4839730" y="1956486"/>
              <a:ext cx="1" cy="20596"/>
            </a:xfrm>
            <a:custGeom>
              <a:avLst/>
              <a:gdLst/>
              <a:ahLst/>
              <a:cxnLst/>
              <a:rect l="0" t="0" r="0" b="0"/>
              <a:pathLst>
                <a:path w="1" h="20596">
                  <a:moveTo>
                    <a:pt x="0" y="20595"/>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0" name="SMARTInkShape-569"/>
            <p:cNvSpPr/>
            <p:nvPr/>
          </p:nvSpPr>
          <p:spPr>
            <a:xfrm>
              <a:off x="4922108" y="1956486"/>
              <a:ext cx="9344" cy="185353"/>
            </a:xfrm>
            <a:custGeom>
              <a:avLst/>
              <a:gdLst/>
              <a:ahLst/>
              <a:cxnLst/>
              <a:rect l="0" t="0" r="0" b="0"/>
              <a:pathLst>
                <a:path w="9344" h="185353">
                  <a:moveTo>
                    <a:pt x="0" y="0"/>
                  </a:moveTo>
                  <a:lnTo>
                    <a:pt x="0" y="14333"/>
                  </a:lnTo>
                  <a:lnTo>
                    <a:pt x="9343" y="57645"/>
                  </a:lnTo>
                  <a:lnTo>
                    <a:pt x="7057" y="101817"/>
                  </a:lnTo>
                  <a:lnTo>
                    <a:pt x="413" y="164054"/>
                  </a:lnTo>
                  <a:lnTo>
                    <a:pt x="0" y="1853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1" name="SMARTInkShape-570"/>
            <p:cNvSpPr/>
            <p:nvPr/>
          </p:nvSpPr>
          <p:spPr>
            <a:xfrm>
              <a:off x="4901513" y="1977686"/>
              <a:ext cx="288325" cy="164153"/>
            </a:xfrm>
            <a:custGeom>
              <a:avLst/>
              <a:gdLst/>
              <a:ahLst/>
              <a:cxnLst/>
              <a:rect l="0" t="0" r="0" b="0"/>
              <a:pathLst>
                <a:path w="288325" h="164153">
                  <a:moveTo>
                    <a:pt x="0" y="92071"/>
                  </a:moveTo>
                  <a:lnTo>
                    <a:pt x="0" y="83205"/>
                  </a:lnTo>
                  <a:lnTo>
                    <a:pt x="1145" y="82728"/>
                  </a:lnTo>
                  <a:lnTo>
                    <a:pt x="59985" y="70589"/>
                  </a:lnTo>
                  <a:lnTo>
                    <a:pt x="88795" y="60130"/>
                  </a:lnTo>
                  <a:lnTo>
                    <a:pt x="115062" y="38143"/>
                  </a:lnTo>
                  <a:lnTo>
                    <a:pt x="119787" y="30728"/>
                  </a:lnTo>
                  <a:lnTo>
                    <a:pt x="123031" y="23618"/>
                  </a:lnTo>
                  <a:lnTo>
                    <a:pt x="130147" y="13183"/>
                  </a:lnTo>
                  <a:lnTo>
                    <a:pt x="133721" y="0"/>
                  </a:lnTo>
                  <a:lnTo>
                    <a:pt x="133822" y="5041"/>
                  </a:lnTo>
                  <a:lnTo>
                    <a:pt x="136898" y="10676"/>
                  </a:lnTo>
                  <a:lnTo>
                    <a:pt x="139319" y="13780"/>
                  </a:lnTo>
                  <a:lnTo>
                    <a:pt x="142727" y="34549"/>
                  </a:lnTo>
                  <a:lnTo>
                    <a:pt x="143973" y="90485"/>
                  </a:lnTo>
                  <a:lnTo>
                    <a:pt x="144155" y="154535"/>
                  </a:lnTo>
                  <a:lnTo>
                    <a:pt x="144162" y="163776"/>
                  </a:lnTo>
                  <a:lnTo>
                    <a:pt x="172886" y="101912"/>
                  </a:lnTo>
                  <a:lnTo>
                    <a:pt x="190175" y="80367"/>
                  </a:lnTo>
                  <a:lnTo>
                    <a:pt x="203132" y="70469"/>
                  </a:lnTo>
                  <a:lnTo>
                    <a:pt x="216519" y="65308"/>
                  </a:lnTo>
                  <a:lnTo>
                    <a:pt x="223292" y="63932"/>
                  </a:lnTo>
                  <a:lnTo>
                    <a:pt x="227807" y="64158"/>
                  </a:lnTo>
                  <a:lnTo>
                    <a:pt x="230818" y="65453"/>
                  </a:lnTo>
                  <a:lnTo>
                    <a:pt x="236451" y="69943"/>
                  </a:lnTo>
                  <a:lnTo>
                    <a:pt x="246582" y="75753"/>
                  </a:lnTo>
                  <a:lnTo>
                    <a:pt x="250199" y="81192"/>
                  </a:lnTo>
                  <a:lnTo>
                    <a:pt x="266016" y="139901"/>
                  </a:lnTo>
                  <a:lnTo>
                    <a:pt x="270020" y="150704"/>
                  </a:lnTo>
                  <a:lnTo>
                    <a:pt x="288324" y="1641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2" name="SMARTInkShape-571"/>
            <p:cNvSpPr/>
            <p:nvPr/>
          </p:nvSpPr>
          <p:spPr>
            <a:xfrm>
              <a:off x="5386913" y="1946189"/>
              <a:ext cx="91251" cy="213380"/>
            </a:xfrm>
            <a:custGeom>
              <a:avLst/>
              <a:gdLst/>
              <a:ahLst/>
              <a:cxnLst/>
              <a:rect l="0" t="0" r="0" b="0"/>
              <a:pathLst>
                <a:path w="91251" h="213380">
                  <a:moveTo>
                    <a:pt x="8870" y="0"/>
                  </a:moveTo>
                  <a:lnTo>
                    <a:pt x="7726" y="61784"/>
                  </a:lnTo>
                  <a:lnTo>
                    <a:pt x="721" y="113949"/>
                  </a:lnTo>
                  <a:lnTo>
                    <a:pt x="0" y="172643"/>
                  </a:lnTo>
                  <a:lnTo>
                    <a:pt x="6878" y="196206"/>
                  </a:lnTo>
                  <a:lnTo>
                    <a:pt x="12943" y="206575"/>
                  </a:lnTo>
                  <a:lnTo>
                    <a:pt x="17306" y="209798"/>
                  </a:lnTo>
                  <a:lnTo>
                    <a:pt x="28256" y="213379"/>
                  </a:lnTo>
                  <a:lnTo>
                    <a:pt x="40751" y="211919"/>
                  </a:lnTo>
                  <a:lnTo>
                    <a:pt x="73073" y="198512"/>
                  </a:lnTo>
                  <a:lnTo>
                    <a:pt x="91250" y="175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SMARTInkShape-572"/>
            <p:cNvSpPr/>
            <p:nvPr/>
          </p:nvSpPr>
          <p:spPr>
            <a:xfrm>
              <a:off x="5389851" y="2028568"/>
              <a:ext cx="78015" cy="20595"/>
            </a:xfrm>
            <a:custGeom>
              <a:avLst/>
              <a:gdLst/>
              <a:ahLst/>
              <a:cxnLst/>
              <a:rect l="0" t="0" r="0" b="0"/>
              <a:pathLst>
                <a:path w="78015" h="20595">
                  <a:moveTo>
                    <a:pt x="5932" y="20594"/>
                  </a:moveTo>
                  <a:lnTo>
                    <a:pt x="0" y="20594"/>
                  </a:lnTo>
                  <a:lnTo>
                    <a:pt x="22847" y="19450"/>
                  </a:lnTo>
                  <a:lnTo>
                    <a:pt x="62153" y="10107"/>
                  </a:lnTo>
                  <a:lnTo>
                    <a:pt x="7801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4" name="SMARTInkShape-573"/>
            <p:cNvSpPr/>
            <p:nvPr/>
          </p:nvSpPr>
          <p:spPr>
            <a:xfrm>
              <a:off x="5509058" y="1956486"/>
              <a:ext cx="133862" cy="205947"/>
            </a:xfrm>
            <a:custGeom>
              <a:avLst/>
              <a:gdLst/>
              <a:ahLst/>
              <a:cxnLst/>
              <a:rect l="0" t="0" r="0" b="0"/>
              <a:pathLst>
                <a:path w="133862" h="205947">
                  <a:moveTo>
                    <a:pt x="10293" y="0"/>
                  </a:moveTo>
                  <a:lnTo>
                    <a:pt x="4827" y="59344"/>
                  </a:lnTo>
                  <a:lnTo>
                    <a:pt x="950" y="110712"/>
                  </a:lnTo>
                  <a:lnTo>
                    <a:pt x="81" y="173563"/>
                  </a:lnTo>
                  <a:lnTo>
                    <a:pt x="0" y="193758"/>
                  </a:lnTo>
                  <a:lnTo>
                    <a:pt x="1142" y="193244"/>
                  </a:lnTo>
                  <a:lnTo>
                    <a:pt x="5464" y="189622"/>
                  </a:lnTo>
                  <a:lnTo>
                    <a:pt x="35795" y="132910"/>
                  </a:lnTo>
                  <a:lnTo>
                    <a:pt x="68839" y="87720"/>
                  </a:lnTo>
                  <a:lnTo>
                    <a:pt x="82460" y="79032"/>
                  </a:lnTo>
                  <a:lnTo>
                    <a:pt x="104385" y="73455"/>
                  </a:lnTo>
                  <a:lnTo>
                    <a:pt x="108489" y="75285"/>
                  </a:lnTo>
                  <a:lnTo>
                    <a:pt x="116101" y="83421"/>
                  </a:lnTo>
                  <a:lnTo>
                    <a:pt x="126819" y="100867"/>
                  </a:lnTo>
                  <a:lnTo>
                    <a:pt x="131774" y="125995"/>
                  </a:lnTo>
                  <a:lnTo>
                    <a:pt x="132303" y="164092"/>
                  </a:lnTo>
                  <a:lnTo>
                    <a:pt x="127806" y="186426"/>
                  </a:lnTo>
                  <a:lnTo>
                    <a:pt x="133861"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5" name="SMARTInkShape-574"/>
            <p:cNvSpPr/>
            <p:nvPr/>
          </p:nvSpPr>
          <p:spPr>
            <a:xfrm>
              <a:off x="5694406" y="2028748"/>
              <a:ext cx="113271" cy="121597"/>
            </a:xfrm>
            <a:custGeom>
              <a:avLst/>
              <a:gdLst/>
              <a:ahLst/>
              <a:cxnLst/>
              <a:rect l="0" t="0" r="0" b="0"/>
              <a:pathLst>
                <a:path w="113271" h="121597">
                  <a:moveTo>
                    <a:pt x="0" y="61603"/>
                  </a:moveTo>
                  <a:lnTo>
                    <a:pt x="5465" y="56137"/>
                  </a:lnTo>
                  <a:lnTo>
                    <a:pt x="14251" y="53453"/>
                  </a:lnTo>
                  <a:lnTo>
                    <a:pt x="19798" y="52738"/>
                  </a:lnTo>
                  <a:lnTo>
                    <a:pt x="32064" y="45840"/>
                  </a:lnTo>
                  <a:lnTo>
                    <a:pt x="53114" y="28233"/>
                  </a:lnTo>
                  <a:lnTo>
                    <a:pt x="57931" y="20838"/>
                  </a:lnTo>
                  <a:lnTo>
                    <a:pt x="60642" y="10242"/>
                  </a:lnTo>
                  <a:lnTo>
                    <a:pt x="61558" y="1878"/>
                  </a:lnTo>
                  <a:lnTo>
                    <a:pt x="60488" y="1192"/>
                  </a:lnTo>
                  <a:lnTo>
                    <a:pt x="47432" y="0"/>
                  </a:lnTo>
                  <a:lnTo>
                    <a:pt x="32105" y="10806"/>
                  </a:lnTo>
                  <a:lnTo>
                    <a:pt x="7272" y="57101"/>
                  </a:lnTo>
                  <a:lnTo>
                    <a:pt x="2154" y="78448"/>
                  </a:lnTo>
                  <a:lnTo>
                    <a:pt x="3725" y="85419"/>
                  </a:lnTo>
                  <a:lnTo>
                    <a:pt x="17920" y="108994"/>
                  </a:lnTo>
                  <a:lnTo>
                    <a:pt x="42440" y="119357"/>
                  </a:lnTo>
                  <a:lnTo>
                    <a:pt x="52423" y="121596"/>
                  </a:lnTo>
                  <a:lnTo>
                    <a:pt x="63725" y="119540"/>
                  </a:lnTo>
                  <a:lnTo>
                    <a:pt x="76376" y="113668"/>
                  </a:lnTo>
                  <a:lnTo>
                    <a:pt x="94074" y="98642"/>
                  </a:lnTo>
                  <a:lnTo>
                    <a:pt x="113270" y="719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6" name="SMARTInkShape-575"/>
            <p:cNvSpPr/>
            <p:nvPr/>
          </p:nvSpPr>
          <p:spPr>
            <a:xfrm>
              <a:off x="6018011" y="2040279"/>
              <a:ext cx="137565" cy="253702"/>
            </a:xfrm>
            <a:custGeom>
              <a:avLst/>
              <a:gdLst/>
              <a:ahLst/>
              <a:cxnLst/>
              <a:rect l="0" t="0" r="0" b="0"/>
              <a:pathLst>
                <a:path w="137565" h="253702">
                  <a:moveTo>
                    <a:pt x="26502" y="29478"/>
                  </a:moveTo>
                  <a:lnTo>
                    <a:pt x="17637" y="29478"/>
                  </a:lnTo>
                  <a:lnTo>
                    <a:pt x="17161" y="30622"/>
                  </a:lnTo>
                  <a:lnTo>
                    <a:pt x="13170" y="94053"/>
                  </a:lnTo>
                  <a:lnTo>
                    <a:pt x="7343" y="146732"/>
                  </a:lnTo>
                  <a:lnTo>
                    <a:pt x="6098" y="208800"/>
                  </a:lnTo>
                  <a:lnTo>
                    <a:pt x="4847" y="224735"/>
                  </a:lnTo>
                  <a:lnTo>
                    <a:pt x="0" y="240138"/>
                  </a:lnTo>
                  <a:lnTo>
                    <a:pt x="4904" y="253701"/>
                  </a:lnTo>
                  <a:lnTo>
                    <a:pt x="5239" y="253329"/>
                  </a:lnTo>
                  <a:lnTo>
                    <a:pt x="14048" y="189905"/>
                  </a:lnTo>
                  <a:lnTo>
                    <a:pt x="24142" y="127304"/>
                  </a:lnTo>
                  <a:lnTo>
                    <a:pt x="43759" y="62988"/>
                  </a:lnTo>
                  <a:lnTo>
                    <a:pt x="55133" y="31397"/>
                  </a:lnTo>
                  <a:lnTo>
                    <a:pt x="66305" y="14694"/>
                  </a:lnTo>
                  <a:lnTo>
                    <a:pt x="78899" y="5745"/>
                  </a:lnTo>
                  <a:lnTo>
                    <a:pt x="98853" y="707"/>
                  </a:lnTo>
                  <a:lnTo>
                    <a:pt x="105628" y="0"/>
                  </a:lnTo>
                  <a:lnTo>
                    <a:pt x="111289" y="1817"/>
                  </a:lnTo>
                  <a:lnTo>
                    <a:pt x="120629" y="9938"/>
                  </a:lnTo>
                  <a:lnTo>
                    <a:pt x="132321" y="32841"/>
                  </a:lnTo>
                  <a:lnTo>
                    <a:pt x="137564" y="55900"/>
                  </a:lnTo>
                  <a:lnTo>
                    <a:pt x="133651" y="82691"/>
                  </a:lnTo>
                  <a:lnTo>
                    <a:pt x="125247" y="106901"/>
                  </a:lnTo>
                  <a:lnTo>
                    <a:pt x="112722" y="118426"/>
                  </a:lnTo>
                  <a:lnTo>
                    <a:pt x="92475" y="128295"/>
                  </a:lnTo>
                  <a:lnTo>
                    <a:pt x="69917" y="131630"/>
                  </a:lnTo>
                  <a:lnTo>
                    <a:pt x="56857" y="125984"/>
                  </a:lnTo>
                  <a:lnTo>
                    <a:pt x="35295" y="109180"/>
                  </a:lnTo>
                  <a:lnTo>
                    <a:pt x="26502" y="912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7" name="SMARTInkShape-576"/>
            <p:cNvSpPr/>
            <p:nvPr/>
          </p:nvSpPr>
          <p:spPr>
            <a:xfrm>
              <a:off x="6188687" y="2028568"/>
              <a:ext cx="92665" cy="131536"/>
            </a:xfrm>
            <a:custGeom>
              <a:avLst/>
              <a:gdLst/>
              <a:ahLst/>
              <a:cxnLst/>
              <a:rect l="0" t="0" r="0" b="0"/>
              <a:pathLst>
                <a:path w="92665" h="131536">
                  <a:moveTo>
                    <a:pt x="10286" y="41189"/>
                  </a:moveTo>
                  <a:lnTo>
                    <a:pt x="7234" y="85965"/>
                  </a:lnTo>
                  <a:lnTo>
                    <a:pt x="114" y="131535"/>
                  </a:lnTo>
                  <a:lnTo>
                    <a:pt x="0" y="119327"/>
                  </a:lnTo>
                  <a:lnTo>
                    <a:pt x="3046" y="112911"/>
                  </a:lnTo>
                  <a:lnTo>
                    <a:pt x="43986" y="51813"/>
                  </a:lnTo>
                  <a:lnTo>
                    <a:pt x="58283" y="29717"/>
                  </a:lnTo>
                  <a:lnTo>
                    <a:pt x="9266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8" name="SMARTInkShape-577"/>
            <p:cNvSpPr/>
            <p:nvPr/>
          </p:nvSpPr>
          <p:spPr>
            <a:xfrm>
              <a:off x="6291649" y="2051280"/>
              <a:ext cx="113271" cy="128823"/>
            </a:xfrm>
            <a:custGeom>
              <a:avLst/>
              <a:gdLst/>
              <a:ahLst/>
              <a:cxnLst/>
              <a:rect l="0" t="0" r="0" b="0"/>
              <a:pathLst>
                <a:path w="113271" h="128823">
                  <a:moveTo>
                    <a:pt x="0" y="90558"/>
                  </a:moveTo>
                  <a:lnTo>
                    <a:pt x="23198" y="90558"/>
                  </a:lnTo>
                  <a:lnTo>
                    <a:pt x="39544" y="85092"/>
                  </a:lnTo>
                  <a:lnTo>
                    <a:pt x="64348" y="70759"/>
                  </a:lnTo>
                  <a:lnTo>
                    <a:pt x="103994" y="28576"/>
                  </a:lnTo>
                  <a:lnTo>
                    <a:pt x="109148" y="19914"/>
                  </a:lnTo>
                  <a:lnTo>
                    <a:pt x="112048" y="8605"/>
                  </a:lnTo>
                  <a:lnTo>
                    <a:pt x="112456" y="5031"/>
                  </a:lnTo>
                  <a:lnTo>
                    <a:pt x="110439" y="2648"/>
                  </a:lnTo>
                  <a:lnTo>
                    <a:pt x="102096" y="0"/>
                  </a:lnTo>
                  <a:lnTo>
                    <a:pt x="97811" y="438"/>
                  </a:lnTo>
                  <a:lnTo>
                    <a:pt x="90001" y="3976"/>
                  </a:lnTo>
                  <a:lnTo>
                    <a:pt x="54381" y="36475"/>
                  </a:lnTo>
                  <a:lnTo>
                    <a:pt x="28014" y="85767"/>
                  </a:lnTo>
                  <a:lnTo>
                    <a:pt x="26942" y="100251"/>
                  </a:lnTo>
                  <a:lnTo>
                    <a:pt x="28259" y="107318"/>
                  </a:lnTo>
                  <a:lnTo>
                    <a:pt x="35823" y="118220"/>
                  </a:lnTo>
                  <a:lnTo>
                    <a:pt x="41044" y="122729"/>
                  </a:lnTo>
                  <a:lnTo>
                    <a:pt x="55998" y="127739"/>
                  </a:lnTo>
                  <a:lnTo>
                    <a:pt x="72942" y="128822"/>
                  </a:lnTo>
                  <a:lnTo>
                    <a:pt x="113270" y="1214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9" name="SMARTInkShape-578"/>
            <p:cNvSpPr/>
            <p:nvPr/>
          </p:nvSpPr>
          <p:spPr>
            <a:xfrm>
              <a:off x="6528487" y="1855620"/>
              <a:ext cx="133865" cy="337705"/>
            </a:xfrm>
            <a:custGeom>
              <a:avLst/>
              <a:gdLst/>
              <a:ahLst/>
              <a:cxnLst/>
              <a:rect l="0" t="0" r="0" b="0"/>
              <a:pathLst>
                <a:path w="133865" h="337705">
                  <a:moveTo>
                    <a:pt x="133864" y="39083"/>
                  </a:moveTo>
                  <a:lnTo>
                    <a:pt x="133864" y="28150"/>
                  </a:lnTo>
                  <a:lnTo>
                    <a:pt x="131576" y="23785"/>
                  </a:lnTo>
                  <a:lnTo>
                    <a:pt x="117423" y="12176"/>
                  </a:lnTo>
                  <a:lnTo>
                    <a:pt x="98736" y="2634"/>
                  </a:lnTo>
                  <a:lnTo>
                    <a:pt x="85453" y="0"/>
                  </a:lnTo>
                  <a:lnTo>
                    <a:pt x="78707" y="1586"/>
                  </a:lnTo>
                  <a:lnTo>
                    <a:pt x="65110" y="9451"/>
                  </a:lnTo>
                  <a:lnTo>
                    <a:pt x="44589" y="32210"/>
                  </a:lnTo>
                  <a:lnTo>
                    <a:pt x="21162" y="84071"/>
                  </a:lnTo>
                  <a:lnTo>
                    <a:pt x="12443" y="123398"/>
                  </a:lnTo>
                  <a:lnTo>
                    <a:pt x="10580" y="184136"/>
                  </a:lnTo>
                  <a:lnTo>
                    <a:pt x="10353" y="241094"/>
                  </a:lnTo>
                  <a:lnTo>
                    <a:pt x="10303" y="299246"/>
                  </a:lnTo>
                  <a:lnTo>
                    <a:pt x="10298" y="317283"/>
                  </a:lnTo>
                  <a:lnTo>
                    <a:pt x="7247" y="325959"/>
                  </a:lnTo>
                  <a:lnTo>
                    <a:pt x="0" y="3377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0" name="SMARTInkShape-579"/>
            <p:cNvSpPr/>
            <p:nvPr/>
          </p:nvSpPr>
          <p:spPr>
            <a:xfrm>
              <a:off x="6487297" y="2059626"/>
              <a:ext cx="154461" cy="121154"/>
            </a:xfrm>
            <a:custGeom>
              <a:avLst/>
              <a:gdLst/>
              <a:ahLst/>
              <a:cxnLst/>
              <a:rect l="0" t="0" r="0" b="0"/>
              <a:pathLst>
                <a:path w="154461" h="121154">
                  <a:moveTo>
                    <a:pt x="0" y="30725"/>
                  </a:moveTo>
                  <a:lnTo>
                    <a:pt x="19855" y="29581"/>
                  </a:lnTo>
                  <a:lnTo>
                    <a:pt x="82939" y="18013"/>
                  </a:lnTo>
                  <a:lnTo>
                    <a:pt x="143331" y="0"/>
                  </a:lnTo>
                  <a:lnTo>
                    <a:pt x="143915" y="5349"/>
                  </a:lnTo>
                  <a:lnTo>
                    <a:pt x="144156" y="63884"/>
                  </a:lnTo>
                  <a:lnTo>
                    <a:pt x="144162" y="103801"/>
                  </a:lnTo>
                  <a:lnTo>
                    <a:pt x="147214" y="112020"/>
                  </a:lnTo>
                  <a:lnTo>
                    <a:pt x="153028" y="121153"/>
                  </a:lnTo>
                  <a:lnTo>
                    <a:pt x="153506" y="120758"/>
                  </a:lnTo>
                  <a:lnTo>
                    <a:pt x="154460" y="1131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1" name="SMARTInkShape-580"/>
            <p:cNvSpPr/>
            <p:nvPr/>
          </p:nvSpPr>
          <p:spPr>
            <a:xfrm>
              <a:off x="6713837" y="2069757"/>
              <a:ext cx="92677" cy="113271"/>
            </a:xfrm>
            <a:custGeom>
              <a:avLst/>
              <a:gdLst/>
              <a:ahLst/>
              <a:cxnLst/>
              <a:rect l="0" t="0" r="0" b="0"/>
              <a:pathLst>
                <a:path w="92677" h="113271">
                  <a:moveTo>
                    <a:pt x="0" y="0"/>
                  </a:moveTo>
                  <a:lnTo>
                    <a:pt x="51835" y="59983"/>
                  </a:lnTo>
                  <a:lnTo>
                    <a:pt x="86605" y="99764"/>
                  </a:lnTo>
                  <a:lnTo>
                    <a:pt x="92676"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2" name="SMARTInkShape-581"/>
            <p:cNvSpPr/>
            <p:nvPr/>
          </p:nvSpPr>
          <p:spPr>
            <a:xfrm>
              <a:off x="6745805" y="2069757"/>
              <a:ext cx="91601" cy="141779"/>
            </a:xfrm>
            <a:custGeom>
              <a:avLst/>
              <a:gdLst/>
              <a:ahLst/>
              <a:cxnLst/>
              <a:rect l="0" t="0" r="0" b="0"/>
              <a:pathLst>
                <a:path w="91601" h="141779">
                  <a:moveTo>
                    <a:pt x="91600" y="0"/>
                  </a:moveTo>
                  <a:lnTo>
                    <a:pt x="91600" y="5466"/>
                  </a:lnTo>
                  <a:lnTo>
                    <a:pt x="90456" y="7077"/>
                  </a:lnTo>
                  <a:lnTo>
                    <a:pt x="88548" y="8150"/>
                  </a:lnTo>
                  <a:lnTo>
                    <a:pt x="86134" y="8866"/>
                  </a:lnTo>
                  <a:lnTo>
                    <a:pt x="80398" y="15763"/>
                  </a:lnTo>
                  <a:lnTo>
                    <a:pt x="42890" y="73003"/>
                  </a:lnTo>
                  <a:lnTo>
                    <a:pt x="23034" y="111164"/>
                  </a:lnTo>
                  <a:lnTo>
                    <a:pt x="4364" y="132092"/>
                  </a:lnTo>
                  <a:lnTo>
                    <a:pt x="0" y="141778"/>
                  </a:lnTo>
                  <a:lnTo>
                    <a:pt x="786" y="141428"/>
                  </a:lnTo>
                  <a:lnTo>
                    <a:pt x="7357" y="136614"/>
                  </a:lnTo>
                  <a:lnTo>
                    <a:pt x="19519"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SMARTInkShape-582"/>
            <p:cNvSpPr/>
            <p:nvPr/>
          </p:nvSpPr>
          <p:spPr>
            <a:xfrm>
              <a:off x="7012460" y="2038865"/>
              <a:ext cx="133865" cy="167608"/>
            </a:xfrm>
            <a:custGeom>
              <a:avLst/>
              <a:gdLst/>
              <a:ahLst/>
              <a:cxnLst/>
              <a:rect l="0" t="0" r="0" b="0"/>
              <a:pathLst>
                <a:path w="133865" h="167608">
                  <a:moveTo>
                    <a:pt x="0" y="0"/>
                  </a:moveTo>
                  <a:lnTo>
                    <a:pt x="0" y="59984"/>
                  </a:lnTo>
                  <a:lnTo>
                    <a:pt x="1143" y="116633"/>
                  </a:lnTo>
                  <a:lnTo>
                    <a:pt x="8221" y="136132"/>
                  </a:lnTo>
                  <a:lnTo>
                    <a:pt x="14331" y="145551"/>
                  </a:lnTo>
                  <a:lnTo>
                    <a:pt x="18707" y="148521"/>
                  </a:lnTo>
                  <a:lnTo>
                    <a:pt x="29673" y="151820"/>
                  </a:lnTo>
                  <a:lnTo>
                    <a:pt x="42172" y="150235"/>
                  </a:lnTo>
                  <a:lnTo>
                    <a:pt x="68843" y="139895"/>
                  </a:lnTo>
                  <a:lnTo>
                    <a:pt x="104389" y="102330"/>
                  </a:lnTo>
                  <a:lnTo>
                    <a:pt x="116104" y="79137"/>
                  </a:lnTo>
                  <a:lnTo>
                    <a:pt x="122091" y="48770"/>
                  </a:lnTo>
                  <a:lnTo>
                    <a:pt x="124273" y="29959"/>
                  </a:lnTo>
                  <a:lnTo>
                    <a:pt x="126327" y="26838"/>
                  </a:lnTo>
                  <a:lnTo>
                    <a:pt x="128837" y="24757"/>
                  </a:lnTo>
                  <a:lnTo>
                    <a:pt x="129368" y="23369"/>
                  </a:lnTo>
                  <a:lnTo>
                    <a:pt x="128579" y="22444"/>
                  </a:lnTo>
                  <a:lnTo>
                    <a:pt x="126909" y="21828"/>
                  </a:lnTo>
                  <a:lnTo>
                    <a:pt x="125795" y="22561"/>
                  </a:lnTo>
                  <a:lnTo>
                    <a:pt x="124556" y="26426"/>
                  </a:lnTo>
                  <a:lnTo>
                    <a:pt x="120554" y="85154"/>
                  </a:lnTo>
                  <a:lnTo>
                    <a:pt x="114709" y="124116"/>
                  </a:lnTo>
                  <a:lnTo>
                    <a:pt x="119162" y="149155"/>
                  </a:lnTo>
                  <a:lnTo>
                    <a:pt x="127728" y="165600"/>
                  </a:lnTo>
                  <a:lnTo>
                    <a:pt x="129774" y="167607"/>
                  </a:lnTo>
                  <a:lnTo>
                    <a:pt x="133864" y="1647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SMARTInkShape-583"/>
            <p:cNvSpPr/>
            <p:nvPr/>
          </p:nvSpPr>
          <p:spPr>
            <a:xfrm>
              <a:off x="7218410" y="2039734"/>
              <a:ext cx="123564" cy="163889"/>
            </a:xfrm>
            <a:custGeom>
              <a:avLst/>
              <a:gdLst/>
              <a:ahLst/>
              <a:cxnLst/>
              <a:rect l="0" t="0" r="0" b="0"/>
              <a:pathLst>
                <a:path w="123564" h="163889">
                  <a:moveTo>
                    <a:pt x="10293" y="19725"/>
                  </a:moveTo>
                  <a:lnTo>
                    <a:pt x="7242" y="74610"/>
                  </a:lnTo>
                  <a:lnTo>
                    <a:pt x="634" y="130243"/>
                  </a:lnTo>
                  <a:lnTo>
                    <a:pt x="5" y="163059"/>
                  </a:lnTo>
                  <a:lnTo>
                    <a:pt x="0" y="158175"/>
                  </a:lnTo>
                  <a:lnTo>
                    <a:pt x="23909" y="100843"/>
                  </a:lnTo>
                  <a:lnTo>
                    <a:pt x="55351" y="44519"/>
                  </a:lnTo>
                  <a:lnTo>
                    <a:pt x="75639" y="19698"/>
                  </a:lnTo>
                  <a:lnTo>
                    <a:pt x="94997" y="5733"/>
                  </a:lnTo>
                  <a:lnTo>
                    <a:pt x="110634" y="0"/>
                  </a:lnTo>
                  <a:lnTo>
                    <a:pt x="115147" y="5619"/>
                  </a:lnTo>
                  <a:lnTo>
                    <a:pt x="117951" y="10321"/>
                  </a:lnTo>
                  <a:lnTo>
                    <a:pt x="122454" y="43674"/>
                  </a:lnTo>
                  <a:lnTo>
                    <a:pt x="123417" y="100964"/>
                  </a:lnTo>
                  <a:lnTo>
                    <a:pt x="123563" y="1638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5" name="SMARTInkShape-584"/>
            <p:cNvSpPr/>
            <p:nvPr/>
          </p:nvSpPr>
          <p:spPr>
            <a:xfrm>
              <a:off x="7486136" y="2172730"/>
              <a:ext cx="10297" cy="1"/>
            </a:xfrm>
            <a:custGeom>
              <a:avLst/>
              <a:gdLst/>
              <a:ahLst/>
              <a:cxnLst/>
              <a:rect l="0" t="0" r="0" b="0"/>
              <a:pathLst>
                <a:path w="10297" h="1">
                  <a:moveTo>
                    <a:pt x="0" y="0"/>
                  </a:moveTo>
                  <a:lnTo>
                    <a:pt x="1029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6" name="SMARTInkShape-585"/>
            <p:cNvSpPr/>
            <p:nvPr/>
          </p:nvSpPr>
          <p:spPr>
            <a:xfrm>
              <a:off x="2100649" y="1925594"/>
              <a:ext cx="1" cy="102762"/>
            </a:xfrm>
            <a:custGeom>
              <a:avLst/>
              <a:gdLst/>
              <a:ahLst/>
              <a:cxnLst/>
              <a:rect l="0" t="0" r="0" b="0"/>
              <a:pathLst>
                <a:path w="1" h="102762">
                  <a:moveTo>
                    <a:pt x="0" y="0"/>
                  </a:moveTo>
                  <a:lnTo>
                    <a:pt x="0" y="60730"/>
                  </a:lnTo>
                  <a:lnTo>
                    <a:pt x="0" y="102761"/>
                  </a:lnTo>
                  <a:lnTo>
                    <a:pt x="0"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7" name="SMARTInkShape-586"/>
            <p:cNvSpPr/>
            <p:nvPr/>
          </p:nvSpPr>
          <p:spPr>
            <a:xfrm>
              <a:off x="2110946" y="1843216"/>
              <a:ext cx="10298" cy="1"/>
            </a:xfrm>
            <a:custGeom>
              <a:avLst/>
              <a:gdLst/>
              <a:ahLst/>
              <a:cxnLst/>
              <a:rect l="0" t="0" r="0" b="0"/>
              <a:pathLst>
                <a:path w="10298" h="1">
                  <a:moveTo>
                    <a:pt x="10297"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8" name="SMARTInkShape-587"/>
            <p:cNvSpPr/>
            <p:nvPr/>
          </p:nvSpPr>
          <p:spPr>
            <a:xfrm>
              <a:off x="2214521" y="1833026"/>
              <a:ext cx="112669" cy="205840"/>
            </a:xfrm>
            <a:custGeom>
              <a:avLst/>
              <a:gdLst/>
              <a:ahLst/>
              <a:cxnLst/>
              <a:rect l="0" t="0" r="0" b="0"/>
              <a:pathLst>
                <a:path w="112669" h="205840">
                  <a:moveTo>
                    <a:pt x="81776" y="92568"/>
                  </a:moveTo>
                  <a:lnTo>
                    <a:pt x="47311" y="92569"/>
                  </a:lnTo>
                  <a:lnTo>
                    <a:pt x="43925" y="94857"/>
                  </a:lnTo>
                  <a:lnTo>
                    <a:pt x="16556" y="132114"/>
                  </a:lnTo>
                  <a:lnTo>
                    <a:pt x="3974" y="158138"/>
                  </a:lnTo>
                  <a:lnTo>
                    <a:pt x="0" y="186689"/>
                  </a:lnTo>
                  <a:lnTo>
                    <a:pt x="2717" y="194658"/>
                  </a:lnTo>
                  <a:lnTo>
                    <a:pt x="5043" y="198385"/>
                  </a:lnTo>
                  <a:lnTo>
                    <a:pt x="7738" y="200870"/>
                  </a:lnTo>
                  <a:lnTo>
                    <a:pt x="13783" y="203630"/>
                  </a:lnTo>
                  <a:lnTo>
                    <a:pt x="23619" y="205184"/>
                  </a:lnTo>
                  <a:lnTo>
                    <a:pt x="39246" y="200178"/>
                  </a:lnTo>
                  <a:lnTo>
                    <a:pt x="57950" y="187093"/>
                  </a:lnTo>
                  <a:lnTo>
                    <a:pt x="74844" y="168884"/>
                  </a:lnTo>
                  <a:lnTo>
                    <a:pt x="97487" y="114919"/>
                  </a:lnTo>
                  <a:lnTo>
                    <a:pt x="101728" y="79338"/>
                  </a:lnTo>
                  <a:lnTo>
                    <a:pt x="101189" y="27583"/>
                  </a:lnTo>
                  <a:lnTo>
                    <a:pt x="92111" y="0"/>
                  </a:lnTo>
                  <a:lnTo>
                    <a:pt x="92085" y="5391"/>
                  </a:lnTo>
                  <a:lnTo>
                    <a:pt x="101417" y="62601"/>
                  </a:lnTo>
                  <a:lnTo>
                    <a:pt x="102287" y="123542"/>
                  </a:lnTo>
                  <a:lnTo>
                    <a:pt x="103513" y="182154"/>
                  </a:lnTo>
                  <a:lnTo>
                    <a:pt x="112668" y="2058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SMARTInkShape-588"/>
            <p:cNvSpPr/>
            <p:nvPr/>
          </p:nvSpPr>
          <p:spPr>
            <a:xfrm>
              <a:off x="2388973" y="1927193"/>
              <a:ext cx="308920" cy="130182"/>
            </a:xfrm>
            <a:custGeom>
              <a:avLst/>
              <a:gdLst/>
              <a:ahLst/>
              <a:cxnLst/>
              <a:rect l="0" t="0" r="0" b="0"/>
              <a:pathLst>
                <a:path w="308920" h="130182">
                  <a:moveTo>
                    <a:pt x="0" y="60185"/>
                  </a:moveTo>
                  <a:lnTo>
                    <a:pt x="46013" y="59041"/>
                  </a:lnTo>
                  <a:lnTo>
                    <a:pt x="89706" y="47473"/>
                  </a:lnTo>
                  <a:lnTo>
                    <a:pt x="111063" y="31186"/>
                  </a:lnTo>
                  <a:lnTo>
                    <a:pt x="112289" y="27084"/>
                  </a:lnTo>
                  <a:lnTo>
                    <a:pt x="113076" y="15127"/>
                  </a:lnTo>
                  <a:lnTo>
                    <a:pt x="111997" y="12984"/>
                  </a:lnTo>
                  <a:lnTo>
                    <a:pt x="110133" y="11556"/>
                  </a:lnTo>
                  <a:lnTo>
                    <a:pt x="105011" y="8824"/>
                  </a:lnTo>
                  <a:lnTo>
                    <a:pt x="95695" y="1998"/>
                  </a:lnTo>
                  <a:lnTo>
                    <a:pt x="89059" y="0"/>
                  </a:lnTo>
                  <a:lnTo>
                    <a:pt x="73425" y="4342"/>
                  </a:lnTo>
                  <a:lnTo>
                    <a:pt x="55862" y="16059"/>
                  </a:lnTo>
                  <a:lnTo>
                    <a:pt x="44901" y="27152"/>
                  </a:lnTo>
                  <a:lnTo>
                    <a:pt x="35551" y="43279"/>
                  </a:lnTo>
                  <a:lnTo>
                    <a:pt x="32272" y="56956"/>
                  </a:lnTo>
                  <a:lnTo>
                    <a:pt x="31073" y="88124"/>
                  </a:lnTo>
                  <a:lnTo>
                    <a:pt x="33301" y="93685"/>
                  </a:lnTo>
                  <a:lnTo>
                    <a:pt x="54106" y="114543"/>
                  </a:lnTo>
                  <a:lnTo>
                    <a:pt x="64473" y="118669"/>
                  </a:lnTo>
                  <a:lnTo>
                    <a:pt x="89775" y="121317"/>
                  </a:lnTo>
                  <a:lnTo>
                    <a:pt x="100158" y="118628"/>
                  </a:lnTo>
                  <a:lnTo>
                    <a:pt x="126841" y="103223"/>
                  </a:lnTo>
                  <a:lnTo>
                    <a:pt x="146504" y="82840"/>
                  </a:lnTo>
                  <a:lnTo>
                    <a:pt x="157789" y="73686"/>
                  </a:lnTo>
                  <a:lnTo>
                    <a:pt x="193574" y="21591"/>
                  </a:lnTo>
                  <a:lnTo>
                    <a:pt x="195466" y="10358"/>
                  </a:lnTo>
                  <a:lnTo>
                    <a:pt x="195632" y="23177"/>
                  </a:lnTo>
                  <a:lnTo>
                    <a:pt x="185986" y="73830"/>
                  </a:lnTo>
                  <a:lnTo>
                    <a:pt x="185353" y="127441"/>
                  </a:lnTo>
                  <a:lnTo>
                    <a:pt x="185351" y="117449"/>
                  </a:lnTo>
                  <a:lnTo>
                    <a:pt x="209557" y="57944"/>
                  </a:lnTo>
                  <a:lnTo>
                    <a:pt x="219373" y="44697"/>
                  </a:lnTo>
                  <a:lnTo>
                    <a:pt x="238854" y="26870"/>
                  </a:lnTo>
                  <a:lnTo>
                    <a:pt x="249557" y="22496"/>
                  </a:lnTo>
                  <a:lnTo>
                    <a:pt x="255614" y="21329"/>
                  </a:lnTo>
                  <a:lnTo>
                    <a:pt x="265396" y="23084"/>
                  </a:lnTo>
                  <a:lnTo>
                    <a:pt x="277335" y="30505"/>
                  </a:lnTo>
                  <a:lnTo>
                    <a:pt x="284585" y="37841"/>
                  </a:lnTo>
                  <a:lnTo>
                    <a:pt x="291620" y="48729"/>
                  </a:lnTo>
                  <a:lnTo>
                    <a:pt x="296547" y="67724"/>
                  </a:lnTo>
                  <a:lnTo>
                    <a:pt x="299730" y="118146"/>
                  </a:lnTo>
                  <a:lnTo>
                    <a:pt x="307483" y="130181"/>
                  </a:lnTo>
                  <a:lnTo>
                    <a:pt x="307962" y="129732"/>
                  </a:lnTo>
                  <a:lnTo>
                    <a:pt x="308919" y="1219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0" name="SMARTInkShape-589"/>
            <p:cNvSpPr/>
            <p:nvPr/>
          </p:nvSpPr>
          <p:spPr>
            <a:xfrm>
              <a:off x="2770099" y="1832919"/>
              <a:ext cx="71956" cy="200097"/>
            </a:xfrm>
            <a:custGeom>
              <a:avLst/>
              <a:gdLst/>
              <a:ahLst/>
              <a:cxnLst/>
              <a:rect l="0" t="0" r="0" b="0"/>
              <a:pathLst>
                <a:path w="71956" h="200097">
                  <a:moveTo>
                    <a:pt x="10171" y="0"/>
                  </a:moveTo>
                  <a:lnTo>
                    <a:pt x="10171" y="63577"/>
                  </a:lnTo>
                  <a:lnTo>
                    <a:pt x="7120" y="103327"/>
                  </a:lnTo>
                  <a:lnTo>
                    <a:pt x="157" y="166657"/>
                  </a:lnTo>
                  <a:lnTo>
                    <a:pt x="0" y="176280"/>
                  </a:lnTo>
                  <a:lnTo>
                    <a:pt x="2981" y="184371"/>
                  </a:lnTo>
                  <a:lnTo>
                    <a:pt x="5378" y="188130"/>
                  </a:lnTo>
                  <a:lnTo>
                    <a:pt x="19684" y="198888"/>
                  </a:lnTo>
                  <a:lnTo>
                    <a:pt x="24522" y="200096"/>
                  </a:lnTo>
                  <a:lnTo>
                    <a:pt x="28891" y="199758"/>
                  </a:lnTo>
                  <a:lnTo>
                    <a:pt x="36797" y="196331"/>
                  </a:lnTo>
                  <a:lnTo>
                    <a:pt x="65058" y="171514"/>
                  </a:lnTo>
                  <a:lnTo>
                    <a:pt x="71955" y="1544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SMARTInkShape-590"/>
            <p:cNvSpPr/>
            <p:nvPr/>
          </p:nvSpPr>
          <p:spPr>
            <a:xfrm>
              <a:off x="4808837" y="2038865"/>
              <a:ext cx="10262" cy="82379"/>
            </a:xfrm>
            <a:custGeom>
              <a:avLst/>
              <a:gdLst/>
              <a:ahLst/>
              <a:cxnLst/>
              <a:rect l="0" t="0" r="0" b="0"/>
              <a:pathLst>
                <a:path w="10262" h="82379">
                  <a:moveTo>
                    <a:pt x="0" y="0"/>
                  </a:moveTo>
                  <a:lnTo>
                    <a:pt x="0" y="5466"/>
                  </a:lnTo>
                  <a:lnTo>
                    <a:pt x="3051" y="11201"/>
                  </a:lnTo>
                  <a:lnTo>
                    <a:pt x="5467" y="14332"/>
                  </a:lnTo>
                  <a:lnTo>
                    <a:pt x="8151" y="23913"/>
                  </a:lnTo>
                  <a:lnTo>
                    <a:pt x="10261" y="74968"/>
                  </a:lnTo>
                  <a:lnTo>
                    <a:pt x="9130" y="77438"/>
                  </a:lnTo>
                  <a:lnTo>
                    <a:pt x="7230" y="79085"/>
                  </a:lnTo>
                  <a:lnTo>
                    <a:pt x="0"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SMARTInkShape-591"/>
            <p:cNvSpPr/>
            <p:nvPr/>
          </p:nvSpPr>
          <p:spPr>
            <a:xfrm>
              <a:off x="4520513" y="2018270"/>
              <a:ext cx="205948" cy="112943"/>
            </a:xfrm>
            <a:custGeom>
              <a:avLst/>
              <a:gdLst/>
              <a:ahLst/>
              <a:cxnLst/>
              <a:rect l="0" t="0" r="0" b="0"/>
              <a:pathLst>
                <a:path w="205948" h="112943">
                  <a:moveTo>
                    <a:pt x="0" y="10298"/>
                  </a:moveTo>
                  <a:lnTo>
                    <a:pt x="5467" y="10298"/>
                  </a:lnTo>
                  <a:lnTo>
                    <a:pt x="7077" y="11442"/>
                  </a:lnTo>
                  <a:lnTo>
                    <a:pt x="8151" y="13349"/>
                  </a:lnTo>
                  <a:lnTo>
                    <a:pt x="8866" y="15764"/>
                  </a:lnTo>
                  <a:lnTo>
                    <a:pt x="15340" y="24630"/>
                  </a:lnTo>
                  <a:lnTo>
                    <a:pt x="21311" y="28109"/>
                  </a:lnTo>
                  <a:lnTo>
                    <a:pt x="24505" y="29037"/>
                  </a:lnTo>
                  <a:lnTo>
                    <a:pt x="31105" y="36170"/>
                  </a:lnTo>
                  <a:lnTo>
                    <a:pt x="44664" y="64860"/>
                  </a:lnTo>
                  <a:lnTo>
                    <a:pt x="60175" y="109528"/>
                  </a:lnTo>
                  <a:lnTo>
                    <a:pt x="61856" y="110776"/>
                  </a:lnTo>
                  <a:lnTo>
                    <a:pt x="70508" y="112942"/>
                  </a:lnTo>
                  <a:lnTo>
                    <a:pt x="86276" y="98909"/>
                  </a:lnTo>
                  <a:lnTo>
                    <a:pt x="116715" y="34554"/>
                  </a:lnTo>
                  <a:lnTo>
                    <a:pt x="130816" y="11232"/>
                  </a:lnTo>
                  <a:lnTo>
                    <a:pt x="131832" y="7488"/>
                  </a:lnTo>
                  <a:lnTo>
                    <a:pt x="133654" y="4992"/>
                  </a:lnTo>
                  <a:lnTo>
                    <a:pt x="136013" y="3328"/>
                  </a:lnTo>
                  <a:lnTo>
                    <a:pt x="143686" y="195"/>
                  </a:lnTo>
                  <a:lnTo>
                    <a:pt x="147195" y="41733"/>
                  </a:lnTo>
                  <a:lnTo>
                    <a:pt x="152308" y="61945"/>
                  </a:lnTo>
                  <a:lnTo>
                    <a:pt x="154648" y="74441"/>
                  </a:lnTo>
                  <a:lnTo>
                    <a:pt x="162397" y="87909"/>
                  </a:lnTo>
                  <a:lnTo>
                    <a:pt x="174494" y="102319"/>
                  </a:lnTo>
                  <a:lnTo>
                    <a:pt x="180355" y="97313"/>
                  </a:lnTo>
                  <a:lnTo>
                    <a:pt x="183131" y="88634"/>
                  </a:lnTo>
                  <a:lnTo>
                    <a:pt x="187745" y="70884"/>
                  </a:lnTo>
                  <a:lnTo>
                    <a:pt x="193307" y="51132"/>
                  </a:lnTo>
                  <a:lnTo>
                    <a:pt x="196484" y="25337"/>
                  </a:lnTo>
                  <a:lnTo>
                    <a:pt x="204965" y="10624"/>
                  </a:lnTo>
                  <a:lnTo>
                    <a:pt x="20594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3" name="SMARTInkShape-592"/>
            <p:cNvSpPr/>
            <p:nvPr/>
          </p:nvSpPr>
          <p:spPr>
            <a:xfrm>
              <a:off x="4160108" y="1966784"/>
              <a:ext cx="71318" cy="133289"/>
            </a:xfrm>
            <a:custGeom>
              <a:avLst/>
              <a:gdLst/>
              <a:ahLst/>
              <a:cxnLst/>
              <a:rect l="0" t="0" r="0" b="0"/>
              <a:pathLst>
                <a:path w="71318" h="133289">
                  <a:moveTo>
                    <a:pt x="30892" y="0"/>
                  </a:moveTo>
                  <a:lnTo>
                    <a:pt x="13328" y="16419"/>
                  </a:lnTo>
                  <a:lnTo>
                    <a:pt x="6687" y="18739"/>
                  </a:lnTo>
                  <a:lnTo>
                    <a:pt x="4457" y="21646"/>
                  </a:lnTo>
                  <a:lnTo>
                    <a:pt x="587" y="38163"/>
                  </a:lnTo>
                  <a:lnTo>
                    <a:pt x="3313" y="42895"/>
                  </a:lnTo>
                  <a:lnTo>
                    <a:pt x="14384" y="55256"/>
                  </a:lnTo>
                  <a:lnTo>
                    <a:pt x="63378" y="85819"/>
                  </a:lnTo>
                  <a:lnTo>
                    <a:pt x="68213" y="95730"/>
                  </a:lnTo>
                  <a:lnTo>
                    <a:pt x="71317" y="109806"/>
                  </a:lnTo>
                  <a:lnTo>
                    <a:pt x="68691" y="114781"/>
                  </a:lnTo>
                  <a:lnTo>
                    <a:pt x="62564" y="120806"/>
                  </a:lnTo>
                  <a:lnTo>
                    <a:pt x="47396" y="129487"/>
                  </a:lnTo>
                  <a:lnTo>
                    <a:pt x="34002" y="132567"/>
                  </a:lnTo>
                  <a:lnTo>
                    <a:pt x="22358" y="133288"/>
                  </a:lnTo>
                  <a:lnTo>
                    <a:pt x="12607" y="130557"/>
                  </a:lnTo>
                  <a:lnTo>
                    <a:pt x="2491" y="124948"/>
                  </a:lnTo>
                  <a:lnTo>
                    <a:pt x="1661" y="123343"/>
                  </a:lnTo>
                  <a:lnTo>
                    <a:pt x="0"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4" name="SMARTInkShape-593"/>
            <p:cNvSpPr/>
            <p:nvPr/>
          </p:nvSpPr>
          <p:spPr>
            <a:xfrm>
              <a:off x="3925899" y="1885778"/>
              <a:ext cx="141534" cy="203602"/>
            </a:xfrm>
            <a:custGeom>
              <a:avLst/>
              <a:gdLst/>
              <a:ahLst/>
              <a:cxnLst/>
              <a:rect l="0" t="0" r="0" b="0"/>
              <a:pathLst>
                <a:path w="141534" h="203602">
                  <a:moveTo>
                    <a:pt x="90047" y="111898"/>
                  </a:moveTo>
                  <a:lnTo>
                    <a:pt x="98913" y="103032"/>
                  </a:lnTo>
                  <a:lnTo>
                    <a:pt x="98246" y="101410"/>
                  </a:lnTo>
                  <a:lnTo>
                    <a:pt x="92984" y="93662"/>
                  </a:lnTo>
                  <a:lnTo>
                    <a:pt x="91352" y="87394"/>
                  </a:lnTo>
                  <a:lnTo>
                    <a:pt x="88629" y="85264"/>
                  </a:lnTo>
                  <a:lnTo>
                    <a:pt x="73863" y="82268"/>
                  </a:lnTo>
                  <a:lnTo>
                    <a:pt x="61498" y="81566"/>
                  </a:lnTo>
                  <a:lnTo>
                    <a:pt x="48374" y="87357"/>
                  </a:lnTo>
                  <a:lnTo>
                    <a:pt x="21302" y="109720"/>
                  </a:lnTo>
                  <a:lnTo>
                    <a:pt x="6241" y="129432"/>
                  </a:lnTo>
                  <a:lnTo>
                    <a:pt x="0" y="149765"/>
                  </a:lnTo>
                  <a:lnTo>
                    <a:pt x="1590" y="160382"/>
                  </a:lnTo>
                  <a:lnTo>
                    <a:pt x="18336" y="191865"/>
                  </a:lnTo>
                  <a:lnTo>
                    <a:pt x="21645" y="196101"/>
                  </a:lnTo>
                  <a:lnTo>
                    <a:pt x="26140" y="197781"/>
                  </a:lnTo>
                  <a:lnTo>
                    <a:pt x="37235" y="196597"/>
                  </a:lnTo>
                  <a:lnTo>
                    <a:pt x="70081" y="185370"/>
                  </a:lnTo>
                  <a:lnTo>
                    <a:pt x="85368" y="174681"/>
                  </a:lnTo>
                  <a:lnTo>
                    <a:pt x="96740" y="159252"/>
                  </a:lnTo>
                  <a:lnTo>
                    <a:pt x="125722" y="104289"/>
                  </a:lnTo>
                  <a:lnTo>
                    <a:pt x="138902" y="49446"/>
                  </a:lnTo>
                  <a:lnTo>
                    <a:pt x="141488" y="0"/>
                  </a:lnTo>
                  <a:lnTo>
                    <a:pt x="141520" y="4500"/>
                  </a:lnTo>
                  <a:lnTo>
                    <a:pt x="128821" y="58090"/>
                  </a:lnTo>
                  <a:lnTo>
                    <a:pt x="122495" y="106608"/>
                  </a:lnTo>
                  <a:lnTo>
                    <a:pt x="129294" y="162688"/>
                  </a:lnTo>
                  <a:lnTo>
                    <a:pt x="130852" y="193503"/>
                  </a:lnTo>
                  <a:lnTo>
                    <a:pt x="132125" y="197193"/>
                  </a:lnTo>
                  <a:lnTo>
                    <a:pt x="134117" y="199653"/>
                  </a:lnTo>
                  <a:lnTo>
                    <a:pt x="140068" y="203601"/>
                  </a:lnTo>
                  <a:lnTo>
                    <a:pt x="140557" y="202781"/>
                  </a:lnTo>
                  <a:lnTo>
                    <a:pt x="141533" y="1942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5" name="SMARTInkShape-594"/>
            <p:cNvSpPr/>
            <p:nvPr/>
          </p:nvSpPr>
          <p:spPr>
            <a:xfrm>
              <a:off x="3799713" y="1966784"/>
              <a:ext cx="123558" cy="112880"/>
            </a:xfrm>
            <a:custGeom>
              <a:avLst/>
              <a:gdLst/>
              <a:ahLst/>
              <a:cxnLst/>
              <a:rect l="0" t="0" r="0" b="0"/>
              <a:pathLst>
                <a:path w="123558" h="112880">
                  <a:moveTo>
                    <a:pt x="10287" y="0"/>
                  </a:moveTo>
                  <a:lnTo>
                    <a:pt x="9142" y="57171"/>
                  </a:lnTo>
                  <a:lnTo>
                    <a:pt x="27" y="112879"/>
                  </a:lnTo>
                  <a:lnTo>
                    <a:pt x="0" y="107688"/>
                  </a:lnTo>
                  <a:lnTo>
                    <a:pt x="5460" y="93437"/>
                  </a:lnTo>
                  <a:lnTo>
                    <a:pt x="44628" y="29347"/>
                  </a:lnTo>
                  <a:lnTo>
                    <a:pt x="60380" y="17721"/>
                  </a:lnTo>
                  <a:lnTo>
                    <a:pt x="74073" y="12497"/>
                  </a:lnTo>
                  <a:lnTo>
                    <a:pt x="104838" y="10490"/>
                  </a:lnTo>
                  <a:lnTo>
                    <a:pt x="123557" y="20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SMARTInkShape-595"/>
            <p:cNvSpPr/>
            <p:nvPr/>
          </p:nvSpPr>
          <p:spPr>
            <a:xfrm>
              <a:off x="3660304" y="1966784"/>
              <a:ext cx="83056" cy="92034"/>
            </a:xfrm>
            <a:custGeom>
              <a:avLst/>
              <a:gdLst/>
              <a:ahLst/>
              <a:cxnLst/>
              <a:rect l="0" t="0" r="0" b="0"/>
              <a:pathLst>
                <a:path w="83056" h="92034">
                  <a:moveTo>
                    <a:pt x="46723" y="0"/>
                  </a:moveTo>
                  <a:lnTo>
                    <a:pt x="41256" y="0"/>
                  </a:lnTo>
                  <a:lnTo>
                    <a:pt x="35522" y="3051"/>
                  </a:lnTo>
                  <a:lnTo>
                    <a:pt x="22517" y="14332"/>
                  </a:lnTo>
                  <a:lnTo>
                    <a:pt x="12346" y="29672"/>
                  </a:lnTo>
                  <a:lnTo>
                    <a:pt x="665" y="59977"/>
                  </a:lnTo>
                  <a:lnTo>
                    <a:pt x="0" y="65156"/>
                  </a:lnTo>
                  <a:lnTo>
                    <a:pt x="2311" y="73961"/>
                  </a:lnTo>
                  <a:lnTo>
                    <a:pt x="10046" y="85351"/>
                  </a:lnTo>
                  <a:lnTo>
                    <a:pt x="19361" y="89420"/>
                  </a:lnTo>
                  <a:lnTo>
                    <a:pt x="38522" y="92033"/>
                  </a:lnTo>
                  <a:lnTo>
                    <a:pt x="49180" y="86288"/>
                  </a:lnTo>
                  <a:lnTo>
                    <a:pt x="69201" y="69421"/>
                  </a:lnTo>
                  <a:lnTo>
                    <a:pt x="73875" y="62127"/>
                  </a:lnTo>
                  <a:lnTo>
                    <a:pt x="82342" y="37189"/>
                  </a:lnTo>
                  <a:lnTo>
                    <a:pt x="83055" y="30513"/>
                  </a:lnTo>
                  <a:lnTo>
                    <a:pt x="80795" y="20045"/>
                  </a:lnTo>
                  <a:lnTo>
                    <a:pt x="73090" y="7719"/>
                  </a:lnTo>
                  <a:lnTo>
                    <a:pt x="66832" y="3431"/>
                  </a:lnTo>
                  <a:lnTo>
                    <a:pt x="59093" y="1525"/>
                  </a:lnTo>
                  <a:lnTo>
                    <a:pt x="48025" y="677"/>
                  </a:lnTo>
                  <a:lnTo>
                    <a:pt x="28930" y="5667"/>
                  </a:lnTo>
                  <a:lnTo>
                    <a:pt x="14246" y="14392"/>
                  </a:lnTo>
                  <a:lnTo>
                    <a:pt x="9407" y="20889"/>
                  </a:lnTo>
                  <a:lnTo>
                    <a:pt x="5534" y="411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7" name="SMARTInkShape-596"/>
            <p:cNvSpPr/>
            <p:nvPr/>
          </p:nvSpPr>
          <p:spPr>
            <a:xfrm>
              <a:off x="3418703" y="1935892"/>
              <a:ext cx="175055" cy="127729"/>
            </a:xfrm>
            <a:custGeom>
              <a:avLst/>
              <a:gdLst/>
              <a:ahLst/>
              <a:cxnLst/>
              <a:rect l="0" t="0" r="0" b="0"/>
              <a:pathLst>
                <a:path w="175055" h="127729">
                  <a:moveTo>
                    <a:pt x="0" y="0"/>
                  </a:moveTo>
                  <a:lnTo>
                    <a:pt x="0" y="5466"/>
                  </a:lnTo>
                  <a:lnTo>
                    <a:pt x="3051" y="11201"/>
                  </a:lnTo>
                  <a:lnTo>
                    <a:pt x="16419" y="27578"/>
                  </a:lnTo>
                  <a:lnTo>
                    <a:pt x="18739" y="34377"/>
                  </a:lnTo>
                  <a:lnTo>
                    <a:pt x="20522" y="92309"/>
                  </a:lnTo>
                  <a:lnTo>
                    <a:pt x="20592" y="127728"/>
                  </a:lnTo>
                  <a:lnTo>
                    <a:pt x="20592" y="126179"/>
                  </a:lnTo>
                  <a:lnTo>
                    <a:pt x="21737" y="125309"/>
                  </a:lnTo>
                  <a:lnTo>
                    <a:pt x="26060" y="124341"/>
                  </a:lnTo>
                  <a:lnTo>
                    <a:pt x="27670" y="122939"/>
                  </a:lnTo>
                  <a:lnTo>
                    <a:pt x="55059" y="64991"/>
                  </a:lnTo>
                  <a:lnTo>
                    <a:pt x="75526" y="29474"/>
                  </a:lnTo>
                  <a:lnTo>
                    <a:pt x="82383" y="24541"/>
                  </a:lnTo>
                  <a:lnTo>
                    <a:pt x="90642" y="21374"/>
                  </a:lnTo>
                  <a:lnTo>
                    <a:pt x="91320" y="22258"/>
                  </a:lnTo>
                  <a:lnTo>
                    <a:pt x="102329" y="80714"/>
                  </a:lnTo>
                  <a:lnTo>
                    <a:pt x="103831" y="94224"/>
                  </a:lnTo>
                  <a:lnTo>
                    <a:pt x="108312" y="104042"/>
                  </a:lnTo>
                  <a:lnTo>
                    <a:pt x="111109" y="107118"/>
                  </a:lnTo>
                  <a:lnTo>
                    <a:pt x="121701" y="112460"/>
                  </a:lnTo>
                  <a:lnTo>
                    <a:pt x="128480" y="113030"/>
                  </a:lnTo>
                  <a:lnTo>
                    <a:pt x="130275" y="111966"/>
                  </a:lnTo>
                  <a:lnTo>
                    <a:pt x="131471" y="110112"/>
                  </a:lnTo>
                  <a:lnTo>
                    <a:pt x="160271" y="49043"/>
                  </a:lnTo>
                  <a:lnTo>
                    <a:pt x="164572" y="35634"/>
                  </a:lnTo>
                  <a:lnTo>
                    <a:pt x="175054"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8" name="SMARTInkShape-597"/>
            <p:cNvSpPr/>
            <p:nvPr/>
          </p:nvSpPr>
          <p:spPr>
            <a:xfrm>
              <a:off x="3150973" y="1915297"/>
              <a:ext cx="51487" cy="236839"/>
            </a:xfrm>
            <a:custGeom>
              <a:avLst/>
              <a:gdLst/>
              <a:ahLst/>
              <a:cxnLst/>
              <a:rect l="0" t="0" r="0" b="0"/>
              <a:pathLst>
                <a:path w="51487" h="236839">
                  <a:moveTo>
                    <a:pt x="51486" y="0"/>
                  </a:moveTo>
                  <a:lnTo>
                    <a:pt x="50342" y="26929"/>
                  </a:lnTo>
                  <a:lnTo>
                    <a:pt x="33922" y="91156"/>
                  </a:lnTo>
                  <a:lnTo>
                    <a:pt x="22576" y="147211"/>
                  </a:lnTo>
                  <a:lnTo>
                    <a:pt x="6436" y="206214"/>
                  </a:lnTo>
                  <a:lnTo>
                    <a:pt x="0" y="2368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9" name="SMARTInkShape-598"/>
            <p:cNvSpPr/>
            <p:nvPr/>
          </p:nvSpPr>
          <p:spPr>
            <a:xfrm>
              <a:off x="2996513" y="1925731"/>
              <a:ext cx="164758" cy="100667"/>
            </a:xfrm>
            <a:custGeom>
              <a:avLst/>
              <a:gdLst/>
              <a:ahLst/>
              <a:cxnLst/>
              <a:rect l="0" t="0" r="0" b="0"/>
              <a:pathLst>
                <a:path w="164758" h="100667">
                  <a:moveTo>
                    <a:pt x="0" y="20458"/>
                  </a:moveTo>
                  <a:lnTo>
                    <a:pt x="35799" y="19314"/>
                  </a:lnTo>
                  <a:lnTo>
                    <a:pt x="99036" y="171"/>
                  </a:lnTo>
                  <a:lnTo>
                    <a:pt x="101224" y="0"/>
                  </a:lnTo>
                  <a:lnTo>
                    <a:pt x="101807" y="1099"/>
                  </a:lnTo>
                  <a:lnTo>
                    <a:pt x="108426" y="39708"/>
                  </a:lnTo>
                  <a:lnTo>
                    <a:pt x="141134" y="91848"/>
                  </a:lnTo>
                  <a:lnTo>
                    <a:pt x="142144" y="95511"/>
                  </a:lnTo>
                  <a:lnTo>
                    <a:pt x="143961" y="97953"/>
                  </a:lnTo>
                  <a:lnTo>
                    <a:pt x="146316" y="99581"/>
                  </a:lnTo>
                  <a:lnTo>
                    <a:pt x="149031" y="100666"/>
                  </a:lnTo>
                  <a:lnTo>
                    <a:pt x="150841" y="100245"/>
                  </a:lnTo>
                  <a:lnTo>
                    <a:pt x="152047" y="98821"/>
                  </a:lnTo>
                  <a:lnTo>
                    <a:pt x="152851" y="96727"/>
                  </a:lnTo>
                  <a:lnTo>
                    <a:pt x="154532" y="95331"/>
                  </a:lnTo>
                  <a:lnTo>
                    <a:pt x="164757" y="925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SMARTInkShape-599"/>
            <p:cNvSpPr/>
            <p:nvPr/>
          </p:nvSpPr>
          <p:spPr>
            <a:xfrm>
              <a:off x="3017512" y="1791944"/>
              <a:ext cx="87908" cy="244270"/>
            </a:xfrm>
            <a:custGeom>
              <a:avLst/>
              <a:gdLst/>
              <a:ahLst/>
              <a:cxnLst/>
              <a:rect l="0" t="0" r="0" b="0"/>
              <a:pathLst>
                <a:path w="87908" h="244270">
                  <a:moveTo>
                    <a:pt x="81974" y="51272"/>
                  </a:moveTo>
                  <a:lnTo>
                    <a:pt x="81975" y="45805"/>
                  </a:lnTo>
                  <a:lnTo>
                    <a:pt x="85026" y="40071"/>
                  </a:lnTo>
                  <a:lnTo>
                    <a:pt x="87441" y="36940"/>
                  </a:lnTo>
                  <a:lnTo>
                    <a:pt x="87907" y="32564"/>
                  </a:lnTo>
                  <a:lnTo>
                    <a:pt x="85374" y="21600"/>
                  </a:lnTo>
                  <a:lnTo>
                    <a:pt x="77515" y="8029"/>
                  </a:lnTo>
                  <a:lnTo>
                    <a:pt x="71221" y="3450"/>
                  </a:lnTo>
                  <a:lnTo>
                    <a:pt x="63465" y="1414"/>
                  </a:lnTo>
                  <a:lnTo>
                    <a:pt x="38758" y="0"/>
                  </a:lnTo>
                  <a:lnTo>
                    <a:pt x="31112" y="2932"/>
                  </a:lnTo>
                  <a:lnTo>
                    <a:pt x="27472" y="5316"/>
                  </a:lnTo>
                  <a:lnTo>
                    <a:pt x="13408" y="25583"/>
                  </a:lnTo>
                  <a:lnTo>
                    <a:pt x="4197" y="46076"/>
                  </a:lnTo>
                  <a:lnTo>
                    <a:pt x="0" y="103206"/>
                  </a:lnTo>
                  <a:lnTo>
                    <a:pt x="776" y="163438"/>
                  </a:lnTo>
                  <a:lnTo>
                    <a:pt x="9470" y="222717"/>
                  </a:lnTo>
                  <a:lnTo>
                    <a:pt x="9856" y="244269"/>
                  </a:lnTo>
                  <a:lnTo>
                    <a:pt x="9894" y="2366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1" name="SMARTInkShape-600"/>
            <p:cNvSpPr/>
            <p:nvPr/>
          </p:nvSpPr>
          <p:spPr>
            <a:xfrm>
              <a:off x="2924432" y="1884405"/>
              <a:ext cx="1" cy="10299"/>
            </a:xfrm>
            <a:custGeom>
              <a:avLst/>
              <a:gdLst/>
              <a:ahLst/>
              <a:cxnLst/>
              <a:rect l="0" t="0" r="0" b="0"/>
              <a:pathLst>
                <a:path w="1" h="10299">
                  <a:moveTo>
                    <a:pt x="0" y="10298"/>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SMARTInkShape-601"/>
            <p:cNvSpPr/>
            <p:nvPr/>
          </p:nvSpPr>
          <p:spPr>
            <a:xfrm>
              <a:off x="2903838" y="1925594"/>
              <a:ext cx="10298" cy="100380"/>
            </a:xfrm>
            <a:custGeom>
              <a:avLst/>
              <a:gdLst/>
              <a:ahLst/>
              <a:cxnLst/>
              <a:rect l="0" t="0" r="0" b="0"/>
              <a:pathLst>
                <a:path w="10298" h="100380">
                  <a:moveTo>
                    <a:pt x="10297" y="0"/>
                  </a:moveTo>
                  <a:lnTo>
                    <a:pt x="10297" y="59978"/>
                  </a:lnTo>
                  <a:lnTo>
                    <a:pt x="10297" y="100379"/>
                  </a:lnTo>
                  <a:lnTo>
                    <a:pt x="10297" y="96738"/>
                  </a:lnTo>
                  <a:lnTo>
                    <a:pt x="9153" y="95384"/>
                  </a:lnTo>
                  <a:lnTo>
                    <a:pt x="0"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SMARTInkShape-602"/>
            <p:cNvSpPr/>
            <p:nvPr/>
          </p:nvSpPr>
          <p:spPr>
            <a:xfrm>
              <a:off x="2749378" y="1946189"/>
              <a:ext cx="61785" cy="10261"/>
            </a:xfrm>
            <a:custGeom>
              <a:avLst/>
              <a:gdLst/>
              <a:ahLst/>
              <a:cxnLst/>
              <a:rect l="0" t="0" r="0" b="0"/>
              <a:pathLst>
                <a:path w="61785" h="10261">
                  <a:moveTo>
                    <a:pt x="0" y="0"/>
                  </a:moveTo>
                  <a:lnTo>
                    <a:pt x="0" y="8866"/>
                  </a:lnTo>
                  <a:lnTo>
                    <a:pt x="1144" y="9343"/>
                  </a:lnTo>
                  <a:lnTo>
                    <a:pt x="38538" y="10260"/>
                  </a:lnTo>
                  <a:lnTo>
                    <a:pt x="6178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2" name="SMARTInkShape-Group137"/>
          <p:cNvGrpSpPr/>
          <p:nvPr/>
        </p:nvGrpSpPr>
        <p:grpSpPr>
          <a:xfrm>
            <a:off x="1575486" y="2914135"/>
            <a:ext cx="983510" cy="2553553"/>
            <a:chOff x="1575486" y="2914135"/>
            <a:chExt cx="983510" cy="2553553"/>
          </a:xfrm>
        </p:grpSpPr>
        <p:sp>
          <p:nvSpPr>
            <p:cNvPr id="765" name="SMARTInkShape-603"/>
            <p:cNvSpPr/>
            <p:nvPr/>
          </p:nvSpPr>
          <p:spPr>
            <a:xfrm>
              <a:off x="1709351" y="2914135"/>
              <a:ext cx="504569" cy="329515"/>
            </a:xfrm>
            <a:custGeom>
              <a:avLst/>
              <a:gdLst/>
              <a:ahLst/>
              <a:cxnLst/>
              <a:rect l="0" t="0" r="0" b="0"/>
              <a:pathLst>
                <a:path w="504569" h="329515">
                  <a:moveTo>
                    <a:pt x="0" y="0"/>
                  </a:moveTo>
                  <a:lnTo>
                    <a:pt x="0" y="63403"/>
                  </a:lnTo>
                  <a:lnTo>
                    <a:pt x="0" y="121618"/>
                  </a:lnTo>
                  <a:lnTo>
                    <a:pt x="0" y="183317"/>
                  </a:lnTo>
                  <a:lnTo>
                    <a:pt x="0" y="243515"/>
                  </a:lnTo>
                  <a:lnTo>
                    <a:pt x="0" y="302466"/>
                  </a:lnTo>
                  <a:lnTo>
                    <a:pt x="1144" y="304617"/>
                  </a:lnTo>
                  <a:lnTo>
                    <a:pt x="3051" y="306051"/>
                  </a:lnTo>
                  <a:lnTo>
                    <a:pt x="8866" y="308352"/>
                  </a:lnTo>
                  <a:lnTo>
                    <a:pt x="18236" y="315884"/>
                  </a:lnTo>
                  <a:lnTo>
                    <a:pt x="27778" y="318229"/>
                  </a:lnTo>
                  <a:lnTo>
                    <a:pt x="89848" y="319213"/>
                  </a:lnTo>
                  <a:lnTo>
                    <a:pt x="152336" y="319216"/>
                  </a:lnTo>
                  <a:lnTo>
                    <a:pt x="210440" y="319216"/>
                  </a:lnTo>
                  <a:lnTo>
                    <a:pt x="248023" y="322267"/>
                  </a:lnTo>
                  <a:lnTo>
                    <a:pt x="303898" y="328878"/>
                  </a:lnTo>
                  <a:lnTo>
                    <a:pt x="362112" y="329458"/>
                  </a:lnTo>
                  <a:lnTo>
                    <a:pt x="423020" y="329511"/>
                  </a:lnTo>
                  <a:lnTo>
                    <a:pt x="474973" y="329514"/>
                  </a:lnTo>
                  <a:lnTo>
                    <a:pt x="483024" y="326463"/>
                  </a:lnTo>
                  <a:lnTo>
                    <a:pt x="490416" y="322437"/>
                  </a:lnTo>
                  <a:lnTo>
                    <a:pt x="503949" y="319342"/>
                  </a:lnTo>
                  <a:lnTo>
                    <a:pt x="504552" y="303880"/>
                  </a:lnTo>
                  <a:lnTo>
                    <a:pt x="501510" y="297908"/>
                  </a:lnTo>
                  <a:lnTo>
                    <a:pt x="497488" y="291439"/>
                  </a:lnTo>
                  <a:lnTo>
                    <a:pt x="495224" y="280221"/>
                  </a:lnTo>
                  <a:lnTo>
                    <a:pt x="494278" y="219569"/>
                  </a:lnTo>
                  <a:lnTo>
                    <a:pt x="495415" y="161232"/>
                  </a:lnTo>
                  <a:lnTo>
                    <a:pt x="503614" y="120127"/>
                  </a:lnTo>
                  <a:lnTo>
                    <a:pt x="504557" y="58954"/>
                  </a:lnTo>
                  <a:lnTo>
                    <a:pt x="504568" y="16868"/>
                  </a:lnTo>
                  <a:lnTo>
                    <a:pt x="503423" y="14678"/>
                  </a:lnTo>
                  <a:lnTo>
                    <a:pt x="501517" y="13218"/>
                  </a:lnTo>
                  <a:lnTo>
                    <a:pt x="495702" y="10874"/>
                  </a:lnTo>
                  <a:lnTo>
                    <a:pt x="470102" y="10312"/>
                  </a:lnTo>
                  <a:lnTo>
                    <a:pt x="407194" y="21456"/>
                  </a:lnTo>
                  <a:lnTo>
                    <a:pt x="347063" y="30457"/>
                  </a:lnTo>
                  <a:lnTo>
                    <a:pt x="288057" y="30854"/>
                  </a:lnTo>
                  <a:lnTo>
                    <a:pt x="226517" y="30889"/>
                  </a:lnTo>
                  <a:lnTo>
                    <a:pt x="163802" y="30891"/>
                  </a:lnTo>
                  <a:lnTo>
                    <a:pt x="105540" y="30892"/>
                  </a:lnTo>
                  <a:lnTo>
                    <a:pt x="41189" y="308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6" name="SMARTInkShape-604"/>
            <p:cNvSpPr/>
            <p:nvPr/>
          </p:nvSpPr>
          <p:spPr>
            <a:xfrm>
              <a:off x="1647567" y="3305432"/>
              <a:ext cx="432484" cy="257434"/>
            </a:xfrm>
            <a:custGeom>
              <a:avLst/>
              <a:gdLst/>
              <a:ahLst/>
              <a:cxnLst/>
              <a:rect l="0" t="0" r="0" b="0"/>
              <a:pathLst>
                <a:path w="432484" h="257434">
                  <a:moveTo>
                    <a:pt x="0" y="0"/>
                  </a:moveTo>
                  <a:lnTo>
                    <a:pt x="8866" y="0"/>
                  </a:lnTo>
                  <a:lnTo>
                    <a:pt x="9343" y="1144"/>
                  </a:lnTo>
                  <a:lnTo>
                    <a:pt x="10286" y="43243"/>
                  </a:lnTo>
                  <a:lnTo>
                    <a:pt x="954" y="102553"/>
                  </a:lnTo>
                  <a:lnTo>
                    <a:pt x="38" y="161174"/>
                  </a:lnTo>
                  <a:lnTo>
                    <a:pt x="1" y="208772"/>
                  </a:lnTo>
                  <a:lnTo>
                    <a:pt x="3052" y="215974"/>
                  </a:lnTo>
                  <a:lnTo>
                    <a:pt x="7077" y="222989"/>
                  </a:lnTo>
                  <a:lnTo>
                    <a:pt x="9873" y="234788"/>
                  </a:lnTo>
                  <a:lnTo>
                    <a:pt x="15639" y="241698"/>
                  </a:lnTo>
                  <a:lnTo>
                    <a:pt x="21443" y="244719"/>
                  </a:lnTo>
                  <a:lnTo>
                    <a:pt x="83960" y="256996"/>
                  </a:lnTo>
                  <a:lnTo>
                    <a:pt x="147682" y="257425"/>
                  </a:lnTo>
                  <a:lnTo>
                    <a:pt x="206856" y="257432"/>
                  </a:lnTo>
                  <a:lnTo>
                    <a:pt x="269215" y="257433"/>
                  </a:lnTo>
                  <a:lnTo>
                    <a:pt x="330533" y="256288"/>
                  </a:lnTo>
                  <a:lnTo>
                    <a:pt x="352005" y="249283"/>
                  </a:lnTo>
                  <a:lnTo>
                    <a:pt x="391464" y="244273"/>
                  </a:lnTo>
                  <a:lnTo>
                    <a:pt x="419563" y="237273"/>
                  </a:lnTo>
                  <a:lnTo>
                    <a:pt x="426878" y="236967"/>
                  </a:lnTo>
                  <a:lnTo>
                    <a:pt x="428748" y="235780"/>
                  </a:lnTo>
                  <a:lnTo>
                    <a:pt x="429994" y="233844"/>
                  </a:lnTo>
                  <a:lnTo>
                    <a:pt x="432444" y="226668"/>
                  </a:lnTo>
                  <a:lnTo>
                    <a:pt x="432483" y="212219"/>
                  </a:lnTo>
                  <a:lnTo>
                    <a:pt x="429434" y="205684"/>
                  </a:lnTo>
                  <a:lnTo>
                    <a:pt x="425410" y="198965"/>
                  </a:lnTo>
                  <a:lnTo>
                    <a:pt x="422826" y="185329"/>
                  </a:lnTo>
                  <a:lnTo>
                    <a:pt x="421129" y="167042"/>
                  </a:lnTo>
                  <a:lnTo>
                    <a:pt x="403932" y="112555"/>
                  </a:lnTo>
                  <a:lnTo>
                    <a:pt x="401597" y="49346"/>
                  </a:lnTo>
                  <a:lnTo>
                    <a:pt x="401595" y="41331"/>
                  </a:lnTo>
                  <a:lnTo>
                    <a:pt x="344365" y="41190"/>
                  </a:lnTo>
                  <a:lnTo>
                    <a:pt x="287821" y="41190"/>
                  </a:lnTo>
                  <a:lnTo>
                    <a:pt x="231306" y="41190"/>
                  </a:lnTo>
                  <a:lnTo>
                    <a:pt x="170642" y="41190"/>
                  </a:lnTo>
                  <a:lnTo>
                    <a:pt x="112883" y="32323"/>
                  </a:lnTo>
                  <a:lnTo>
                    <a:pt x="49388" y="40319"/>
                  </a:lnTo>
                  <a:lnTo>
                    <a:pt x="10298" y="411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7" name="SMARTInkShape-605"/>
            <p:cNvSpPr/>
            <p:nvPr/>
          </p:nvSpPr>
          <p:spPr>
            <a:xfrm>
              <a:off x="1575486" y="3655540"/>
              <a:ext cx="452916" cy="308916"/>
            </a:xfrm>
            <a:custGeom>
              <a:avLst/>
              <a:gdLst/>
              <a:ahLst/>
              <a:cxnLst/>
              <a:rect l="0" t="0" r="0" b="0"/>
              <a:pathLst>
                <a:path w="452916" h="308916">
                  <a:moveTo>
                    <a:pt x="0" y="0"/>
                  </a:moveTo>
                  <a:lnTo>
                    <a:pt x="0" y="5467"/>
                  </a:lnTo>
                  <a:lnTo>
                    <a:pt x="3052" y="11202"/>
                  </a:lnTo>
                  <a:lnTo>
                    <a:pt x="5467" y="14333"/>
                  </a:lnTo>
                  <a:lnTo>
                    <a:pt x="8151" y="23914"/>
                  </a:lnTo>
                  <a:lnTo>
                    <a:pt x="10242" y="84006"/>
                  </a:lnTo>
                  <a:lnTo>
                    <a:pt x="7242" y="144305"/>
                  </a:lnTo>
                  <a:lnTo>
                    <a:pt x="636" y="202908"/>
                  </a:lnTo>
                  <a:lnTo>
                    <a:pt x="38" y="242890"/>
                  </a:lnTo>
                  <a:lnTo>
                    <a:pt x="3068" y="248300"/>
                  </a:lnTo>
                  <a:lnTo>
                    <a:pt x="17567" y="270384"/>
                  </a:lnTo>
                  <a:lnTo>
                    <a:pt x="39844" y="282487"/>
                  </a:lnTo>
                  <a:lnTo>
                    <a:pt x="58970" y="286595"/>
                  </a:lnTo>
                  <a:lnTo>
                    <a:pt x="120908" y="291308"/>
                  </a:lnTo>
                  <a:lnTo>
                    <a:pt x="175848" y="297659"/>
                  </a:lnTo>
                  <a:lnTo>
                    <a:pt x="227376" y="298432"/>
                  </a:lnTo>
                  <a:lnTo>
                    <a:pt x="287091" y="304051"/>
                  </a:lnTo>
                  <a:lnTo>
                    <a:pt x="348590" y="308279"/>
                  </a:lnTo>
                  <a:lnTo>
                    <a:pt x="409170" y="308903"/>
                  </a:lnTo>
                  <a:lnTo>
                    <a:pt x="419618" y="308915"/>
                  </a:lnTo>
                  <a:lnTo>
                    <a:pt x="420476" y="307774"/>
                  </a:lnTo>
                  <a:lnTo>
                    <a:pt x="421964" y="300053"/>
                  </a:lnTo>
                  <a:lnTo>
                    <a:pt x="422189" y="239656"/>
                  </a:lnTo>
                  <a:lnTo>
                    <a:pt x="423334" y="212690"/>
                  </a:lnTo>
                  <a:lnTo>
                    <a:pt x="437529" y="149022"/>
                  </a:lnTo>
                  <a:lnTo>
                    <a:pt x="450242" y="113459"/>
                  </a:lnTo>
                  <a:lnTo>
                    <a:pt x="452915" y="74093"/>
                  </a:lnTo>
                  <a:lnTo>
                    <a:pt x="449957" y="64204"/>
                  </a:lnTo>
                  <a:lnTo>
                    <a:pt x="447566" y="59965"/>
                  </a:lnTo>
                  <a:lnTo>
                    <a:pt x="433268" y="48533"/>
                  </a:lnTo>
                  <a:lnTo>
                    <a:pt x="386566" y="34542"/>
                  </a:lnTo>
                  <a:lnTo>
                    <a:pt x="327090" y="31106"/>
                  </a:lnTo>
                  <a:lnTo>
                    <a:pt x="276913" y="36401"/>
                  </a:lnTo>
                  <a:lnTo>
                    <a:pt x="220134" y="40244"/>
                  </a:lnTo>
                  <a:lnTo>
                    <a:pt x="164848" y="44054"/>
                  </a:lnTo>
                  <a:lnTo>
                    <a:pt x="104789" y="53885"/>
                  </a:lnTo>
                  <a:lnTo>
                    <a:pt x="77109" y="60744"/>
                  </a:lnTo>
                  <a:lnTo>
                    <a:pt x="67977" y="61475"/>
                  </a:lnTo>
                  <a:lnTo>
                    <a:pt x="72081" y="617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8" name="SMARTInkShape-606"/>
            <p:cNvSpPr/>
            <p:nvPr/>
          </p:nvSpPr>
          <p:spPr>
            <a:xfrm>
              <a:off x="2038866" y="4026243"/>
              <a:ext cx="422169" cy="298611"/>
            </a:xfrm>
            <a:custGeom>
              <a:avLst/>
              <a:gdLst/>
              <a:ahLst/>
              <a:cxnLst/>
              <a:rect l="0" t="0" r="0" b="0"/>
              <a:pathLst>
                <a:path w="422169" h="298611">
                  <a:moveTo>
                    <a:pt x="20593" y="0"/>
                  </a:moveTo>
                  <a:lnTo>
                    <a:pt x="20593" y="8866"/>
                  </a:lnTo>
                  <a:lnTo>
                    <a:pt x="15127" y="15340"/>
                  </a:lnTo>
                  <a:lnTo>
                    <a:pt x="12443" y="24362"/>
                  </a:lnTo>
                  <a:lnTo>
                    <a:pt x="4955" y="83201"/>
                  </a:lnTo>
                  <a:lnTo>
                    <a:pt x="434" y="144235"/>
                  </a:lnTo>
                  <a:lnTo>
                    <a:pt x="10" y="206161"/>
                  </a:lnTo>
                  <a:lnTo>
                    <a:pt x="0" y="238556"/>
                  </a:lnTo>
                  <a:lnTo>
                    <a:pt x="3050" y="246373"/>
                  </a:lnTo>
                  <a:lnTo>
                    <a:pt x="5466" y="250060"/>
                  </a:lnTo>
                  <a:lnTo>
                    <a:pt x="8220" y="252517"/>
                  </a:lnTo>
                  <a:lnTo>
                    <a:pt x="46703" y="272716"/>
                  </a:lnTo>
                  <a:lnTo>
                    <a:pt x="104249" y="277716"/>
                  </a:lnTo>
                  <a:lnTo>
                    <a:pt x="166012" y="285077"/>
                  </a:lnTo>
                  <a:lnTo>
                    <a:pt x="225123" y="287897"/>
                  </a:lnTo>
                  <a:lnTo>
                    <a:pt x="282939" y="288268"/>
                  </a:lnTo>
                  <a:lnTo>
                    <a:pt x="310373" y="291359"/>
                  </a:lnTo>
                  <a:lnTo>
                    <a:pt x="367778" y="297984"/>
                  </a:lnTo>
                  <a:lnTo>
                    <a:pt x="419501" y="298610"/>
                  </a:lnTo>
                  <a:lnTo>
                    <a:pt x="420396" y="297470"/>
                  </a:lnTo>
                  <a:lnTo>
                    <a:pt x="421952" y="289755"/>
                  </a:lnTo>
                  <a:lnTo>
                    <a:pt x="422168" y="274117"/>
                  </a:lnTo>
                  <a:lnTo>
                    <a:pt x="402830" y="212684"/>
                  </a:lnTo>
                  <a:lnTo>
                    <a:pt x="393427" y="148758"/>
                  </a:lnTo>
                  <a:lnTo>
                    <a:pt x="404473" y="93540"/>
                  </a:lnTo>
                  <a:lnTo>
                    <a:pt x="408594" y="86195"/>
                  </a:lnTo>
                  <a:lnTo>
                    <a:pt x="411852" y="72264"/>
                  </a:lnTo>
                  <a:lnTo>
                    <a:pt x="406413" y="72135"/>
                  </a:lnTo>
                  <a:lnTo>
                    <a:pt x="367886" y="63220"/>
                  </a:lnTo>
                  <a:lnTo>
                    <a:pt x="307643" y="61973"/>
                  </a:lnTo>
                  <a:lnTo>
                    <a:pt x="248281" y="56355"/>
                  </a:lnTo>
                  <a:lnTo>
                    <a:pt x="188905" y="49077"/>
                  </a:lnTo>
                  <a:lnTo>
                    <a:pt x="131134" y="42749"/>
                  </a:lnTo>
                  <a:lnTo>
                    <a:pt x="67913" y="41326"/>
                  </a:lnTo>
                  <a:lnTo>
                    <a:pt x="30891" y="411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9" name="SMARTInkShape-607"/>
            <p:cNvSpPr/>
            <p:nvPr/>
          </p:nvSpPr>
          <p:spPr>
            <a:xfrm>
              <a:off x="2121504" y="5086865"/>
              <a:ext cx="437492" cy="380823"/>
            </a:xfrm>
            <a:custGeom>
              <a:avLst/>
              <a:gdLst/>
              <a:ahLst/>
              <a:cxnLst/>
              <a:rect l="0" t="0" r="0" b="0"/>
              <a:pathLst>
                <a:path w="437492" h="380823">
                  <a:moveTo>
                    <a:pt x="40928" y="0"/>
                  </a:moveTo>
                  <a:lnTo>
                    <a:pt x="35462" y="10933"/>
                  </a:lnTo>
                  <a:lnTo>
                    <a:pt x="29770" y="66788"/>
                  </a:lnTo>
                  <a:lnTo>
                    <a:pt x="16336" y="122644"/>
                  </a:lnTo>
                  <a:lnTo>
                    <a:pt x="2716" y="183082"/>
                  </a:lnTo>
                  <a:lnTo>
                    <a:pt x="0" y="238786"/>
                  </a:lnTo>
                  <a:lnTo>
                    <a:pt x="918" y="273283"/>
                  </a:lnTo>
                  <a:lnTo>
                    <a:pt x="5221" y="285835"/>
                  </a:lnTo>
                  <a:lnTo>
                    <a:pt x="7970" y="290097"/>
                  </a:lnTo>
                  <a:lnTo>
                    <a:pt x="23946" y="302965"/>
                  </a:lnTo>
                  <a:lnTo>
                    <a:pt x="33762" y="306273"/>
                  </a:lnTo>
                  <a:lnTo>
                    <a:pt x="93201" y="317630"/>
                  </a:lnTo>
                  <a:lnTo>
                    <a:pt x="155206" y="327156"/>
                  </a:lnTo>
                  <a:lnTo>
                    <a:pt x="213615" y="336280"/>
                  </a:lnTo>
                  <a:lnTo>
                    <a:pt x="267171" y="347721"/>
                  </a:lnTo>
                  <a:lnTo>
                    <a:pt x="331444" y="376450"/>
                  </a:lnTo>
                  <a:lnTo>
                    <a:pt x="349062" y="380822"/>
                  </a:lnTo>
                  <a:lnTo>
                    <a:pt x="349692" y="371600"/>
                  </a:lnTo>
                  <a:lnTo>
                    <a:pt x="352889" y="326112"/>
                  </a:lnTo>
                  <a:lnTo>
                    <a:pt x="374052" y="266099"/>
                  </a:lnTo>
                  <a:lnTo>
                    <a:pt x="410017" y="202793"/>
                  </a:lnTo>
                  <a:lnTo>
                    <a:pt x="436692" y="180632"/>
                  </a:lnTo>
                  <a:lnTo>
                    <a:pt x="437491" y="178773"/>
                  </a:lnTo>
                  <a:lnTo>
                    <a:pt x="436880" y="177533"/>
                  </a:lnTo>
                  <a:lnTo>
                    <a:pt x="433150" y="175011"/>
                  </a:lnTo>
                  <a:lnTo>
                    <a:pt x="407233" y="155400"/>
                  </a:lnTo>
                  <a:lnTo>
                    <a:pt x="392133" y="149156"/>
                  </a:lnTo>
                  <a:lnTo>
                    <a:pt x="339270" y="128378"/>
                  </a:lnTo>
                  <a:lnTo>
                    <a:pt x="276355" y="102567"/>
                  </a:lnTo>
                  <a:lnTo>
                    <a:pt x="222810" y="85308"/>
                  </a:lnTo>
                  <a:lnTo>
                    <a:pt x="113009" y="617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0" name="SMARTInkShape-608"/>
            <p:cNvSpPr/>
            <p:nvPr/>
          </p:nvSpPr>
          <p:spPr>
            <a:xfrm>
              <a:off x="2038906" y="4767649"/>
              <a:ext cx="461892" cy="308906"/>
            </a:xfrm>
            <a:custGeom>
              <a:avLst/>
              <a:gdLst/>
              <a:ahLst/>
              <a:cxnLst/>
              <a:rect l="0" t="0" r="0" b="0"/>
              <a:pathLst>
                <a:path w="461892" h="308906">
                  <a:moveTo>
                    <a:pt x="30851" y="0"/>
                  </a:moveTo>
                  <a:lnTo>
                    <a:pt x="30851" y="14334"/>
                  </a:lnTo>
                  <a:lnTo>
                    <a:pt x="13039" y="73276"/>
                  </a:lnTo>
                  <a:lnTo>
                    <a:pt x="2350" y="130918"/>
                  </a:lnTo>
                  <a:lnTo>
                    <a:pt x="21" y="192520"/>
                  </a:lnTo>
                  <a:lnTo>
                    <a:pt x="0" y="196996"/>
                  </a:lnTo>
                  <a:lnTo>
                    <a:pt x="3028" y="205020"/>
                  </a:lnTo>
                  <a:lnTo>
                    <a:pt x="14295" y="219493"/>
                  </a:lnTo>
                  <a:lnTo>
                    <a:pt x="43203" y="240254"/>
                  </a:lnTo>
                  <a:lnTo>
                    <a:pt x="56935" y="244077"/>
                  </a:lnTo>
                  <a:lnTo>
                    <a:pt x="80913" y="249280"/>
                  </a:lnTo>
                  <a:lnTo>
                    <a:pt x="97722" y="253808"/>
                  </a:lnTo>
                  <a:lnTo>
                    <a:pt x="153506" y="262421"/>
                  </a:lnTo>
                  <a:lnTo>
                    <a:pt x="212723" y="272729"/>
                  </a:lnTo>
                  <a:lnTo>
                    <a:pt x="270282" y="280380"/>
                  </a:lnTo>
                  <a:lnTo>
                    <a:pt x="323120" y="292221"/>
                  </a:lnTo>
                  <a:lnTo>
                    <a:pt x="385232" y="303526"/>
                  </a:lnTo>
                  <a:lnTo>
                    <a:pt x="441074" y="308905"/>
                  </a:lnTo>
                  <a:lnTo>
                    <a:pt x="429563" y="259688"/>
                  </a:lnTo>
                  <a:lnTo>
                    <a:pt x="425444" y="250426"/>
                  </a:lnTo>
                  <a:lnTo>
                    <a:pt x="422583" y="219204"/>
                  </a:lnTo>
                  <a:lnTo>
                    <a:pt x="434877" y="156586"/>
                  </a:lnTo>
                  <a:lnTo>
                    <a:pt x="452479" y="105646"/>
                  </a:lnTo>
                  <a:lnTo>
                    <a:pt x="452874" y="98299"/>
                  </a:lnTo>
                  <a:lnTo>
                    <a:pt x="454073" y="96424"/>
                  </a:lnTo>
                  <a:lnTo>
                    <a:pt x="456017" y="95174"/>
                  </a:lnTo>
                  <a:lnTo>
                    <a:pt x="461891" y="93169"/>
                  </a:lnTo>
                  <a:lnTo>
                    <a:pt x="454831" y="91628"/>
                  </a:lnTo>
                  <a:lnTo>
                    <a:pt x="448878" y="87252"/>
                  </a:lnTo>
                  <a:lnTo>
                    <a:pt x="439367" y="84544"/>
                  </a:lnTo>
                  <a:lnTo>
                    <a:pt x="400897" y="74443"/>
                  </a:lnTo>
                  <a:lnTo>
                    <a:pt x="340734" y="54824"/>
                  </a:lnTo>
                  <a:lnTo>
                    <a:pt x="284745" y="41170"/>
                  </a:lnTo>
                  <a:lnTo>
                    <a:pt x="235748" y="33937"/>
                  </a:lnTo>
                  <a:lnTo>
                    <a:pt x="173408" y="26026"/>
                  </a:lnTo>
                  <a:lnTo>
                    <a:pt x="118166" y="21667"/>
                  </a:lnTo>
                  <a:lnTo>
                    <a:pt x="56309" y="20636"/>
                  </a:lnTo>
                  <a:lnTo>
                    <a:pt x="41148" y="20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1" name="SMARTInkShape-609"/>
            <p:cNvSpPr/>
            <p:nvPr/>
          </p:nvSpPr>
          <p:spPr>
            <a:xfrm>
              <a:off x="1797188" y="4335162"/>
              <a:ext cx="446509" cy="370239"/>
            </a:xfrm>
            <a:custGeom>
              <a:avLst/>
              <a:gdLst/>
              <a:ahLst/>
              <a:cxnLst/>
              <a:rect l="0" t="0" r="0" b="0"/>
              <a:pathLst>
                <a:path w="446509" h="370239">
                  <a:moveTo>
                    <a:pt x="25434" y="0"/>
                  </a:moveTo>
                  <a:lnTo>
                    <a:pt x="25434" y="15638"/>
                  </a:lnTo>
                  <a:lnTo>
                    <a:pt x="28485" y="21443"/>
                  </a:lnTo>
                  <a:lnTo>
                    <a:pt x="30900" y="24593"/>
                  </a:lnTo>
                  <a:lnTo>
                    <a:pt x="34300" y="45424"/>
                  </a:lnTo>
                  <a:lnTo>
                    <a:pt x="32492" y="101383"/>
                  </a:lnTo>
                  <a:lnTo>
                    <a:pt x="18142" y="160183"/>
                  </a:lnTo>
                  <a:lnTo>
                    <a:pt x="7806" y="197118"/>
                  </a:lnTo>
                  <a:lnTo>
                    <a:pt x="0" y="254511"/>
                  </a:lnTo>
                  <a:lnTo>
                    <a:pt x="7465" y="295314"/>
                  </a:lnTo>
                  <a:lnTo>
                    <a:pt x="19087" y="311698"/>
                  </a:lnTo>
                  <a:lnTo>
                    <a:pt x="34486" y="322455"/>
                  </a:lnTo>
                  <a:lnTo>
                    <a:pt x="48075" y="327422"/>
                  </a:lnTo>
                  <a:lnTo>
                    <a:pt x="109679" y="329391"/>
                  </a:lnTo>
                  <a:lnTo>
                    <a:pt x="173726" y="329497"/>
                  </a:lnTo>
                  <a:lnTo>
                    <a:pt x="235162" y="330655"/>
                  </a:lnTo>
                  <a:lnTo>
                    <a:pt x="292554" y="337663"/>
                  </a:lnTo>
                  <a:lnTo>
                    <a:pt x="347962" y="344853"/>
                  </a:lnTo>
                  <a:lnTo>
                    <a:pt x="411629" y="358054"/>
                  </a:lnTo>
                  <a:lnTo>
                    <a:pt x="428567" y="362760"/>
                  </a:lnTo>
                  <a:lnTo>
                    <a:pt x="446508" y="370238"/>
                  </a:lnTo>
                  <a:lnTo>
                    <a:pt x="419566" y="308493"/>
                  </a:lnTo>
                  <a:lnTo>
                    <a:pt x="408031" y="246508"/>
                  </a:lnTo>
                  <a:lnTo>
                    <a:pt x="407893" y="215187"/>
                  </a:lnTo>
                  <a:lnTo>
                    <a:pt x="415341" y="187515"/>
                  </a:lnTo>
                  <a:lnTo>
                    <a:pt x="417601" y="162218"/>
                  </a:lnTo>
                  <a:lnTo>
                    <a:pt x="425560" y="141299"/>
                  </a:lnTo>
                  <a:lnTo>
                    <a:pt x="424905" y="137677"/>
                  </a:lnTo>
                  <a:lnTo>
                    <a:pt x="418033" y="125651"/>
                  </a:lnTo>
                  <a:lnTo>
                    <a:pt x="397551" y="120790"/>
                  </a:lnTo>
                  <a:lnTo>
                    <a:pt x="393647" y="118284"/>
                  </a:lnTo>
                  <a:lnTo>
                    <a:pt x="362719" y="114261"/>
                  </a:lnTo>
                  <a:lnTo>
                    <a:pt x="307959" y="107934"/>
                  </a:lnTo>
                  <a:lnTo>
                    <a:pt x="247862" y="103953"/>
                  </a:lnTo>
                  <a:lnTo>
                    <a:pt x="190734" y="103166"/>
                  </a:lnTo>
                  <a:lnTo>
                    <a:pt x="107812" y="1029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6" name="SMARTInkShape-Group138"/>
          <p:cNvGrpSpPr/>
          <p:nvPr/>
        </p:nvGrpSpPr>
        <p:grpSpPr>
          <a:xfrm>
            <a:off x="1163594" y="2203622"/>
            <a:ext cx="1853515" cy="267730"/>
            <a:chOff x="1163594" y="2203622"/>
            <a:chExt cx="1853515" cy="267730"/>
          </a:xfrm>
        </p:grpSpPr>
        <p:sp>
          <p:nvSpPr>
            <p:cNvPr id="773" name="SMARTInkShape-610"/>
            <p:cNvSpPr/>
            <p:nvPr/>
          </p:nvSpPr>
          <p:spPr>
            <a:xfrm>
              <a:off x="1421027" y="2308382"/>
              <a:ext cx="113271" cy="132078"/>
            </a:xfrm>
            <a:custGeom>
              <a:avLst/>
              <a:gdLst/>
              <a:ahLst/>
              <a:cxnLst/>
              <a:rect l="0" t="0" r="0" b="0"/>
              <a:pathLst>
                <a:path w="113271" h="132078">
                  <a:moveTo>
                    <a:pt x="0" y="18807"/>
                  </a:moveTo>
                  <a:lnTo>
                    <a:pt x="0" y="82973"/>
                  </a:lnTo>
                  <a:lnTo>
                    <a:pt x="1144" y="94235"/>
                  </a:lnTo>
                  <a:lnTo>
                    <a:pt x="8866" y="114452"/>
                  </a:lnTo>
                  <a:lnTo>
                    <a:pt x="11631" y="116895"/>
                  </a:lnTo>
                  <a:lnTo>
                    <a:pt x="25312" y="120333"/>
                  </a:lnTo>
                  <a:lnTo>
                    <a:pt x="33370" y="121137"/>
                  </a:lnTo>
                  <a:lnTo>
                    <a:pt x="43816" y="115392"/>
                  </a:lnTo>
                  <a:lnTo>
                    <a:pt x="53798" y="106355"/>
                  </a:lnTo>
                  <a:lnTo>
                    <a:pt x="87339" y="56207"/>
                  </a:lnTo>
                  <a:lnTo>
                    <a:pt x="92467" y="12564"/>
                  </a:lnTo>
                  <a:lnTo>
                    <a:pt x="92657" y="0"/>
                  </a:lnTo>
                  <a:lnTo>
                    <a:pt x="92676" y="60655"/>
                  </a:lnTo>
                  <a:lnTo>
                    <a:pt x="93820" y="83202"/>
                  </a:lnTo>
                  <a:lnTo>
                    <a:pt x="103163" y="122852"/>
                  </a:lnTo>
                  <a:lnTo>
                    <a:pt x="105388" y="125928"/>
                  </a:lnTo>
                  <a:lnTo>
                    <a:pt x="113270" y="1320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611"/>
            <p:cNvSpPr/>
            <p:nvPr/>
          </p:nvSpPr>
          <p:spPr>
            <a:xfrm>
              <a:off x="1596081" y="2288598"/>
              <a:ext cx="113271" cy="159636"/>
            </a:xfrm>
            <a:custGeom>
              <a:avLst/>
              <a:gdLst/>
              <a:ahLst/>
              <a:cxnLst/>
              <a:rect l="0" t="0" r="0" b="0"/>
              <a:pathLst>
                <a:path w="113271" h="159636">
                  <a:moveTo>
                    <a:pt x="0" y="28294"/>
                  </a:moveTo>
                  <a:lnTo>
                    <a:pt x="0" y="89856"/>
                  </a:lnTo>
                  <a:lnTo>
                    <a:pt x="0" y="153642"/>
                  </a:lnTo>
                  <a:lnTo>
                    <a:pt x="0" y="159635"/>
                  </a:lnTo>
                  <a:lnTo>
                    <a:pt x="1144" y="159332"/>
                  </a:lnTo>
                  <a:lnTo>
                    <a:pt x="5466" y="155944"/>
                  </a:lnTo>
                  <a:lnTo>
                    <a:pt x="8150" y="150626"/>
                  </a:lnTo>
                  <a:lnTo>
                    <a:pt x="27778" y="88082"/>
                  </a:lnTo>
                  <a:lnTo>
                    <a:pt x="42150" y="34174"/>
                  </a:lnTo>
                  <a:lnTo>
                    <a:pt x="64213" y="6171"/>
                  </a:lnTo>
                  <a:lnTo>
                    <a:pt x="71635" y="1299"/>
                  </a:lnTo>
                  <a:lnTo>
                    <a:pt x="75216" y="0"/>
                  </a:lnTo>
                  <a:lnTo>
                    <a:pt x="85298" y="1608"/>
                  </a:lnTo>
                  <a:lnTo>
                    <a:pt x="91189" y="3638"/>
                  </a:lnTo>
                  <a:lnTo>
                    <a:pt x="95117" y="7280"/>
                  </a:lnTo>
                  <a:lnTo>
                    <a:pt x="107405" y="41474"/>
                  </a:lnTo>
                  <a:lnTo>
                    <a:pt x="113117" y="101670"/>
                  </a:lnTo>
                  <a:lnTo>
                    <a:pt x="113270" y="1415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5" name="SMARTInkShape-612"/>
            <p:cNvSpPr/>
            <p:nvPr/>
          </p:nvSpPr>
          <p:spPr>
            <a:xfrm>
              <a:off x="1884405" y="2337486"/>
              <a:ext cx="123569" cy="10299"/>
            </a:xfrm>
            <a:custGeom>
              <a:avLst/>
              <a:gdLst/>
              <a:ahLst/>
              <a:cxnLst/>
              <a:rect l="0" t="0" r="0" b="0"/>
              <a:pathLst>
                <a:path w="123569" h="10299">
                  <a:moveTo>
                    <a:pt x="0" y="10298"/>
                  </a:moveTo>
                  <a:lnTo>
                    <a:pt x="55630" y="9154"/>
                  </a:lnTo>
                  <a:lnTo>
                    <a:pt x="119793" y="126"/>
                  </a:lnTo>
                  <a:lnTo>
                    <a:pt x="1235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6" name="SMARTInkShape-613"/>
            <p:cNvSpPr/>
            <p:nvPr/>
          </p:nvSpPr>
          <p:spPr>
            <a:xfrm>
              <a:off x="1884405" y="2388973"/>
              <a:ext cx="133866" cy="20596"/>
            </a:xfrm>
            <a:custGeom>
              <a:avLst/>
              <a:gdLst/>
              <a:ahLst/>
              <a:cxnLst/>
              <a:rect l="0" t="0" r="0" b="0"/>
              <a:pathLst>
                <a:path w="133866" h="20596">
                  <a:moveTo>
                    <a:pt x="0" y="20595"/>
                  </a:moveTo>
                  <a:lnTo>
                    <a:pt x="10510" y="19450"/>
                  </a:lnTo>
                  <a:lnTo>
                    <a:pt x="63851" y="10108"/>
                  </a:lnTo>
                  <a:lnTo>
                    <a:pt x="126277" y="692"/>
                  </a:lnTo>
                  <a:lnTo>
                    <a:pt x="13386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7" name="SMARTInkShape-614"/>
            <p:cNvSpPr/>
            <p:nvPr/>
          </p:nvSpPr>
          <p:spPr>
            <a:xfrm>
              <a:off x="1771135" y="2306594"/>
              <a:ext cx="10298" cy="1"/>
            </a:xfrm>
            <a:custGeom>
              <a:avLst/>
              <a:gdLst/>
              <a:ahLst/>
              <a:cxnLst/>
              <a:rect l="0" t="0" r="0" b="0"/>
              <a:pathLst>
                <a:path w="10298" h="1">
                  <a:moveTo>
                    <a:pt x="0" y="0"/>
                  </a:moveTo>
                  <a:lnTo>
                    <a:pt x="102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8" name="SMARTInkShape-615"/>
            <p:cNvSpPr/>
            <p:nvPr/>
          </p:nvSpPr>
          <p:spPr>
            <a:xfrm>
              <a:off x="2234517" y="2312825"/>
              <a:ext cx="133862" cy="158527"/>
            </a:xfrm>
            <a:custGeom>
              <a:avLst/>
              <a:gdLst/>
              <a:ahLst/>
              <a:cxnLst/>
              <a:rect l="0" t="0" r="0" b="0"/>
              <a:pathLst>
                <a:path w="133862" h="158527">
                  <a:moveTo>
                    <a:pt x="10294" y="4067"/>
                  </a:moveTo>
                  <a:lnTo>
                    <a:pt x="10294" y="60595"/>
                  </a:lnTo>
                  <a:lnTo>
                    <a:pt x="9150" y="77244"/>
                  </a:lnTo>
                  <a:lnTo>
                    <a:pt x="633" y="125450"/>
                  </a:lnTo>
                  <a:lnTo>
                    <a:pt x="34" y="156591"/>
                  </a:lnTo>
                  <a:lnTo>
                    <a:pt x="0" y="144024"/>
                  </a:lnTo>
                  <a:lnTo>
                    <a:pt x="15760" y="93393"/>
                  </a:lnTo>
                  <a:lnTo>
                    <a:pt x="58668" y="29932"/>
                  </a:lnTo>
                  <a:lnTo>
                    <a:pt x="85233" y="1398"/>
                  </a:lnTo>
                  <a:lnTo>
                    <a:pt x="90001" y="0"/>
                  </a:lnTo>
                  <a:lnTo>
                    <a:pt x="101401" y="1497"/>
                  </a:lnTo>
                  <a:lnTo>
                    <a:pt x="115218" y="8772"/>
                  </a:lnTo>
                  <a:lnTo>
                    <a:pt x="126558" y="29106"/>
                  </a:lnTo>
                  <a:lnTo>
                    <a:pt x="132899" y="76733"/>
                  </a:lnTo>
                  <a:lnTo>
                    <a:pt x="133824" y="139841"/>
                  </a:lnTo>
                  <a:lnTo>
                    <a:pt x="133861" y="1585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9" name="SMARTInkShape-616"/>
            <p:cNvSpPr/>
            <p:nvPr/>
          </p:nvSpPr>
          <p:spPr>
            <a:xfrm>
              <a:off x="2461054" y="2327189"/>
              <a:ext cx="112539" cy="143496"/>
            </a:xfrm>
            <a:custGeom>
              <a:avLst/>
              <a:gdLst/>
              <a:ahLst/>
              <a:cxnLst/>
              <a:rect l="0" t="0" r="0" b="0"/>
              <a:pathLst>
                <a:path w="112539" h="143496">
                  <a:moveTo>
                    <a:pt x="10297" y="0"/>
                  </a:moveTo>
                  <a:lnTo>
                    <a:pt x="10297" y="8866"/>
                  </a:lnTo>
                  <a:lnTo>
                    <a:pt x="4831" y="15340"/>
                  </a:lnTo>
                  <a:lnTo>
                    <a:pt x="1432" y="35437"/>
                  </a:lnTo>
                  <a:lnTo>
                    <a:pt x="1228" y="92752"/>
                  </a:lnTo>
                  <a:lnTo>
                    <a:pt x="8246" y="114564"/>
                  </a:lnTo>
                  <a:lnTo>
                    <a:pt x="14343" y="124524"/>
                  </a:lnTo>
                  <a:lnTo>
                    <a:pt x="29675" y="136564"/>
                  </a:lnTo>
                  <a:lnTo>
                    <a:pt x="48710" y="141911"/>
                  </a:lnTo>
                  <a:lnTo>
                    <a:pt x="63377" y="143495"/>
                  </a:lnTo>
                  <a:lnTo>
                    <a:pt x="67422" y="141429"/>
                  </a:lnTo>
                  <a:lnTo>
                    <a:pt x="96213" y="114928"/>
                  </a:lnTo>
                  <a:lnTo>
                    <a:pt x="107707" y="91260"/>
                  </a:lnTo>
                  <a:lnTo>
                    <a:pt x="112538" y="49718"/>
                  </a:lnTo>
                  <a:lnTo>
                    <a:pt x="109893" y="36208"/>
                  </a:lnTo>
                  <a:lnTo>
                    <a:pt x="103760" y="25246"/>
                  </a:lnTo>
                  <a:lnTo>
                    <a:pt x="88587" y="8498"/>
                  </a:lnTo>
                  <a:lnTo>
                    <a:pt x="80180" y="3776"/>
                  </a:lnTo>
                  <a:lnTo>
                    <a:pt x="63548" y="1119"/>
                  </a:lnTo>
                  <a:lnTo>
                    <a:pt x="38661" y="5798"/>
                  </a:lnTo>
                  <a:lnTo>
                    <a:pt x="20481" y="14430"/>
                  </a:lnTo>
                  <a:lnTo>
                    <a:pt x="7849" y="29701"/>
                  </a:lnTo>
                  <a:lnTo>
                    <a:pt x="3488" y="42186"/>
                  </a:lnTo>
                  <a:lnTo>
                    <a:pt x="0" y="617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0" name="SMARTInkShape-617"/>
            <p:cNvSpPr/>
            <p:nvPr/>
          </p:nvSpPr>
          <p:spPr>
            <a:xfrm>
              <a:off x="2648309" y="2203622"/>
              <a:ext cx="162854" cy="257058"/>
            </a:xfrm>
            <a:custGeom>
              <a:avLst/>
              <a:gdLst/>
              <a:ahLst/>
              <a:cxnLst/>
              <a:rect l="0" t="0" r="0" b="0"/>
              <a:pathLst>
                <a:path w="162854" h="257058">
                  <a:moveTo>
                    <a:pt x="39285" y="0"/>
                  </a:moveTo>
                  <a:lnTo>
                    <a:pt x="33819" y="5466"/>
                  </a:lnTo>
                  <a:lnTo>
                    <a:pt x="21475" y="45313"/>
                  </a:lnTo>
                  <a:lnTo>
                    <a:pt x="7734" y="108194"/>
                  </a:lnTo>
                  <a:lnTo>
                    <a:pt x="0" y="161719"/>
                  </a:lnTo>
                  <a:lnTo>
                    <a:pt x="4127" y="194748"/>
                  </a:lnTo>
                  <a:lnTo>
                    <a:pt x="12599" y="212792"/>
                  </a:lnTo>
                  <a:lnTo>
                    <a:pt x="36684" y="243021"/>
                  </a:lnTo>
                  <a:lnTo>
                    <a:pt x="53003" y="251027"/>
                  </a:lnTo>
                  <a:lnTo>
                    <a:pt x="116397" y="257057"/>
                  </a:lnTo>
                  <a:lnTo>
                    <a:pt x="162853" y="2368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1" name="SMARTInkShape-618"/>
            <p:cNvSpPr/>
            <p:nvPr/>
          </p:nvSpPr>
          <p:spPr>
            <a:xfrm>
              <a:off x="2625811" y="2306594"/>
              <a:ext cx="123568" cy="10299"/>
            </a:xfrm>
            <a:custGeom>
              <a:avLst/>
              <a:gdLst/>
              <a:ahLst/>
              <a:cxnLst/>
              <a:rect l="0" t="0" r="0" b="0"/>
              <a:pathLst>
                <a:path w="123568" h="10299">
                  <a:moveTo>
                    <a:pt x="0" y="10298"/>
                  </a:moveTo>
                  <a:lnTo>
                    <a:pt x="56425" y="10298"/>
                  </a:lnTo>
                  <a:lnTo>
                    <a:pt x="103200" y="9154"/>
                  </a:lnTo>
                  <a:lnTo>
                    <a:pt x="1235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2" name="SMARTInkShape-619"/>
            <p:cNvSpPr/>
            <p:nvPr/>
          </p:nvSpPr>
          <p:spPr>
            <a:xfrm>
              <a:off x="2872946" y="2234513"/>
              <a:ext cx="30893" cy="72082"/>
            </a:xfrm>
            <a:custGeom>
              <a:avLst/>
              <a:gdLst/>
              <a:ahLst/>
              <a:cxnLst/>
              <a:rect l="0" t="0" r="0" b="0"/>
              <a:pathLst>
                <a:path w="30893" h="72082">
                  <a:moveTo>
                    <a:pt x="30892" y="0"/>
                  </a:moveTo>
                  <a:lnTo>
                    <a:pt x="14472" y="41061"/>
                  </a:lnTo>
                  <a:lnTo>
                    <a:pt x="0" y="720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3" name="SMARTInkShape-620"/>
            <p:cNvSpPr/>
            <p:nvPr/>
          </p:nvSpPr>
          <p:spPr>
            <a:xfrm>
              <a:off x="2996513" y="2244811"/>
              <a:ext cx="20596" cy="82379"/>
            </a:xfrm>
            <a:custGeom>
              <a:avLst/>
              <a:gdLst/>
              <a:ahLst/>
              <a:cxnLst/>
              <a:rect l="0" t="0" r="0" b="0"/>
              <a:pathLst>
                <a:path w="20596" h="82379">
                  <a:moveTo>
                    <a:pt x="20595" y="0"/>
                  </a:moveTo>
                  <a:lnTo>
                    <a:pt x="20595" y="14332"/>
                  </a:lnTo>
                  <a:lnTo>
                    <a:pt x="0" y="823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4" name="SMARTInkShape-621"/>
            <p:cNvSpPr/>
            <p:nvPr/>
          </p:nvSpPr>
          <p:spPr>
            <a:xfrm>
              <a:off x="1163594" y="2244811"/>
              <a:ext cx="51488" cy="92676"/>
            </a:xfrm>
            <a:custGeom>
              <a:avLst/>
              <a:gdLst/>
              <a:ahLst/>
              <a:cxnLst/>
              <a:rect l="0" t="0" r="0" b="0"/>
              <a:pathLst>
                <a:path w="51488" h="92676">
                  <a:moveTo>
                    <a:pt x="0" y="0"/>
                  </a:moveTo>
                  <a:lnTo>
                    <a:pt x="29673" y="62743"/>
                  </a:lnTo>
                  <a:lnTo>
                    <a:pt x="51487" y="926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5" name="SMARTInkShape-622"/>
            <p:cNvSpPr/>
            <p:nvPr/>
          </p:nvSpPr>
          <p:spPr>
            <a:xfrm>
              <a:off x="1276865" y="2203622"/>
              <a:ext cx="41190" cy="102973"/>
            </a:xfrm>
            <a:custGeom>
              <a:avLst/>
              <a:gdLst/>
              <a:ahLst/>
              <a:cxnLst/>
              <a:rect l="0" t="0" r="0" b="0"/>
              <a:pathLst>
                <a:path w="41190" h="102973">
                  <a:moveTo>
                    <a:pt x="0" y="0"/>
                  </a:moveTo>
                  <a:lnTo>
                    <a:pt x="1144" y="17585"/>
                  </a:lnTo>
                  <a:lnTo>
                    <a:pt x="9365" y="43348"/>
                  </a:lnTo>
                  <a:lnTo>
                    <a:pt x="41189" y="1029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87" name="SMARTInkShape-623"/>
          <p:cNvSpPr/>
          <p:nvPr/>
        </p:nvSpPr>
        <p:spPr>
          <a:xfrm>
            <a:off x="8443785" y="3346622"/>
            <a:ext cx="1" cy="10298"/>
          </a:xfrm>
          <a:custGeom>
            <a:avLst/>
            <a:gdLst/>
            <a:ahLst/>
            <a:cxnLst/>
            <a:rect l="0" t="0" r="0" b="0"/>
            <a:pathLst>
              <a:path w="1" h="10298">
                <a:moveTo>
                  <a:pt x="0" y="0"/>
                </a:moveTo>
                <a:lnTo>
                  <a:pt x="0" y="10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02755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133" y="370522"/>
            <a:ext cx="8260672" cy="1039427"/>
          </a:xfrm>
        </p:spPr>
        <p:txBody>
          <a:bodyPr/>
          <a:lstStyle/>
          <a:p>
            <a:r>
              <a:rPr lang="en-US" dirty="0" smtClean="0"/>
              <a:t>Word Study Mini Lesson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6963963"/>
              </p:ext>
            </p:extLst>
          </p:nvPr>
        </p:nvGraphicFramePr>
        <p:xfrm>
          <a:off x="763133" y="2476251"/>
          <a:ext cx="7466466" cy="4114800"/>
        </p:xfrm>
        <a:graphic>
          <a:graphicData uri="http://schemas.openxmlformats.org/drawingml/2006/table">
            <a:tbl>
              <a:tblPr firstRow="1" bandRow="1">
                <a:tableStyleId>{5C22544A-7EE6-4342-B048-85BDC9FD1C3A}</a:tableStyleId>
              </a:tblPr>
              <a:tblGrid>
                <a:gridCol w="3733233">
                  <a:extLst>
                    <a:ext uri="{9D8B030D-6E8A-4147-A177-3AD203B41FA5}">
                      <a16:colId xmlns:a16="http://schemas.microsoft.com/office/drawing/2014/main" val="20000"/>
                    </a:ext>
                  </a:extLst>
                </a:gridCol>
                <a:gridCol w="3733233">
                  <a:extLst>
                    <a:ext uri="{9D8B030D-6E8A-4147-A177-3AD203B41FA5}">
                      <a16:colId xmlns:a16="http://schemas.microsoft.com/office/drawing/2014/main" val="20001"/>
                    </a:ext>
                  </a:extLst>
                </a:gridCol>
              </a:tblGrid>
              <a:tr h="244177">
                <a:tc>
                  <a:txBody>
                    <a:bodyPr/>
                    <a:lstStyle/>
                    <a:p>
                      <a:pPr algn="ctr"/>
                      <a:r>
                        <a:rPr lang="en-US" dirty="0" smtClean="0"/>
                        <a:t>Examples</a:t>
                      </a:r>
                      <a:endParaRPr lang="en-US" dirty="0"/>
                    </a:p>
                  </a:txBody>
                  <a:tcPr/>
                </a:tc>
                <a:tc>
                  <a:txBody>
                    <a:bodyPr/>
                    <a:lstStyle/>
                    <a:p>
                      <a:pPr algn="ctr"/>
                      <a:r>
                        <a:rPr lang="en-US" dirty="0" smtClean="0"/>
                        <a:t>Non-Examples</a:t>
                      </a:r>
                      <a:endParaRPr lang="en-US" dirty="0"/>
                    </a:p>
                  </a:txBody>
                  <a:tcPr/>
                </a:tc>
                <a:extLst>
                  <a:ext uri="{0D108BD9-81ED-4DB2-BD59-A6C34878D82A}">
                    <a16:rowId xmlns:a16="http://schemas.microsoft.com/office/drawing/2014/main" val="10000"/>
                  </a:ext>
                </a:extLst>
              </a:tr>
              <a:tr h="3413422">
                <a:tc>
                  <a:txBody>
                    <a:bodyPr/>
                    <a:lstStyle/>
                    <a:p>
                      <a:pPr algn="ctr"/>
                      <a:r>
                        <a:rPr lang="en-US" sz="2400" dirty="0" smtClean="0">
                          <a:latin typeface="SchoolScriptDashed" panose="00000400000000000000" pitchFamily="2" charset="0"/>
                        </a:rPr>
                        <a:t>Recycle</a:t>
                      </a:r>
                    </a:p>
                    <a:p>
                      <a:pPr algn="ctr"/>
                      <a:r>
                        <a:rPr lang="en-US" sz="2400" dirty="0" smtClean="0">
                          <a:latin typeface="SchoolScriptDashed" panose="00000400000000000000" pitchFamily="2" charset="0"/>
                        </a:rPr>
                        <a:t>Reuse</a:t>
                      </a:r>
                    </a:p>
                    <a:p>
                      <a:pPr algn="ctr"/>
                      <a:r>
                        <a:rPr lang="en-US" sz="2400" dirty="0" smtClean="0">
                          <a:latin typeface="SchoolScriptDashed" panose="00000400000000000000" pitchFamily="2" charset="0"/>
                        </a:rPr>
                        <a:t>Reduce</a:t>
                      </a:r>
                    </a:p>
                    <a:p>
                      <a:pPr algn="ctr"/>
                      <a:r>
                        <a:rPr lang="en-US" sz="2400" dirty="0" smtClean="0">
                          <a:latin typeface="SchoolScriptDashed" panose="00000400000000000000" pitchFamily="2" charset="0"/>
                        </a:rPr>
                        <a:t>Redo</a:t>
                      </a:r>
                    </a:p>
                    <a:p>
                      <a:pPr algn="ctr"/>
                      <a:r>
                        <a:rPr lang="en-US" sz="2400" dirty="0" smtClean="0">
                          <a:latin typeface="SchoolScriptDashed" panose="00000400000000000000" pitchFamily="2" charset="0"/>
                        </a:rPr>
                        <a:t>Reapply</a:t>
                      </a:r>
                    </a:p>
                    <a:p>
                      <a:pPr algn="ctr"/>
                      <a:r>
                        <a:rPr lang="en-US" sz="2400" dirty="0" smtClean="0">
                          <a:latin typeface="SchoolScriptDashed" panose="00000400000000000000" pitchFamily="2" charset="0"/>
                        </a:rPr>
                        <a:t>Reassess</a:t>
                      </a:r>
                    </a:p>
                    <a:p>
                      <a:pPr algn="ctr"/>
                      <a:r>
                        <a:rPr lang="en-US" sz="2400" dirty="0" smtClean="0">
                          <a:latin typeface="SchoolScriptDashed" panose="00000400000000000000" pitchFamily="2" charset="0"/>
                        </a:rPr>
                        <a:t>Retake</a:t>
                      </a:r>
                    </a:p>
                    <a:p>
                      <a:pPr algn="ctr"/>
                      <a:r>
                        <a:rPr lang="en-US" sz="2400" dirty="0" smtClean="0">
                          <a:latin typeface="SchoolScriptDashed" panose="00000400000000000000" pitchFamily="2" charset="0"/>
                        </a:rPr>
                        <a:t>R</a:t>
                      </a:r>
                    </a:p>
                    <a:p>
                      <a:pPr algn="ctr"/>
                      <a:endParaRPr lang="en-US" sz="2400" dirty="0" smtClean="0">
                        <a:latin typeface="SchoolScriptDashed" panose="00000400000000000000" pitchFamily="2" charset="0"/>
                      </a:endParaRPr>
                    </a:p>
                    <a:p>
                      <a:pPr algn="ctr"/>
                      <a:endParaRPr lang="en-US" sz="2400" dirty="0" smtClean="0">
                        <a:latin typeface="SchoolScriptDashed" panose="00000400000000000000" pitchFamily="2" charset="0"/>
                      </a:endParaRPr>
                    </a:p>
                  </a:txBody>
                  <a:tcPr/>
                </a:tc>
                <a:tc>
                  <a:txBody>
                    <a:bodyPr/>
                    <a:lstStyle/>
                    <a:p>
                      <a:pPr algn="ctr"/>
                      <a:r>
                        <a:rPr lang="en-US" sz="2400" dirty="0" smtClean="0">
                          <a:latin typeface="SchoolScriptDashed" panose="00000400000000000000" pitchFamily="2" charset="0"/>
                        </a:rPr>
                        <a:t>Render</a:t>
                      </a:r>
                    </a:p>
                    <a:p>
                      <a:pPr algn="ctr"/>
                      <a:r>
                        <a:rPr lang="en-US" sz="2400" dirty="0" smtClean="0">
                          <a:latin typeface="SchoolScriptDashed" panose="00000400000000000000" pitchFamily="2" charset="0"/>
                        </a:rPr>
                        <a:t>Residue</a:t>
                      </a:r>
                    </a:p>
                    <a:p>
                      <a:pPr algn="ctr"/>
                      <a:r>
                        <a:rPr lang="en-US" sz="2400" dirty="0" smtClean="0">
                          <a:latin typeface="SchoolScriptDashed" panose="00000400000000000000" pitchFamily="2" charset="0"/>
                        </a:rPr>
                        <a:t>Rain</a:t>
                      </a:r>
                    </a:p>
                    <a:p>
                      <a:pPr algn="ctr"/>
                      <a:r>
                        <a:rPr lang="en-US" sz="2400" dirty="0" smtClean="0">
                          <a:latin typeface="SchoolScriptDashed" panose="00000400000000000000" pitchFamily="2" charset="0"/>
                        </a:rPr>
                        <a:t>Rodeo</a:t>
                      </a:r>
                    </a:p>
                    <a:p>
                      <a:pPr algn="ctr"/>
                      <a:r>
                        <a:rPr lang="en-US" sz="2400" dirty="0" smtClean="0">
                          <a:latin typeface="SchoolScriptDashed" panose="00000400000000000000" pitchFamily="2" charset="0"/>
                        </a:rPr>
                        <a:t>reasonable</a:t>
                      </a:r>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1219199" y="1752600"/>
            <a:ext cx="7174707" cy="381000"/>
          </a:xfrm>
          <a:prstGeom prst="rect">
            <a:avLst/>
          </a:prstGeom>
          <a:solidFill>
            <a:schemeClr val="accent2">
              <a:lumMod val="20000"/>
              <a:lumOff val="80000"/>
            </a:schemeClr>
          </a:solidFill>
        </p:spPr>
        <p:txBody>
          <a:bodyPr wrap="square" rtlCol="0">
            <a:spAutoFit/>
          </a:bodyPr>
          <a:lstStyle/>
          <a:p>
            <a:r>
              <a:rPr lang="en-US" dirty="0" smtClean="0"/>
              <a:t>I can </a:t>
            </a:r>
            <a:endParaRPr lang="en-US" dirty="0"/>
          </a:p>
        </p:txBody>
      </p:sp>
    </p:spTree>
    <p:extLst>
      <p:ext uri="{BB962C8B-B14F-4D97-AF65-F5344CB8AC3E}">
        <p14:creationId xmlns:p14="http://schemas.microsoft.com/office/powerpoint/2010/main" val="1896468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60672" cy="1039427"/>
          </a:xfrm>
        </p:spPr>
        <p:txBody>
          <a:bodyPr/>
          <a:lstStyle/>
          <a:p>
            <a:r>
              <a:rPr lang="en-US" dirty="0" smtClean="0"/>
              <a:t>Word Work</a:t>
            </a:r>
            <a:endParaRPr lang="en-US" dirty="0"/>
          </a:p>
        </p:txBody>
      </p:sp>
      <p:sp>
        <p:nvSpPr>
          <p:cNvPr id="3" name="TextBox 2"/>
          <p:cNvSpPr txBox="1"/>
          <p:nvPr/>
        </p:nvSpPr>
        <p:spPr>
          <a:xfrm>
            <a:off x="533400" y="4538790"/>
            <a:ext cx="81534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With one partner, generate a list of 10 words. Separate each word by prefix, base/ root/suffix. </a:t>
            </a:r>
            <a:r>
              <a:rPr lang="en-US" dirty="0" smtClean="0">
                <a:solidFill>
                  <a:srgbClr val="FF0000"/>
                </a:solidFill>
              </a:rPr>
              <a:t>Five</a:t>
            </a:r>
            <a:r>
              <a:rPr lang="en-US" dirty="0" smtClean="0"/>
              <a:t> of the 10 words must also have a suffix.</a:t>
            </a:r>
          </a:p>
          <a:p>
            <a:endParaRPr lang="en-US" dirty="0" smtClean="0"/>
          </a:p>
          <a:p>
            <a:pPr marL="285750" indent="-285750">
              <a:buFont typeface="Arial" panose="020B0604020202020204" pitchFamily="34" charset="0"/>
              <a:buChar char="•"/>
            </a:pPr>
            <a:r>
              <a:rPr lang="en-US" dirty="0" smtClean="0"/>
              <a:t>Create a Tic-Tac-Toe based on identifying each word by its meaning.</a:t>
            </a:r>
          </a:p>
          <a:p>
            <a:pPr marL="2571750" lvl="5" indent="-285750">
              <a:buFont typeface="Arial" panose="020B0604020202020204" pitchFamily="34" charset="0"/>
              <a:buChar char="•"/>
            </a:pPr>
            <a:r>
              <a:rPr lang="en-US" dirty="0" smtClean="0"/>
              <a:t>OR</a:t>
            </a:r>
          </a:p>
          <a:p>
            <a:pPr marL="285750" indent="-285750">
              <a:buFont typeface="Arial" panose="020B0604020202020204" pitchFamily="34" charset="0"/>
              <a:buChar char="•"/>
            </a:pPr>
            <a:r>
              <a:rPr lang="en-US" dirty="0" smtClean="0"/>
              <a:t>Create a crossword puzzle with at least 5 clues across and 5 clues downward. </a:t>
            </a:r>
          </a:p>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3411714"/>
              </p:ext>
            </p:extLst>
          </p:nvPr>
        </p:nvGraphicFramePr>
        <p:xfrm>
          <a:off x="421105" y="1670556"/>
          <a:ext cx="8229600" cy="2108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431814424"/>
                    </a:ext>
                  </a:extLst>
                </a:gridCol>
                <a:gridCol w="4114800">
                  <a:extLst>
                    <a:ext uri="{9D8B030D-6E8A-4147-A177-3AD203B41FA5}">
                      <a16:colId xmlns:a16="http://schemas.microsoft.com/office/drawing/2014/main" val="1661602685"/>
                    </a:ext>
                  </a:extLst>
                </a:gridCol>
              </a:tblGrid>
              <a:tr h="370840">
                <a:tc>
                  <a:txBody>
                    <a:bodyPr/>
                    <a:lstStyle/>
                    <a:p>
                      <a:r>
                        <a:rPr lang="en-US" dirty="0" smtClean="0"/>
                        <a:t>Example</a:t>
                      </a:r>
                      <a:endParaRPr lang="en-US" dirty="0"/>
                    </a:p>
                  </a:txBody>
                  <a:tcPr/>
                </a:tc>
                <a:tc>
                  <a:txBody>
                    <a:bodyPr/>
                    <a:lstStyle/>
                    <a:p>
                      <a:r>
                        <a:rPr lang="en-US" dirty="0" smtClean="0"/>
                        <a:t>Non-example</a:t>
                      </a:r>
                      <a:endParaRPr lang="en-US" dirty="0"/>
                    </a:p>
                  </a:txBody>
                  <a:tcPr/>
                </a:tc>
                <a:extLst>
                  <a:ext uri="{0D108BD9-81ED-4DB2-BD59-A6C34878D82A}">
                    <a16:rowId xmlns:a16="http://schemas.microsoft.com/office/drawing/2014/main" val="4230917980"/>
                  </a:ext>
                </a:extLst>
              </a:tr>
              <a:tr h="370840">
                <a:tc>
                  <a:txBody>
                    <a:bodyPr/>
                    <a:lstStyle/>
                    <a:p>
                      <a:endParaRPr lang="en-US" dirty="0"/>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a:p>
                  </a:txBody>
                  <a:tcPr/>
                </a:tc>
                <a:extLst>
                  <a:ext uri="{0D108BD9-81ED-4DB2-BD59-A6C34878D82A}">
                    <a16:rowId xmlns:a16="http://schemas.microsoft.com/office/drawing/2014/main" val="894623669"/>
                  </a:ext>
                </a:extLst>
              </a:tr>
            </a:tbl>
          </a:graphicData>
        </a:graphic>
      </p:graphicFrame>
    </p:spTree>
    <p:extLst>
      <p:ext uri="{BB962C8B-B14F-4D97-AF65-F5344CB8AC3E}">
        <p14:creationId xmlns:p14="http://schemas.microsoft.com/office/powerpoint/2010/main" val="3021280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 identify and use adverbs and verbs properly in my writing.</a:t>
            </a:r>
            <a:endParaRPr lang="en-US" dirty="0"/>
          </a:p>
        </p:txBody>
      </p:sp>
      <p:sp>
        <p:nvSpPr>
          <p:cNvPr id="4" name="TextBox 3"/>
          <p:cNvSpPr txBox="1"/>
          <p:nvPr/>
        </p:nvSpPr>
        <p:spPr>
          <a:xfrm>
            <a:off x="457200" y="1828800"/>
            <a:ext cx="7848600" cy="646331"/>
          </a:xfrm>
          <a:prstGeom prst="rect">
            <a:avLst/>
          </a:prstGeom>
          <a:noFill/>
        </p:spPr>
        <p:txBody>
          <a:bodyPr wrap="square" rtlCol="0">
            <a:spAutoFit/>
          </a:bodyPr>
          <a:lstStyle/>
          <a:p>
            <a:endParaRPr lang="en-US" dirty="0"/>
          </a:p>
          <a:p>
            <a:endParaRPr lang="en-US" dirty="0"/>
          </a:p>
        </p:txBody>
      </p:sp>
      <p:graphicFrame>
        <p:nvGraphicFramePr>
          <p:cNvPr id="3" name="Table 2"/>
          <p:cNvGraphicFramePr>
            <a:graphicFrameLocks noGrp="1"/>
          </p:cNvGraphicFramePr>
          <p:nvPr>
            <p:extLst/>
          </p:nvPr>
        </p:nvGraphicFramePr>
        <p:xfrm>
          <a:off x="670355" y="1905000"/>
          <a:ext cx="6629400" cy="4706112"/>
        </p:xfrm>
        <a:graphic>
          <a:graphicData uri="http://schemas.openxmlformats.org/drawingml/2006/table">
            <a:tbl>
              <a:tblPr firstRow="1" bandRow="1">
                <a:tableStyleId>{5C22544A-7EE6-4342-B048-85BDC9FD1C3A}</a:tableStyleId>
              </a:tblPr>
              <a:tblGrid>
                <a:gridCol w="3314700">
                  <a:extLst>
                    <a:ext uri="{9D8B030D-6E8A-4147-A177-3AD203B41FA5}">
                      <a16:colId xmlns:a16="http://schemas.microsoft.com/office/drawing/2014/main" val="533480729"/>
                    </a:ext>
                  </a:extLst>
                </a:gridCol>
                <a:gridCol w="3314700">
                  <a:extLst>
                    <a:ext uri="{9D8B030D-6E8A-4147-A177-3AD203B41FA5}">
                      <a16:colId xmlns:a16="http://schemas.microsoft.com/office/drawing/2014/main" val="1140783121"/>
                    </a:ext>
                  </a:extLst>
                </a:gridCol>
              </a:tblGrid>
              <a:tr h="2353056">
                <a:tc>
                  <a:txBody>
                    <a:bodyPr/>
                    <a:lstStyle/>
                    <a:p>
                      <a:r>
                        <a:rPr lang="en-US" dirty="0" smtClean="0">
                          <a:solidFill>
                            <a:schemeClr val="tx1"/>
                          </a:solidFill>
                        </a:rPr>
                        <a:t>Definition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solidFill>
                            <a:schemeClr val="tx1"/>
                          </a:solidFill>
                        </a:rPr>
                        <a:t>Characteristics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5386116"/>
                  </a:ext>
                </a:extLst>
              </a:tr>
              <a:tr h="2353056">
                <a:tc>
                  <a:txBody>
                    <a:bodyPr/>
                    <a:lstStyle/>
                    <a:p>
                      <a:r>
                        <a:rPr lang="en-US" b="1" dirty="0" smtClean="0">
                          <a:solidFill>
                            <a:schemeClr val="tx1"/>
                          </a:solidFill>
                        </a:rPr>
                        <a:t>Examples</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solidFill>
                            <a:schemeClr val="tx1"/>
                          </a:solidFill>
                        </a:rPr>
                        <a:t>Non-examples</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4881119"/>
                  </a:ext>
                </a:extLst>
              </a:tr>
            </a:tbl>
          </a:graphicData>
        </a:graphic>
      </p:graphicFrame>
      <p:sp>
        <p:nvSpPr>
          <p:cNvPr id="6" name="5-Point Star 5"/>
          <p:cNvSpPr/>
          <p:nvPr/>
        </p:nvSpPr>
        <p:spPr>
          <a:xfrm>
            <a:off x="2545023" y="3365686"/>
            <a:ext cx="2880064" cy="238201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Verbs</a:t>
            </a:r>
            <a:endParaRPr lang="en-US" dirty="0"/>
          </a:p>
        </p:txBody>
      </p:sp>
      <p:sp>
        <p:nvSpPr>
          <p:cNvPr id="5" name="TextBox 4"/>
          <p:cNvSpPr txBox="1"/>
          <p:nvPr/>
        </p:nvSpPr>
        <p:spPr>
          <a:xfrm>
            <a:off x="7696200" y="2209800"/>
            <a:ext cx="1219200" cy="923330"/>
          </a:xfrm>
          <a:prstGeom prst="rect">
            <a:avLst/>
          </a:prstGeom>
          <a:noFill/>
        </p:spPr>
        <p:txBody>
          <a:bodyPr wrap="square" rtlCol="0">
            <a:spAutoFit/>
          </a:bodyPr>
          <a:lstStyle/>
          <a:p>
            <a:r>
              <a:rPr lang="en-US" dirty="0" smtClean="0"/>
              <a:t>Verb </a:t>
            </a:r>
            <a:r>
              <a:rPr lang="en-US" dirty="0" err="1" smtClean="0"/>
              <a:t>Frayer</a:t>
            </a:r>
            <a:r>
              <a:rPr lang="en-US" dirty="0" smtClean="0"/>
              <a:t> Model</a:t>
            </a:r>
            <a:endParaRPr lang="en-US" dirty="0"/>
          </a:p>
        </p:txBody>
      </p:sp>
      <p:grpSp>
        <p:nvGrpSpPr>
          <p:cNvPr id="73" name="SMARTInkShape-Group140"/>
          <p:cNvGrpSpPr/>
          <p:nvPr/>
        </p:nvGrpSpPr>
        <p:grpSpPr>
          <a:xfrm>
            <a:off x="895865" y="2214094"/>
            <a:ext cx="2903839" cy="1148329"/>
            <a:chOff x="895865" y="2214094"/>
            <a:chExt cx="2903839" cy="1148329"/>
          </a:xfrm>
        </p:grpSpPr>
        <p:sp>
          <p:nvSpPr>
            <p:cNvPr id="7" name="SMARTInkShape-624"/>
            <p:cNvSpPr/>
            <p:nvPr/>
          </p:nvSpPr>
          <p:spPr>
            <a:xfrm>
              <a:off x="3459892" y="3192162"/>
              <a:ext cx="41190" cy="51488"/>
            </a:xfrm>
            <a:custGeom>
              <a:avLst/>
              <a:gdLst/>
              <a:ahLst/>
              <a:cxnLst/>
              <a:rect l="0" t="0" r="0" b="0"/>
              <a:pathLst>
                <a:path w="41190" h="51488">
                  <a:moveTo>
                    <a:pt x="41189" y="0"/>
                  </a:moveTo>
                  <a:lnTo>
                    <a:pt x="41189" y="8866"/>
                  </a:lnTo>
                  <a:lnTo>
                    <a:pt x="40044" y="9343"/>
                  </a:lnTo>
                  <a:lnTo>
                    <a:pt x="35723" y="9873"/>
                  </a:lnTo>
                  <a:lnTo>
                    <a:pt x="34113" y="11159"/>
                  </a:lnTo>
                  <a:lnTo>
                    <a:pt x="25426" y="24494"/>
                  </a:lnTo>
                  <a:lnTo>
                    <a:pt x="0" y="514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625"/>
            <p:cNvSpPr/>
            <p:nvPr/>
          </p:nvSpPr>
          <p:spPr>
            <a:xfrm>
              <a:off x="3387811" y="3181865"/>
              <a:ext cx="30893" cy="82379"/>
            </a:xfrm>
            <a:custGeom>
              <a:avLst/>
              <a:gdLst/>
              <a:ahLst/>
              <a:cxnLst/>
              <a:rect l="0" t="0" r="0" b="0"/>
              <a:pathLst>
                <a:path w="30893" h="82379">
                  <a:moveTo>
                    <a:pt x="30892" y="0"/>
                  </a:moveTo>
                  <a:lnTo>
                    <a:pt x="30892" y="24206"/>
                  </a:lnTo>
                  <a:lnTo>
                    <a:pt x="27841" y="30971"/>
                  </a:lnTo>
                  <a:lnTo>
                    <a:pt x="23815" y="37792"/>
                  </a:lnTo>
                  <a:lnTo>
                    <a:pt x="12656" y="65431"/>
                  </a:lnTo>
                  <a:lnTo>
                    <a:pt x="0"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26"/>
            <p:cNvSpPr/>
            <p:nvPr/>
          </p:nvSpPr>
          <p:spPr>
            <a:xfrm>
              <a:off x="3181991" y="3217258"/>
              <a:ext cx="102848" cy="77878"/>
            </a:xfrm>
            <a:custGeom>
              <a:avLst/>
              <a:gdLst/>
              <a:ahLst/>
              <a:cxnLst/>
              <a:rect l="0" t="0" r="0" b="0"/>
              <a:pathLst>
                <a:path w="102848" h="77878">
                  <a:moveTo>
                    <a:pt x="10171" y="16093"/>
                  </a:moveTo>
                  <a:lnTo>
                    <a:pt x="10171" y="21560"/>
                  </a:lnTo>
                  <a:lnTo>
                    <a:pt x="7120" y="27295"/>
                  </a:lnTo>
                  <a:lnTo>
                    <a:pt x="3095" y="33657"/>
                  </a:lnTo>
                  <a:lnTo>
                    <a:pt x="510" y="47064"/>
                  </a:lnTo>
                  <a:lnTo>
                    <a:pt x="0" y="55264"/>
                  </a:lnTo>
                  <a:lnTo>
                    <a:pt x="1102" y="55937"/>
                  </a:lnTo>
                  <a:lnTo>
                    <a:pt x="11034" y="57247"/>
                  </a:lnTo>
                  <a:lnTo>
                    <a:pt x="15513" y="57267"/>
                  </a:lnTo>
                  <a:lnTo>
                    <a:pt x="17165" y="56128"/>
                  </a:lnTo>
                  <a:lnTo>
                    <a:pt x="18266" y="54224"/>
                  </a:lnTo>
                  <a:lnTo>
                    <a:pt x="19000" y="51811"/>
                  </a:lnTo>
                  <a:lnTo>
                    <a:pt x="44962" y="13652"/>
                  </a:lnTo>
                  <a:lnTo>
                    <a:pt x="51567" y="9287"/>
                  </a:lnTo>
                  <a:lnTo>
                    <a:pt x="59664" y="6485"/>
                  </a:lnTo>
                  <a:lnTo>
                    <a:pt x="66534" y="534"/>
                  </a:lnTo>
                  <a:lnTo>
                    <a:pt x="69485" y="0"/>
                  </a:lnTo>
                  <a:lnTo>
                    <a:pt x="72597" y="788"/>
                  </a:lnTo>
                  <a:lnTo>
                    <a:pt x="75816" y="2457"/>
                  </a:lnTo>
                  <a:lnTo>
                    <a:pt x="77961" y="4715"/>
                  </a:lnTo>
                  <a:lnTo>
                    <a:pt x="83019" y="16088"/>
                  </a:lnTo>
                  <a:lnTo>
                    <a:pt x="89217" y="23973"/>
                  </a:lnTo>
                  <a:lnTo>
                    <a:pt x="91562" y="33556"/>
                  </a:lnTo>
                  <a:lnTo>
                    <a:pt x="92110" y="40254"/>
                  </a:lnTo>
                  <a:lnTo>
                    <a:pt x="95405" y="47045"/>
                  </a:lnTo>
                  <a:lnTo>
                    <a:pt x="97886" y="50457"/>
                  </a:lnTo>
                  <a:lnTo>
                    <a:pt x="102761" y="77193"/>
                  </a:lnTo>
                  <a:lnTo>
                    <a:pt x="102847" y="7787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627"/>
            <p:cNvSpPr/>
            <p:nvPr/>
          </p:nvSpPr>
          <p:spPr>
            <a:xfrm>
              <a:off x="3048000" y="3223557"/>
              <a:ext cx="81903" cy="81452"/>
            </a:xfrm>
            <a:custGeom>
              <a:avLst/>
              <a:gdLst/>
              <a:ahLst/>
              <a:cxnLst/>
              <a:rect l="0" t="0" r="0" b="0"/>
              <a:pathLst>
                <a:path w="81903" h="81452">
                  <a:moveTo>
                    <a:pt x="0" y="71578"/>
                  </a:moveTo>
                  <a:lnTo>
                    <a:pt x="19352" y="79728"/>
                  </a:lnTo>
                  <a:lnTo>
                    <a:pt x="34079" y="81451"/>
                  </a:lnTo>
                  <a:lnTo>
                    <a:pt x="41080" y="78636"/>
                  </a:lnTo>
                  <a:lnTo>
                    <a:pt x="48005" y="74715"/>
                  </a:lnTo>
                  <a:lnTo>
                    <a:pt x="58337" y="71363"/>
                  </a:lnTo>
                  <a:lnTo>
                    <a:pt x="65210" y="66525"/>
                  </a:lnTo>
                  <a:lnTo>
                    <a:pt x="69027" y="60560"/>
                  </a:lnTo>
                  <a:lnTo>
                    <a:pt x="71868" y="54096"/>
                  </a:lnTo>
                  <a:lnTo>
                    <a:pt x="78756" y="44024"/>
                  </a:lnTo>
                  <a:lnTo>
                    <a:pt x="81902" y="32410"/>
                  </a:lnTo>
                  <a:lnTo>
                    <a:pt x="76771" y="20055"/>
                  </a:lnTo>
                  <a:lnTo>
                    <a:pt x="74063" y="16635"/>
                  </a:lnTo>
                  <a:lnTo>
                    <a:pt x="65931" y="10677"/>
                  </a:lnTo>
                  <a:lnTo>
                    <a:pt x="63627" y="5228"/>
                  </a:lnTo>
                  <a:lnTo>
                    <a:pt x="61868" y="3318"/>
                  </a:lnTo>
                  <a:lnTo>
                    <a:pt x="56864" y="1195"/>
                  </a:lnTo>
                  <a:lnTo>
                    <a:pt x="47613" y="0"/>
                  </a:lnTo>
                  <a:lnTo>
                    <a:pt x="32159" y="5112"/>
                  </a:lnTo>
                  <a:lnTo>
                    <a:pt x="28304" y="7817"/>
                  </a:lnTo>
                  <a:lnTo>
                    <a:pt x="21735" y="15946"/>
                  </a:lnTo>
                  <a:lnTo>
                    <a:pt x="6563" y="25012"/>
                  </a:lnTo>
                  <a:lnTo>
                    <a:pt x="2917" y="31050"/>
                  </a:lnTo>
                  <a:lnTo>
                    <a:pt x="171" y="48988"/>
                  </a:lnTo>
                  <a:lnTo>
                    <a:pt x="0" y="6128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628"/>
            <p:cNvSpPr/>
            <p:nvPr/>
          </p:nvSpPr>
          <p:spPr>
            <a:xfrm>
              <a:off x="2996513" y="3181865"/>
              <a:ext cx="10299" cy="20595"/>
            </a:xfrm>
            <a:custGeom>
              <a:avLst/>
              <a:gdLst/>
              <a:ahLst/>
              <a:cxnLst/>
              <a:rect l="0" t="0" r="0" b="0"/>
              <a:pathLst>
                <a:path w="10299" h="20595">
                  <a:moveTo>
                    <a:pt x="10298" y="20594"/>
                  </a:moveTo>
                  <a:lnTo>
                    <a:pt x="126" y="10423"/>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629"/>
            <p:cNvSpPr/>
            <p:nvPr/>
          </p:nvSpPr>
          <p:spPr>
            <a:xfrm>
              <a:off x="2842054" y="3223065"/>
              <a:ext cx="144163" cy="92666"/>
            </a:xfrm>
            <a:custGeom>
              <a:avLst/>
              <a:gdLst/>
              <a:ahLst/>
              <a:cxnLst/>
              <a:rect l="0" t="0" r="0" b="0"/>
              <a:pathLst>
                <a:path w="144163" h="92666">
                  <a:moveTo>
                    <a:pt x="0" y="10286"/>
                  </a:moveTo>
                  <a:lnTo>
                    <a:pt x="62369" y="10286"/>
                  </a:lnTo>
                  <a:lnTo>
                    <a:pt x="94426" y="10286"/>
                  </a:lnTo>
                  <a:lnTo>
                    <a:pt x="102226" y="7235"/>
                  </a:lnTo>
                  <a:lnTo>
                    <a:pt x="109506" y="3209"/>
                  </a:lnTo>
                  <a:lnTo>
                    <a:pt x="123327" y="271"/>
                  </a:lnTo>
                  <a:lnTo>
                    <a:pt x="133387" y="0"/>
                  </a:lnTo>
                  <a:lnTo>
                    <a:pt x="133865" y="39921"/>
                  </a:lnTo>
                  <a:lnTo>
                    <a:pt x="130814" y="49391"/>
                  </a:lnTo>
                  <a:lnTo>
                    <a:pt x="126788" y="57414"/>
                  </a:lnTo>
                  <a:lnTo>
                    <a:pt x="123992" y="75381"/>
                  </a:lnTo>
                  <a:lnTo>
                    <a:pt x="124995" y="77709"/>
                  </a:lnTo>
                  <a:lnTo>
                    <a:pt x="126807" y="79262"/>
                  </a:lnTo>
                  <a:lnTo>
                    <a:pt x="129160" y="80298"/>
                  </a:lnTo>
                  <a:lnTo>
                    <a:pt x="130728" y="82131"/>
                  </a:lnTo>
                  <a:lnTo>
                    <a:pt x="132471" y="87221"/>
                  </a:lnTo>
                  <a:lnTo>
                    <a:pt x="134079" y="89035"/>
                  </a:lnTo>
                  <a:lnTo>
                    <a:pt x="144162" y="926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630"/>
            <p:cNvSpPr/>
            <p:nvPr/>
          </p:nvSpPr>
          <p:spPr>
            <a:xfrm>
              <a:off x="2862649" y="3161270"/>
              <a:ext cx="20595" cy="154461"/>
            </a:xfrm>
            <a:custGeom>
              <a:avLst/>
              <a:gdLst/>
              <a:ahLst/>
              <a:cxnLst/>
              <a:rect l="0" t="0" r="0" b="0"/>
              <a:pathLst>
                <a:path w="20595" h="154461">
                  <a:moveTo>
                    <a:pt x="0" y="0"/>
                  </a:moveTo>
                  <a:lnTo>
                    <a:pt x="5466" y="0"/>
                  </a:lnTo>
                  <a:lnTo>
                    <a:pt x="7076" y="1145"/>
                  </a:lnTo>
                  <a:lnTo>
                    <a:pt x="8150" y="3052"/>
                  </a:lnTo>
                  <a:lnTo>
                    <a:pt x="10015" y="10487"/>
                  </a:lnTo>
                  <a:lnTo>
                    <a:pt x="10260" y="24504"/>
                  </a:lnTo>
                  <a:lnTo>
                    <a:pt x="13332" y="31104"/>
                  </a:lnTo>
                  <a:lnTo>
                    <a:pt x="15752" y="34466"/>
                  </a:lnTo>
                  <a:lnTo>
                    <a:pt x="19160" y="50130"/>
                  </a:lnTo>
                  <a:lnTo>
                    <a:pt x="20557" y="108885"/>
                  </a:lnTo>
                  <a:lnTo>
                    <a:pt x="20594" y="1544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631"/>
            <p:cNvSpPr/>
            <p:nvPr/>
          </p:nvSpPr>
          <p:spPr>
            <a:xfrm>
              <a:off x="2749378" y="3181865"/>
              <a:ext cx="10299" cy="10298"/>
            </a:xfrm>
            <a:custGeom>
              <a:avLst/>
              <a:gdLst/>
              <a:ahLst/>
              <a:cxnLst/>
              <a:rect l="0" t="0" r="0" b="0"/>
              <a:pathLst>
                <a:path w="10299" h="10298">
                  <a:moveTo>
                    <a:pt x="10298" y="10297"/>
                  </a:moveTo>
                  <a:lnTo>
                    <a:pt x="425" y="10297"/>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632"/>
            <p:cNvSpPr/>
            <p:nvPr/>
          </p:nvSpPr>
          <p:spPr>
            <a:xfrm>
              <a:off x="2739081" y="3223054"/>
              <a:ext cx="10298" cy="102793"/>
            </a:xfrm>
            <a:custGeom>
              <a:avLst/>
              <a:gdLst/>
              <a:ahLst/>
              <a:cxnLst/>
              <a:rect l="0" t="0" r="0" b="0"/>
              <a:pathLst>
                <a:path w="10298" h="102793">
                  <a:moveTo>
                    <a:pt x="0" y="0"/>
                  </a:moveTo>
                  <a:lnTo>
                    <a:pt x="0" y="28999"/>
                  </a:lnTo>
                  <a:lnTo>
                    <a:pt x="9873" y="74794"/>
                  </a:lnTo>
                  <a:lnTo>
                    <a:pt x="10297" y="102792"/>
                  </a:lnTo>
                  <a:lnTo>
                    <a:pt x="10297"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633"/>
            <p:cNvSpPr/>
            <p:nvPr/>
          </p:nvSpPr>
          <p:spPr>
            <a:xfrm>
              <a:off x="2543611" y="3142601"/>
              <a:ext cx="133687" cy="193555"/>
            </a:xfrm>
            <a:custGeom>
              <a:avLst/>
              <a:gdLst/>
              <a:ahLst/>
              <a:cxnLst/>
              <a:rect l="0" t="0" r="0" b="0"/>
              <a:pathLst>
                <a:path w="133687" h="193555">
                  <a:moveTo>
                    <a:pt x="61605" y="90750"/>
                  </a:moveTo>
                  <a:lnTo>
                    <a:pt x="38407" y="90750"/>
                  </a:lnTo>
                  <a:lnTo>
                    <a:pt x="31081" y="93801"/>
                  </a:lnTo>
                  <a:lnTo>
                    <a:pt x="6708" y="114956"/>
                  </a:lnTo>
                  <a:lnTo>
                    <a:pt x="2882" y="121721"/>
                  </a:lnTo>
                  <a:lnTo>
                    <a:pt x="1182" y="130831"/>
                  </a:lnTo>
                  <a:lnTo>
                    <a:pt x="0" y="163406"/>
                  </a:lnTo>
                  <a:lnTo>
                    <a:pt x="1084" y="166647"/>
                  </a:lnTo>
                  <a:lnTo>
                    <a:pt x="2952" y="168807"/>
                  </a:lnTo>
                  <a:lnTo>
                    <a:pt x="5341" y="170248"/>
                  </a:lnTo>
                  <a:lnTo>
                    <a:pt x="6933" y="172352"/>
                  </a:lnTo>
                  <a:lnTo>
                    <a:pt x="8703" y="177741"/>
                  </a:lnTo>
                  <a:lnTo>
                    <a:pt x="15591" y="183951"/>
                  </a:lnTo>
                  <a:lnTo>
                    <a:pt x="25137" y="189380"/>
                  </a:lnTo>
                  <a:lnTo>
                    <a:pt x="38694" y="193151"/>
                  </a:lnTo>
                  <a:lnTo>
                    <a:pt x="45791" y="193554"/>
                  </a:lnTo>
                  <a:lnTo>
                    <a:pt x="51907" y="190597"/>
                  </a:lnTo>
                  <a:lnTo>
                    <a:pt x="70622" y="173909"/>
                  </a:lnTo>
                  <a:lnTo>
                    <a:pt x="77054" y="164704"/>
                  </a:lnTo>
                  <a:lnTo>
                    <a:pt x="98419" y="107394"/>
                  </a:lnTo>
                  <a:lnTo>
                    <a:pt x="102624" y="43145"/>
                  </a:lnTo>
                  <a:lnTo>
                    <a:pt x="102794" y="0"/>
                  </a:lnTo>
                  <a:lnTo>
                    <a:pt x="102794" y="4112"/>
                  </a:lnTo>
                  <a:lnTo>
                    <a:pt x="99744" y="9530"/>
                  </a:lnTo>
                  <a:lnTo>
                    <a:pt x="95718" y="15751"/>
                  </a:lnTo>
                  <a:lnTo>
                    <a:pt x="93928" y="22330"/>
                  </a:lnTo>
                  <a:lnTo>
                    <a:pt x="94596" y="25687"/>
                  </a:lnTo>
                  <a:lnTo>
                    <a:pt x="99856" y="37021"/>
                  </a:lnTo>
                  <a:lnTo>
                    <a:pt x="102623" y="97024"/>
                  </a:lnTo>
                  <a:lnTo>
                    <a:pt x="103916" y="133698"/>
                  </a:lnTo>
                  <a:lnTo>
                    <a:pt x="122928" y="182381"/>
                  </a:lnTo>
                  <a:lnTo>
                    <a:pt x="133686" y="1834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634"/>
            <p:cNvSpPr/>
            <p:nvPr/>
          </p:nvSpPr>
          <p:spPr>
            <a:xfrm>
              <a:off x="2388973" y="3243649"/>
              <a:ext cx="102974" cy="92676"/>
            </a:xfrm>
            <a:custGeom>
              <a:avLst/>
              <a:gdLst/>
              <a:ahLst/>
              <a:cxnLst/>
              <a:rect l="0" t="0" r="0" b="0"/>
              <a:pathLst>
                <a:path w="102974" h="92676">
                  <a:moveTo>
                    <a:pt x="0" y="0"/>
                  </a:moveTo>
                  <a:lnTo>
                    <a:pt x="0" y="62369"/>
                  </a:lnTo>
                  <a:lnTo>
                    <a:pt x="0" y="92633"/>
                  </a:lnTo>
                  <a:lnTo>
                    <a:pt x="0" y="78339"/>
                  </a:lnTo>
                  <a:lnTo>
                    <a:pt x="3051" y="71811"/>
                  </a:lnTo>
                  <a:lnTo>
                    <a:pt x="16420" y="54884"/>
                  </a:lnTo>
                  <a:lnTo>
                    <a:pt x="22821" y="41182"/>
                  </a:lnTo>
                  <a:lnTo>
                    <a:pt x="38050" y="18093"/>
                  </a:lnTo>
                  <a:lnTo>
                    <a:pt x="44752" y="13762"/>
                  </a:lnTo>
                  <a:lnTo>
                    <a:pt x="59761" y="10601"/>
                  </a:lnTo>
                  <a:lnTo>
                    <a:pt x="75939" y="10323"/>
                  </a:lnTo>
                  <a:lnTo>
                    <a:pt x="78085" y="11459"/>
                  </a:lnTo>
                  <a:lnTo>
                    <a:pt x="79516" y="13360"/>
                  </a:lnTo>
                  <a:lnTo>
                    <a:pt x="82250" y="18523"/>
                  </a:lnTo>
                  <a:lnTo>
                    <a:pt x="89078" y="27863"/>
                  </a:lnTo>
                  <a:lnTo>
                    <a:pt x="91610" y="37876"/>
                  </a:lnTo>
                  <a:lnTo>
                    <a:pt x="93726" y="65438"/>
                  </a:lnTo>
                  <a:lnTo>
                    <a:pt x="102973" y="926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635"/>
            <p:cNvSpPr/>
            <p:nvPr/>
          </p:nvSpPr>
          <p:spPr>
            <a:xfrm>
              <a:off x="2218591" y="3245259"/>
              <a:ext cx="108085" cy="80753"/>
            </a:xfrm>
            <a:custGeom>
              <a:avLst/>
              <a:gdLst/>
              <a:ahLst/>
              <a:cxnLst/>
              <a:rect l="0" t="0" r="0" b="0"/>
              <a:pathLst>
                <a:path w="108085" h="80753">
                  <a:moveTo>
                    <a:pt x="26220" y="18984"/>
                  </a:moveTo>
                  <a:lnTo>
                    <a:pt x="20753" y="18984"/>
                  </a:lnTo>
                  <a:lnTo>
                    <a:pt x="19143" y="20129"/>
                  </a:lnTo>
                  <a:lnTo>
                    <a:pt x="18070" y="22035"/>
                  </a:lnTo>
                  <a:lnTo>
                    <a:pt x="17354" y="24451"/>
                  </a:lnTo>
                  <a:lnTo>
                    <a:pt x="15733" y="26061"/>
                  </a:lnTo>
                  <a:lnTo>
                    <a:pt x="10880" y="27850"/>
                  </a:lnTo>
                  <a:lnTo>
                    <a:pt x="9128" y="29471"/>
                  </a:lnTo>
                  <a:lnTo>
                    <a:pt x="620" y="43488"/>
                  </a:lnTo>
                  <a:lnTo>
                    <a:pt x="0" y="46761"/>
                  </a:lnTo>
                  <a:lnTo>
                    <a:pt x="731" y="50088"/>
                  </a:lnTo>
                  <a:lnTo>
                    <a:pt x="3450" y="56835"/>
                  </a:lnTo>
                  <a:lnTo>
                    <a:pt x="6125" y="67066"/>
                  </a:lnTo>
                  <a:lnTo>
                    <a:pt x="14406" y="78737"/>
                  </a:lnTo>
                  <a:lnTo>
                    <a:pt x="18300" y="79866"/>
                  </a:lnTo>
                  <a:lnTo>
                    <a:pt x="60161" y="80752"/>
                  </a:lnTo>
                  <a:lnTo>
                    <a:pt x="67239" y="77710"/>
                  </a:lnTo>
                  <a:lnTo>
                    <a:pt x="70728" y="75297"/>
                  </a:lnTo>
                  <a:lnTo>
                    <a:pt x="90481" y="70280"/>
                  </a:lnTo>
                  <a:lnTo>
                    <a:pt x="93088" y="68055"/>
                  </a:lnTo>
                  <a:lnTo>
                    <a:pt x="105993" y="49664"/>
                  </a:lnTo>
                  <a:lnTo>
                    <a:pt x="108084" y="36104"/>
                  </a:lnTo>
                  <a:lnTo>
                    <a:pt x="105319" y="29263"/>
                  </a:lnTo>
                  <a:lnTo>
                    <a:pt x="101420" y="22409"/>
                  </a:lnTo>
                  <a:lnTo>
                    <a:pt x="99687" y="15548"/>
                  </a:lnTo>
                  <a:lnTo>
                    <a:pt x="98081" y="13261"/>
                  </a:lnTo>
                  <a:lnTo>
                    <a:pt x="95866" y="11737"/>
                  </a:lnTo>
                  <a:lnTo>
                    <a:pt x="90354" y="8898"/>
                  </a:lnTo>
                  <a:lnTo>
                    <a:pt x="84090" y="3823"/>
                  </a:lnTo>
                  <a:lnTo>
                    <a:pt x="74441" y="804"/>
                  </a:lnTo>
                  <a:lnTo>
                    <a:pt x="68665" y="0"/>
                  </a:lnTo>
                  <a:lnTo>
                    <a:pt x="59195" y="2156"/>
                  </a:lnTo>
                  <a:lnTo>
                    <a:pt x="51173" y="5784"/>
                  </a:lnTo>
                  <a:lnTo>
                    <a:pt x="28290" y="8574"/>
                  </a:lnTo>
                  <a:lnTo>
                    <a:pt x="15922" y="189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636"/>
            <p:cNvSpPr/>
            <p:nvPr/>
          </p:nvSpPr>
          <p:spPr>
            <a:xfrm>
              <a:off x="2070359" y="3233351"/>
              <a:ext cx="81777" cy="129072"/>
            </a:xfrm>
            <a:custGeom>
              <a:avLst/>
              <a:gdLst/>
              <a:ahLst/>
              <a:cxnLst/>
              <a:rect l="0" t="0" r="0" b="0"/>
              <a:pathLst>
                <a:path w="81777" h="129072">
                  <a:moveTo>
                    <a:pt x="71479" y="0"/>
                  </a:moveTo>
                  <a:lnTo>
                    <a:pt x="57146" y="0"/>
                  </a:lnTo>
                  <a:lnTo>
                    <a:pt x="50616" y="3051"/>
                  </a:lnTo>
                  <a:lnTo>
                    <a:pt x="43900" y="7077"/>
                  </a:lnTo>
                  <a:lnTo>
                    <a:pt x="33687" y="10488"/>
                  </a:lnTo>
                  <a:lnTo>
                    <a:pt x="26841" y="15340"/>
                  </a:lnTo>
                  <a:lnTo>
                    <a:pt x="6261" y="43332"/>
                  </a:lnTo>
                  <a:lnTo>
                    <a:pt x="2448" y="53965"/>
                  </a:lnTo>
                  <a:lnTo>
                    <a:pt x="0" y="73969"/>
                  </a:lnTo>
                  <a:lnTo>
                    <a:pt x="5043" y="90820"/>
                  </a:lnTo>
                  <a:lnTo>
                    <a:pt x="16997" y="108793"/>
                  </a:lnTo>
                  <a:lnTo>
                    <a:pt x="23619" y="116239"/>
                  </a:lnTo>
                  <a:lnTo>
                    <a:pt x="30376" y="120311"/>
                  </a:lnTo>
                  <a:lnTo>
                    <a:pt x="37193" y="123264"/>
                  </a:lnTo>
                  <a:lnTo>
                    <a:pt x="44036" y="128390"/>
                  </a:lnTo>
                  <a:lnTo>
                    <a:pt x="48607" y="129071"/>
                  </a:lnTo>
                  <a:lnTo>
                    <a:pt x="81776"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637"/>
            <p:cNvSpPr/>
            <p:nvPr/>
          </p:nvSpPr>
          <p:spPr>
            <a:xfrm>
              <a:off x="1894703" y="3212757"/>
              <a:ext cx="30892" cy="82379"/>
            </a:xfrm>
            <a:custGeom>
              <a:avLst/>
              <a:gdLst/>
              <a:ahLst/>
              <a:cxnLst/>
              <a:rect l="0" t="0" r="0" b="0"/>
              <a:pathLst>
                <a:path w="30892" h="82379">
                  <a:moveTo>
                    <a:pt x="0" y="0"/>
                  </a:moveTo>
                  <a:lnTo>
                    <a:pt x="0" y="10171"/>
                  </a:lnTo>
                  <a:lnTo>
                    <a:pt x="8150" y="29632"/>
                  </a:lnTo>
                  <a:lnTo>
                    <a:pt x="11158" y="47888"/>
                  </a:lnTo>
                  <a:lnTo>
                    <a:pt x="18391" y="61751"/>
                  </a:lnTo>
                  <a:lnTo>
                    <a:pt x="19125" y="65194"/>
                  </a:lnTo>
                  <a:lnTo>
                    <a:pt x="30891"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638"/>
            <p:cNvSpPr/>
            <p:nvPr/>
          </p:nvSpPr>
          <p:spPr>
            <a:xfrm>
              <a:off x="1781432" y="3223054"/>
              <a:ext cx="51488" cy="82379"/>
            </a:xfrm>
            <a:custGeom>
              <a:avLst/>
              <a:gdLst/>
              <a:ahLst/>
              <a:cxnLst/>
              <a:rect l="0" t="0" r="0" b="0"/>
              <a:pathLst>
                <a:path w="51488" h="82379">
                  <a:moveTo>
                    <a:pt x="0" y="0"/>
                  </a:moveTo>
                  <a:lnTo>
                    <a:pt x="5467" y="5466"/>
                  </a:lnTo>
                  <a:lnTo>
                    <a:pt x="8151" y="11201"/>
                  </a:lnTo>
                  <a:lnTo>
                    <a:pt x="8866" y="14332"/>
                  </a:lnTo>
                  <a:lnTo>
                    <a:pt x="18260" y="30972"/>
                  </a:lnTo>
                  <a:lnTo>
                    <a:pt x="19038" y="34377"/>
                  </a:lnTo>
                  <a:lnTo>
                    <a:pt x="41397" y="69936"/>
                  </a:lnTo>
                  <a:lnTo>
                    <a:pt x="51487"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639"/>
            <p:cNvSpPr/>
            <p:nvPr/>
          </p:nvSpPr>
          <p:spPr>
            <a:xfrm>
              <a:off x="3348205" y="2945068"/>
              <a:ext cx="111639" cy="226501"/>
            </a:xfrm>
            <a:custGeom>
              <a:avLst/>
              <a:gdLst/>
              <a:ahLst/>
              <a:cxnLst/>
              <a:rect l="0" t="0" r="0" b="0"/>
              <a:pathLst>
                <a:path w="111639" h="226501">
                  <a:moveTo>
                    <a:pt x="49903" y="30851"/>
                  </a:moveTo>
                  <a:lnTo>
                    <a:pt x="55369" y="30851"/>
                  </a:lnTo>
                  <a:lnTo>
                    <a:pt x="56980" y="29707"/>
                  </a:lnTo>
                  <a:lnTo>
                    <a:pt x="58053" y="27800"/>
                  </a:lnTo>
                  <a:lnTo>
                    <a:pt x="58769" y="25384"/>
                  </a:lnTo>
                  <a:lnTo>
                    <a:pt x="60390" y="23774"/>
                  </a:lnTo>
                  <a:lnTo>
                    <a:pt x="65243" y="21985"/>
                  </a:lnTo>
                  <a:lnTo>
                    <a:pt x="66994" y="20364"/>
                  </a:lnTo>
                  <a:lnTo>
                    <a:pt x="70036" y="11814"/>
                  </a:lnTo>
                  <a:lnTo>
                    <a:pt x="70361" y="5251"/>
                  </a:lnTo>
                  <a:lnTo>
                    <a:pt x="69262" y="3487"/>
                  </a:lnTo>
                  <a:lnTo>
                    <a:pt x="67385" y="2311"/>
                  </a:lnTo>
                  <a:lnTo>
                    <a:pt x="60002" y="268"/>
                  </a:lnTo>
                  <a:lnTo>
                    <a:pt x="45992" y="0"/>
                  </a:lnTo>
                  <a:lnTo>
                    <a:pt x="30565" y="5437"/>
                  </a:lnTo>
                  <a:lnTo>
                    <a:pt x="26714" y="8188"/>
                  </a:lnTo>
                  <a:lnTo>
                    <a:pt x="20149" y="16381"/>
                  </a:lnTo>
                  <a:lnTo>
                    <a:pt x="14559" y="18699"/>
                  </a:lnTo>
                  <a:lnTo>
                    <a:pt x="12611" y="20461"/>
                  </a:lnTo>
                  <a:lnTo>
                    <a:pt x="10445" y="25471"/>
                  </a:lnTo>
                  <a:lnTo>
                    <a:pt x="8724" y="27264"/>
                  </a:lnTo>
                  <a:lnTo>
                    <a:pt x="3761" y="29257"/>
                  </a:lnTo>
                  <a:lnTo>
                    <a:pt x="1979" y="30932"/>
                  </a:lnTo>
                  <a:lnTo>
                    <a:pt x="0" y="35845"/>
                  </a:lnTo>
                  <a:lnTo>
                    <a:pt x="616" y="37613"/>
                  </a:lnTo>
                  <a:lnTo>
                    <a:pt x="2171" y="38791"/>
                  </a:lnTo>
                  <a:lnTo>
                    <a:pt x="4352" y="39577"/>
                  </a:lnTo>
                  <a:lnTo>
                    <a:pt x="17197" y="49876"/>
                  </a:lnTo>
                  <a:lnTo>
                    <a:pt x="23940" y="50980"/>
                  </a:lnTo>
                  <a:lnTo>
                    <a:pt x="53374" y="51433"/>
                  </a:lnTo>
                  <a:lnTo>
                    <a:pt x="60218" y="48389"/>
                  </a:lnTo>
                  <a:lnTo>
                    <a:pt x="79185" y="32408"/>
                  </a:lnTo>
                  <a:lnTo>
                    <a:pt x="80783" y="20691"/>
                  </a:lnTo>
                  <a:lnTo>
                    <a:pt x="80794" y="20565"/>
                  </a:lnTo>
                  <a:lnTo>
                    <a:pt x="86261" y="26023"/>
                  </a:lnTo>
                  <a:lnTo>
                    <a:pt x="88945" y="31756"/>
                  </a:lnTo>
                  <a:lnTo>
                    <a:pt x="102238" y="89268"/>
                  </a:lnTo>
                  <a:lnTo>
                    <a:pt x="108887" y="112232"/>
                  </a:lnTo>
                  <a:lnTo>
                    <a:pt x="111638" y="171988"/>
                  </a:lnTo>
                  <a:lnTo>
                    <a:pt x="106206" y="192296"/>
                  </a:lnTo>
                  <a:lnTo>
                    <a:pt x="94120" y="211438"/>
                  </a:lnTo>
                  <a:lnTo>
                    <a:pt x="87480" y="219043"/>
                  </a:lnTo>
                  <a:lnTo>
                    <a:pt x="77664" y="223185"/>
                  </a:lnTo>
                  <a:lnTo>
                    <a:pt x="49903" y="2265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640"/>
            <p:cNvSpPr/>
            <p:nvPr/>
          </p:nvSpPr>
          <p:spPr>
            <a:xfrm>
              <a:off x="3202459" y="2965663"/>
              <a:ext cx="92677" cy="71866"/>
            </a:xfrm>
            <a:custGeom>
              <a:avLst/>
              <a:gdLst/>
              <a:ahLst/>
              <a:cxnLst/>
              <a:rect l="0" t="0" r="0" b="0"/>
              <a:pathLst>
                <a:path w="92677" h="71866">
                  <a:moveTo>
                    <a:pt x="0" y="30850"/>
                  </a:moveTo>
                  <a:lnTo>
                    <a:pt x="1" y="71865"/>
                  </a:lnTo>
                  <a:lnTo>
                    <a:pt x="1" y="56696"/>
                  </a:lnTo>
                  <a:lnTo>
                    <a:pt x="5467" y="42068"/>
                  </a:lnTo>
                  <a:lnTo>
                    <a:pt x="20863" y="21126"/>
                  </a:lnTo>
                  <a:lnTo>
                    <a:pt x="27579" y="15087"/>
                  </a:lnTo>
                  <a:lnTo>
                    <a:pt x="34377" y="12403"/>
                  </a:lnTo>
                  <a:lnTo>
                    <a:pt x="36648" y="10543"/>
                  </a:lnTo>
                  <a:lnTo>
                    <a:pt x="39171" y="5426"/>
                  </a:lnTo>
                  <a:lnTo>
                    <a:pt x="42132" y="3603"/>
                  </a:lnTo>
                  <a:lnTo>
                    <a:pt x="60884" y="100"/>
                  </a:lnTo>
                  <a:lnTo>
                    <a:pt x="66984" y="0"/>
                  </a:lnTo>
                  <a:lnTo>
                    <a:pt x="68683" y="1131"/>
                  </a:lnTo>
                  <a:lnTo>
                    <a:pt x="69816" y="3028"/>
                  </a:lnTo>
                  <a:lnTo>
                    <a:pt x="71633" y="8828"/>
                  </a:lnTo>
                  <a:lnTo>
                    <a:pt x="72078" y="45928"/>
                  </a:lnTo>
                  <a:lnTo>
                    <a:pt x="73224" y="47767"/>
                  </a:lnTo>
                  <a:lnTo>
                    <a:pt x="75131" y="48993"/>
                  </a:lnTo>
                  <a:lnTo>
                    <a:pt x="80948" y="50960"/>
                  </a:lnTo>
                  <a:lnTo>
                    <a:pt x="92676" y="514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641"/>
            <p:cNvSpPr/>
            <p:nvPr/>
          </p:nvSpPr>
          <p:spPr>
            <a:xfrm>
              <a:off x="3109784" y="2893541"/>
              <a:ext cx="20595" cy="20595"/>
            </a:xfrm>
            <a:custGeom>
              <a:avLst/>
              <a:gdLst/>
              <a:ahLst/>
              <a:cxnLst/>
              <a:rect l="0" t="0" r="0" b="0"/>
              <a:pathLst>
                <a:path w="20595" h="20595">
                  <a:moveTo>
                    <a:pt x="20594" y="20594"/>
                  </a:moveTo>
                  <a:lnTo>
                    <a:pt x="15128" y="15128"/>
                  </a:lnTo>
                  <a:lnTo>
                    <a:pt x="9393" y="12444"/>
                  </a:lnTo>
                  <a:lnTo>
                    <a:pt x="6262" y="11728"/>
                  </a:lnTo>
                  <a:lnTo>
                    <a:pt x="4174" y="10107"/>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642"/>
            <p:cNvSpPr/>
            <p:nvPr/>
          </p:nvSpPr>
          <p:spPr>
            <a:xfrm>
              <a:off x="3109784" y="2955324"/>
              <a:ext cx="20595" cy="82380"/>
            </a:xfrm>
            <a:custGeom>
              <a:avLst/>
              <a:gdLst/>
              <a:ahLst/>
              <a:cxnLst/>
              <a:rect l="0" t="0" r="0" b="0"/>
              <a:pathLst>
                <a:path w="20595" h="82380">
                  <a:moveTo>
                    <a:pt x="0" y="0"/>
                  </a:moveTo>
                  <a:lnTo>
                    <a:pt x="0" y="44664"/>
                  </a:lnTo>
                  <a:lnTo>
                    <a:pt x="3051" y="51506"/>
                  </a:lnTo>
                  <a:lnTo>
                    <a:pt x="5466" y="54931"/>
                  </a:lnTo>
                  <a:lnTo>
                    <a:pt x="10171" y="81352"/>
                  </a:lnTo>
                  <a:lnTo>
                    <a:pt x="20594" y="823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643"/>
            <p:cNvSpPr/>
            <p:nvPr/>
          </p:nvSpPr>
          <p:spPr>
            <a:xfrm>
              <a:off x="2965674" y="2965660"/>
              <a:ext cx="82327" cy="82173"/>
            </a:xfrm>
            <a:custGeom>
              <a:avLst/>
              <a:gdLst/>
              <a:ahLst/>
              <a:cxnLst/>
              <a:rect l="0" t="0" r="0" b="0"/>
              <a:pathLst>
                <a:path w="82327" h="82173">
                  <a:moveTo>
                    <a:pt x="10245" y="41151"/>
                  </a:moveTo>
                  <a:lnTo>
                    <a:pt x="19111" y="41151"/>
                  </a:lnTo>
                  <a:lnTo>
                    <a:pt x="28480" y="34074"/>
                  </a:lnTo>
                  <a:lnTo>
                    <a:pt x="58308" y="22113"/>
                  </a:lnTo>
                  <a:lnTo>
                    <a:pt x="71515" y="10724"/>
                  </a:lnTo>
                  <a:lnTo>
                    <a:pt x="66410" y="4930"/>
                  </a:lnTo>
                  <a:lnTo>
                    <a:pt x="60760" y="2170"/>
                  </a:lnTo>
                  <a:lnTo>
                    <a:pt x="40475" y="19"/>
                  </a:lnTo>
                  <a:lnTo>
                    <a:pt x="37263" y="0"/>
                  </a:lnTo>
                  <a:lnTo>
                    <a:pt x="30643" y="3030"/>
                  </a:lnTo>
                  <a:lnTo>
                    <a:pt x="23887" y="7046"/>
                  </a:lnTo>
                  <a:lnTo>
                    <a:pt x="17071" y="8831"/>
                  </a:lnTo>
                  <a:lnTo>
                    <a:pt x="10228" y="15726"/>
                  </a:lnTo>
                  <a:lnTo>
                    <a:pt x="4517" y="25274"/>
                  </a:lnTo>
                  <a:lnTo>
                    <a:pt x="1301" y="37082"/>
                  </a:lnTo>
                  <a:lnTo>
                    <a:pt x="0" y="59687"/>
                  </a:lnTo>
                  <a:lnTo>
                    <a:pt x="23151" y="75897"/>
                  </a:lnTo>
                  <a:lnTo>
                    <a:pt x="33524" y="79476"/>
                  </a:lnTo>
                  <a:lnTo>
                    <a:pt x="64718" y="82172"/>
                  </a:lnTo>
                  <a:lnTo>
                    <a:pt x="82326" y="720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644"/>
            <p:cNvSpPr/>
            <p:nvPr/>
          </p:nvSpPr>
          <p:spPr>
            <a:xfrm>
              <a:off x="2800865" y="2872946"/>
              <a:ext cx="112705" cy="183735"/>
            </a:xfrm>
            <a:custGeom>
              <a:avLst/>
              <a:gdLst/>
              <a:ahLst/>
              <a:cxnLst/>
              <a:rect l="0" t="0" r="0" b="0"/>
              <a:pathLst>
                <a:path w="112705" h="183735">
                  <a:moveTo>
                    <a:pt x="0" y="0"/>
                  </a:moveTo>
                  <a:lnTo>
                    <a:pt x="1144" y="35998"/>
                  </a:lnTo>
                  <a:lnTo>
                    <a:pt x="9343" y="68584"/>
                  </a:lnTo>
                  <a:lnTo>
                    <a:pt x="10260" y="125733"/>
                  </a:lnTo>
                  <a:lnTo>
                    <a:pt x="10297" y="183734"/>
                  </a:lnTo>
                  <a:lnTo>
                    <a:pt x="10297" y="176343"/>
                  </a:lnTo>
                  <a:lnTo>
                    <a:pt x="15763" y="169969"/>
                  </a:lnTo>
                  <a:lnTo>
                    <a:pt x="18447" y="160971"/>
                  </a:lnTo>
                  <a:lnTo>
                    <a:pt x="20784" y="150488"/>
                  </a:lnTo>
                  <a:lnTo>
                    <a:pt x="31607" y="134437"/>
                  </a:lnTo>
                  <a:lnTo>
                    <a:pt x="50180" y="115771"/>
                  </a:lnTo>
                  <a:lnTo>
                    <a:pt x="65719" y="107273"/>
                  </a:lnTo>
                  <a:lnTo>
                    <a:pt x="78078" y="103103"/>
                  </a:lnTo>
                  <a:lnTo>
                    <a:pt x="85425" y="98073"/>
                  </a:lnTo>
                  <a:lnTo>
                    <a:pt x="87842" y="97418"/>
                  </a:lnTo>
                  <a:lnTo>
                    <a:pt x="89453" y="98125"/>
                  </a:lnTo>
                  <a:lnTo>
                    <a:pt x="90527" y="99741"/>
                  </a:lnTo>
                  <a:lnTo>
                    <a:pt x="92387" y="100819"/>
                  </a:lnTo>
                  <a:lnTo>
                    <a:pt x="100472" y="103479"/>
                  </a:lnTo>
                  <a:lnTo>
                    <a:pt x="106819" y="108156"/>
                  </a:lnTo>
                  <a:lnTo>
                    <a:pt x="110403" y="114048"/>
                  </a:lnTo>
                  <a:lnTo>
                    <a:pt x="112704" y="127154"/>
                  </a:lnTo>
                  <a:lnTo>
                    <a:pt x="109967" y="133933"/>
                  </a:lnTo>
                  <a:lnTo>
                    <a:pt x="107636" y="137343"/>
                  </a:lnTo>
                  <a:lnTo>
                    <a:pt x="104937" y="139616"/>
                  </a:lnTo>
                  <a:lnTo>
                    <a:pt x="89049" y="149030"/>
                  </a:lnTo>
                  <a:lnTo>
                    <a:pt x="75475" y="160464"/>
                  </a:lnTo>
                  <a:lnTo>
                    <a:pt x="61776" y="166960"/>
                  </a:lnTo>
                  <a:lnTo>
                    <a:pt x="58346" y="169658"/>
                  </a:lnTo>
                  <a:lnTo>
                    <a:pt x="48433" y="172656"/>
                  </a:lnTo>
                  <a:lnTo>
                    <a:pt x="0" y="175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645"/>
            <p:cNvSpPr/>
            <p:nvPr/>
          </p:nvSpPr>
          <p:spPr>
            <a:xfrm>
              <a:off x="2533135" y="2945027"/>
              <a:ext cx="133866" cy="1"/>
            </a:xfrm>
            <a:custGeom>
              <a:avLst/>
              <a:gdLst/>
              <a:ahLst/>
              <a:cxnLst/>
              <a:rect l="0" t="0" r="0" b="0"/>
              <a:pathLst>
                <a:path w="133866" h="1">
                  <a:moveTo>
                    <a:pt x="0" y="0"/>
                  </a:moveTo>
                  <a:lnTo>
                    <a:pt x="56559" y="0"/>
                  </a:lnTo>
                  <a:lnTo>
                    <a:pt x="120811" y="0"/>
                  </a:lnTo>
                  <a:lnTo>
                    <a:pt x="13386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646"/>
            <p:cNvSpPr/>
            <p:nvPr/>
          </p:nvSpPr>
          <p:spPr>
            <a:xfrm>
              <a:off x="2553782" y="2842104"/>
              <a:ext cx="133814" cy="195600"/>
            </a:xfrm>
            <a:custGeom>
              <a:avLst/>
              <a:gdLst/>
              <a:ahLst/>
              <a:cxnLst/>
              <a:rect l="0" t="0" r="0" b="0"/>
              <a:pathLst>
                <a:path w="133814" h="195600">
                  <a:moveTo>
                    <a:pt x="133812" y="102923"/>
                  </a:moveTo>
                  <a:lnTo>
                    <a:pt x="133813" y="84184"/>
                  </a:lnTo>
                  <a:lnTo>
                    <a:pt x="124946" y="59293"/>
                  </a:lnTo>
                  <a:lnTo>
                    <a:pt x="122654" y="44767"/>
                  </a:lnTo>
                  <a:lnTo>
                    <a:pt x="109220" y="27435"/>
                  </a:lnTo>
                  <a:lnTo>
                    <a:pt x="102669" y="23607"/>
                  </a:lnTo>
                  <a:lnTo>
                    <a:pt x="95944" y="20761"/>
                  </a:lnTo>
                  <a:lnTo>
                    <a:pt x="74307" y="4244"/>
                  </a:lnTo>
                  <a:lnTo>
                    <a:pt x="45523" y="327"/>
                  </a:lnTo>
                  <a:lnTo>
                    <a:pt x="27533" y="0"/>
                  </a:lnTo>
                  <a:lnTo>
                    <a:pt x="24058" y="2271"/>
                  </a:lnTo>
                  <a:lnTo>
                    <a:pt x="4531" y="26860"/>
                  </a:lnTo>
                  <a:lnTo>
                    <a:pt x="1985" y="34030"/>
                  </a:lnTo>
                  <a:lnTo>
                    <a:pt x="0" y="80499"/>
                  </a:lnTo>
                  <a:lnTo>
                    <a:pt x="8179" y="112605"/>
                  </a:lnTo>
                  <a:lnTo>
                    <a:pt x="16370" y="129310"/>
                  </a:lnTo>
                  <a:lnTo>
                    <a:pt x="20450" y="147100"/>
                  </a:lnTo>
                  <a:lnTo>
                    <a:pt x="28448" y="163941"/>
                  </a:lnTo>
                  <a:lnTo>
                    <a:pt x="41137" y="1955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647"/>
            <p:cNvSpPr/>
            <p:nvPr/>
          </p:nvSpPr>
          <p:spPr>
            <a:xfrm>
              <a:off x="2533137" y="2955453"/>
              <a:ext cx="102972" cy="20467"/>
            </a:xfrm>
            <a:custGeom>
              <a:avLst/>
              <a:gdLst/>
              <a:ahLst/>
              <a:cxnLst/>
              <a:rect l="0" t="0" r="0" b="0"/>
              <a:pathLst>
                <a:path w="102972" h="20467">
                  <a:moveTo>
                    <a:pt x="102971" y="20466"/>
                  </a:moveTo>
                  <a:lnTo>
                    <a:pt x="97505" y="20466"/>
                  </a:lnTo>
                  <a:lnTo>
                    <a:pt x="95894" y="19322"/>
                  </a:lnTo>
                  <a:lnTo>
                    <a:pt x="94820" y="17415"/>
                  </a:lnTo>
                  <a:lnTo>
                    <a:pt x="94105" y="14999"/>
                  </a:lnTo>
                  <a:lnTo>
                    <a:pt x="92484" y="13389"/>
                  </a:lnTo>
                  <a:lnTo>
                    <a:pt x="87631" y="11600"/>
                  </a:lnTo>
                  <a:lnTo>
                    <a:pt x="68816" y="7306"/>
                  </a:lnTo>
                  <a:lnTo>
                    <a:pt x="56900" y="3176"/>
                  </a:lnTo>
                  <a:lnTo>
                    <a:pt x="23172" y="0"/>
                  </a:lnTo>
                  <a:lnTo>
                    <a:pt x="269" y="10044"/>
                  </a:lnTo>
                  <a:lnTo>
                    <a:pt x="0" y="20339"/>
                  </a:lnTo>
                  <a:lnTo>
                    <a:pt x="20593" y="204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648"/>
            <p:cNvSpPr/>
            <p:nvPr/>
          </p:nvSpPr>
          <p:spPr>
            <a:xfrm>
              <a:off x="2430162" y="2965622"/>
              <a:ext cx="51022" cy="71944"/>
            </a:xfrm>
            <a:custGeom>
              <a:avLst/>
              <a:gdLst/>
              <a:ahLst/>
              <a:cxnLst/>
              <a:rect l="0" t="0" r="0" b="0"/>
              <a:pathLst>
                <a:path w="51022" h="71944">
                  <a:moveTo>
                    <a:pt x="0" y="20594"/>
                  </a:moveTo>
                  <a:lnTo>
                    <a:pt x="0" y="60178"/>
                  </a:lnTo>
                  <a:lnTo>
                    <a:pt x="5466" y="66774"/>
                  </a:lnTo>
                  <a:lnTo>
                    <a:pt x="11202" y="69722"/>
                  </a:lnTo>
                  <a:lnTo>
                    <a:pt x="28911" y="71943"/>
                  </a:lnTo>
                  <a:lnTo>
                    <a:pt x="35772" y="66573"/>
                  </a:lnTo>
                  <a:lnTo>
                    <a:pt x="38781" y="60861"/>
                  </a:lnTo>
                  <a:lnTo>
                    <a:pt x="39584" y="57736"/>
                  </a:lnTo>
                  <a:lnTo>
                    <a:pt x="50439" y="41365"/>
                  </a:lnTo>
                  <a:lnTo>
                    <a:pt x="51021" y="36309"/>
                  </a:lnTo>
                  <a:lnTo>
                    <a:pt x="48228" y="30248"/>
                  </a:lnTo>
                  <a:lnTo>
                    <a:pt x="44318" y="23741"/>
                  </a:lnTo>
                  <a:lnTo>
                    <a:pt x="42580" y="17035"/>
                  </a:lnTo>
                  <a:lnTo>
                    <a:pt x="40972" y="14789"/>
                  </a:lnTo>
                  <a:lnTo>
                    <a:pt x="38756" y="13292"/>
                  </a:lnTo>
                  <a:lnTo>
                    <a:pt x="30171" y="11185"/>
                  </a:lnTo>
                  <a:lnTo>
                    <a:pt x="17020" y="10472"/>
                  </a:lnTo>
                  <a:lnTo>
                    <a:pt x="14779" y="9270"/>
                  </a:lnTo>
                  <a:lnTo>
                    <a:pt x="13285" y="7324"/>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649"/>
            <p:cNvSpPr/>
            <p:nvPr/>
          </p:nvSpPr>
          <p:spPr>
            <a:xfrm>
              <a:off x="2543432" y="2883243"/>
              <a:ext cx="92240" cy="175002"/>
            </a:xfrm>
            <a:custGeom>
              <a:avLst/>
              <a:gdLst/>
              <a:ahLst/>
              <a:cxnLst/>
              <a:rect l="0" t="0" r="0" b="0"/>
              <a:pathLst>
                <a:path w="92240" h="175002">
                  <a:moveTo>
                    <a:pt x="0" y="0"/>
                  </a:moveTo>
                  <a:lnTo>
                    <a:pt x="0" y="60276"/>
                  </a:lnTo>
                  <a:lnTo>
                    <a:pt x="0" y="123585"/>
                  </a:lnTo>
                  <a:lnTo>
                    <a:pt x="0" y="174875"/>
                  </a:lnTo>
                  <a:lnTo>
                    <a:pt x="5467" y="175001"/>
                  </a:lnTo>
                  <a:lnTo>
                    <a:pt x="7077" y="173875"/>
                  </a:lnTo>
                  <a:lnTo>
                    <a:pt x="8151" y="171980"/>
                  </a:lnTo>
                  <a:lnTo>
                    <a:pt x="10172" y="156314"/>
                  </a:lnTo>
                  <a:lnTo>
                    <a:pt x="10260" y="149542"/>
                  </a:lnTo>
                  <a:lnTo>
                    <a:pt x="13332" y="143503"/>
                  </a:lnTo>
                  <a:lnTo>
                    <a:pt x="15753" y="140290"/>
                  </a:lnTo>
                  <a:lnTo>
                    <a:pt x="18443" y="130618"/>
                  </a:lnTo>
                  <a:lnTo>
                    <a:pt x="20783" y="119836"/>
                  </a:lnTo>
                  <a:lnTo>
                    <a:pt x="39621" y="85456"/>
                  </a:lnTo>
                  <a:lnTo>
                    <a:pt x="41288" y="84430"/>
                  </a:lnTo>
                  <a:lnTo>
                    <a:pt x="46192" y="83290"/>
                  </a:lnTo>
                  <a:lnTo>
                    <a:pt x="47957" y="81842"/>
                  </a:lnTo>
                  <a:lnTo>
                    <a:pt x="49918" y="77182"/>
                  </a:lnTo>
                  <a:lnTo>
                    <a:pt x="51585" y="75482"/>
                  </a:lnTo>
                  <a:lnTo>
                    <a:pt x="56488" y="73593"/>
                  </a:lnTo>
                  <a:lnTo>
                    <a:pt x="70185" y="72214"/>
                  </a:lnTo>
                  <a:lnTo>
                    <a:pt x="80781" y="80959"/>
                  </a:lnTo>
                  <a:lnTo>
                    <a:pt x="81669" y="84799"/>
                  </a:lnTo>
                  <a:lnTo>
                    <a:pt x="81905" y="87424"/>
                  </a:lnTo>
                  <a:lnTo>
                    <a:pt x="85219" y="93393"/>
                  </a:lnTo>
                  <a:lnTo>
                    <a:pt x="89362" y="99859"/>
                  </a:lnTo>
                  <a:lnTo>
                    <a:pt x="91694" y="109933"/>
                  </a:lnTo>
                  <a:lnTo>
                    <a:pt x="92239" y="116745"/>
                  </a:lnTo>
                  <a:lnTo>
                    <a:pt x="89431" y="123587"/>
                  </a:lnTo>
                  <a:lnTo>
                    <a:pt x="83772" y="131835"/>
                  </a:lnTo>
                  <a:lnTo>
                    <a:pt x="82501" y="142553"/>
                  </a:lnTo>
                  <a:lnTo>
                    <a:pt x="81316" y="143090"/>
                  </a:lnTo>
                  <a:lnTo>
                    <a:pt x="72081" y="1441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650"/>
            <p:cNvSpPr/>
            <p:nvPr/>
          </p:nvSpPr>
          <p:spPr>
            <a:xfrm>
              <a:off x="2152135" y="2975931"/>
              <a:ext cx="154460" cy="102917"/>
            </a:xfrm>
            <a:custGeom>
              <a:avLst/>
              <a:gdLst/>
              <a:ahLst/>
              <a:cxnLst/>
              <a:rect l="0" t="0" r="0" b="0"/>
              <a:pathLst>
                <a:path w="154460" h="102917">
                  <a:moveTo>
                    <a:pt x="0" y="61772"/>
                  </a:moveTo>
                  <a:lnTo>
                    <a:pt x="0" y="56305"/>
                  </a:lnTo>
                  <a:lnTo>
                    <a:pt x="2288" y="54695"/>
                  </a:lnTo>
                  <a:lnTo>
                    <a:pt x="22403" y="52111"/>
                  </a:lnTo>
                  <a:lnTo>
                    <a:pt x="33984" y="50613"/>
                  </a:lnTo>
                  <a:lnTo>
                    <a:pt x="81677" y="28658"/>
                  </a:lnTo>
                  <a:lnTo>
                    <a:pt x="101351" y="11857"/>
                  </a:lnTo>
                  <a:lnTo>
                    <a:pt x="102493" y="5284"/>
                  </a:lnTo>
                  <a:lnTo>
                    <a:pt x="101509" y="3519"/>
                  </a:lnTo>
                  <a:lnTo>
                    <a:pt x="99709" y="2342"/>
                  </a:lnTo>
                  <a:lnTo>
                    <a:pt x="91709" y="686"/>
                  </a:lnTo>
                  <a:lnTo>
                    <a:pt x="58335" y="0"/>
                  </a:lnTo>
                  <a:lnTo>
                    <a:pt x="51479" y="3044"/>
                  </a:lnTo>
                  <a:lnTo>
                    <a:pt x="48050" y="5458"/>
                  </a:lnTo>
                  <a:lnTo>
                    <a:pt x="25171" y="36910"/>
                  </a:lnTo>
                  <a:lnTo>
                    <a:pt x="21951" y="47795"/>
                  </a:lnTo>
                  <a:lnTo>
                    <a:pt x="21197" y="54797"/>
                  </a:lnTo>
                  <a:lnTo>
                    <a:pt x="23914" y="61723"/>
                  </a:lnTo>
                  <a:lnTo>
                    <a:pt x="38194" y="84859"/>
                  </a:lnTo>
                  <a:lnTo>
                    <a:pt x="60443" y="97102"/>
                  </a:lnTo>
                  <a:lnTo>
                    <a:pt x="74099" y="101225"/>
                  </a:lnTo>
                  <a:lnTo>
                    <a:pt x="128507" y="102916"/>
                  </a:lnTo>
                  <a:lnTo>
                    <a:pt x="154459" y="926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651"/>
            <p:cNvSpPr/>
            <p:nvPr/>
          </p:nvSpPr>
          <p:spPr>
            <a:xfrm>
              <a:off x="2018270" y="2996513"/>
              <a:ext cx="113272" cy="20596"/>
            </a:xfrm>
            <a:custGeom>
              <a:avLst/>
              <a:gdLst/>
              <a:ahLst/>
              <a:cxnLst/>
              <a:rect l="0" t="0" r="0" b="0"/>
              <a:pathLst>
                <a:path w="113272" h="20596">
                  <a:moveTo>
                    <a:pt x="0" y="20595"/>
                  </a:moveTo>
                  <a:lnTo>
                    <a:pt x="5467" y="15129"/>
                  </a:lnTo>
                  <a:lnTo>
                    <a:pt x="11202" y="12445"/>
                  </a:lnTo>
                  <a:lnTo>
                    <a:pt x="71736" y="10354"/>
                  </a:lnTo>
                  <a:lnTo>
                    <a:pt x="88540" y="10309"/>
                  </a:lnTo>
                  <a:lnTo>
                    <a:pt x="11327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652"/>
            <p:cNvSpPr/>
            <p:nvPr/>
          </p:nvSpPr>
          <p:spPr>
            <a:xfrm>
              <a:off x="2080054" y="2924432"/>
              <a:ext cx="20596" cy="175055"/>
            </a:xfrm>
            <a:custGeom>
              <a:avLst/>
              <a:gdLst/>
              <a:ahLst/>
              <a:cxnLst/>
              <a:rect l="0" t="0" r="0" b="0"/>
              <a:pathLst>
                <a:path w="20596" h="175055">
                  <a:moveTo>
                    <a:pt x="0" y="0"/>
                  </a:moveTo>
                  <a:lnTo>
                    <a:pt x="0" y="63555"/>
                  </a:lnTo>
                  <a:lnTo>
                    <a:pt x="0" y="123747"/>
                  </a:lnTo>
                  <a:lnTo>
                    <a:pt x="1144" y="137377"/>
                  </a:lnTo>
                  <a:lnTo>
                    <a:pt x="10172" y="173267"/>
                  </a:lnTo>
                  <a:lnTo>
                    <a:pt x="11357" y="173863"/>
                  </a:lnTo>
                  <a:lnTo>
                    <a:pt x="20595" y="175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653"/>
            <p:cNvSpPr/>
            <p:nvPr/>
          </p:nvSpPr>
          <p:spPr>
            <a:xfrm>
              <a:off x="1853566" y="2976075"/>
              <a:ext cx="144111" cy="123412"/>
            </a:xfrm>
            <a:custGeom>
              <a:avLst/>
              <a:gdLst/>
              <a:ahLst/>
              <a:cxnLst/>
              <a:rect l="0" t="0" r="0" b="0"/>
              <a:pathLst>
                <a:path w="144111" h="123412">
                  <a:moveTo>
                    <a:pt x="92623" y="20438"/>
                  </a:moveTo>
                  <a:lnTo>
                    <a:pt x="68119" y="20438"/>
                  </a:lnTo>
                  <a:lnTo>
                    <a:pt x="61519" y="23490"/>
                  </a:lnTo>
                  <a:lnTo>
                    <a:pt x="54772" y="27515"/>
                  </a:lnTo>
                  <a:lnTo>
                    <a:pt x="44541" y="30926"/>
                  </a:lnTo>
                  <a:lnTo>
                    <a:pt x="6812" y="65102"/>
                  </a:lnTo>
                  <a:lnTo>
                    <a:pt x="2998" y="74994"/>
                  </a:lnTo>
                  <a:lnTo>
                    <a:pt x="0" y="101081"/>
                  </a:lnTo>
                  <a:lnTo>
                    <a:pt x="5430" y="107769"/>
                  </a:lnTo>
                  <a:lnTo>
                    <a:pt x="11156" y="110739"/>
                  </a:lnTo>
                  <a:lnTo>
                    <a:pt x="30919" y="112906"/>
                  </a:lnTo>
                  <a:lnTo>
                    <a:pt x="34325" y="112975"/>
                  </a:lnTo>
                  <a:lnTo>
                    <a:pt x="41161" y="110001"/>
                  </a:lnTo>
                  <a:lnTo>
                    <a:pt x="48012" y="106010"/>
                  </a:lnTo>
                  <a:lnTo>
                    <a:pt x="54871" y="104236"/>
                  </a:lnTo>
                  <a:lnTo>
                    <a:pt x="88237" y="75993"/>
                  </a:lnTo>
                  <a:lnTo>
                    <a:pt x="98061" y="65248"/>
                  </a:lnTo>
                  <a:lnTo>
                    <a:pt x="109571" y="36261"/>
                  </a:lnTo>
                  <a:lnTo>
                    <a:pt x="113205" y="369"/>
                  </a:lnTo>
                  <a:lnTo>
                    <a:pt x="107747" y="0"/>
                  </a:lnTo>
                  <a:lnTo>
                    <a:pt x="106139" y="1092"/>
                  </a:lnTo>
                  <a:lnTo>
                    <a:pt x="105066" y="2964"/>
                  </a:lnTo>
                  <a:lnTo>
                    <a:pt x="103203" y="10340"/>
                  </a:lnTo>
                  <a:lnTo>
                    <a:pt x="102923" y="72112"/>
                  </a:lnTo>
                  <a:lnTo>
                    <a:pt x="105973" y="80780"/>
                  </a:lnTo>
                  <a:lnTo>
                    <a:pt x="109998" y="88446"/>
                  </a:lnTo>
                  <a:lnTo>
                    <a:pt x="112582" y="102690"/>
                  </a:lnTo>
                  <a:lnTo>
                    <a:pt x="112794" y="106165"/>
                  </a:lnTo>
                  <a:lnTo>
                    <a:pt x="116080" y="113076"/>
                  </a:lnTo>
                  <a:lnTo>
                    <a:pt x="118559" y="116522"/>
                  </a:lnTo>
                  <a:lnTo>
                    <a:pt x="124363" y="120349"/>
                  </a:lnTo>
                  <a:lnTo>
                    <a:pt x="133712" y="123008"/>
                  </a:lnTo>
                  <a:lnTo>
                    <a:pt x="144110" y="12341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654"/>
            <p:cNvSpPr/>
            <p:nvPr/>
          </p:nvSpPr>
          <p:spPr>
            <a:xfrm>
              <a:off x="1678459" y="3006811"/>
              <a:ext cx="154461" cy="1"/>
            </a:xfrm>
            <a:custGeom>
              <a:avLst/>
              <a:gdLst/>
              <a:ahLst/>
              <a:cxnLst/>
              <a:rect l="0" t="0" r="0" b="0"/>
              <a:pathLst>
                <a:path w="154461" h="1">
                  <a:moveTo>
                    <a:pt x="0" y="0"/>
                  </a:moveTo>
                  <a:lnTo>
                    <a:pt x="61628" y="0"/>
                  </a:lnTo>
                  <a:lnTo>
                    <a:pt x="121564" y="0"/>
                  </a:lnTo>
                  <a:lnTo>
                    <a:pt x="15446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655"/>
            <p:cNvSpPr/>
            <p:nvPr/>
          </p:nvSpPr>
          <p:spPr>
            <a:xfrm>
              <a:off x="1750540" y="2934730"/>
              <a:ext cx="1" cy="164583"/>
            </a:xfrm>
            <a:custGeom>
              <a:avLst/>
              <a:gdLst/>
              <a:ahLst/>
              <a:cxnLst/>
              <a:rect l="0" t="0" r="0" b="0"/>
              <a:pathLst>
                <a:path w="1" h="164583">
                  <a:moveTo>
                    <a:pt x="0" y="0"/>
                  </a:moveTo>
                  <a:lnTo>
                    <a:pt x="0" y="58969"/>
                  </a:lnTo>
                  <a:lnTo>
                    <a:pt x="0" y="118664"/>
                  </a:lnTo>
                  <a:lnTo>
                    <a:pt x="0" y="164582"/>
                  </a:lnTo>
                  <a:lnTo>
                    <a:pt x="0" y="144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656"/>
            <p:cNvSpPr/>
            <p:nvPr/>
          </p:nvSpPr>
          <p:spPr>
            <a:xfrm>
              <a:off x="1545185" y="2986216"/>
              <a:ext cx="101906" cy="133865"/>
            </a:xfrm>
            <a:custGeom>
              <a:avLst/>
              <a:gdLst/>
              <a:ahLst/>
              <a:cxnLst/>
              <a:rect l="0" t="0" r="0" b="0"/>
              <a:pathLst>
                <a:path w="101906" h="133865">
                  <a:moveTo>
                    <a:pt x="40599" y="0"/>
                  </a:moveTo>
                  <a:lnTo>
                    <a:pt x="25259" y="0"/>
                  </a:lnTo>
                  <a:lnTo>
                    <a:pt x="19289" y="3051"/>
                  </a:lnTo>
                  <a:lnTo>
                    <a:pt x="1402" y="18740"/>
                  </a:lnTo>
                  <a:lnTo>
                    <a:pt x="295" y="22821"/>
                  </a:lnTo>
                  <a:lnTo>
                    <a:pt x="0" y="25511"/>
                  </a:lnTo>
                  <a:lnTo>
                    <a:pt x="2723" y="31552"/>
                  </a:lnTo>
                  <a:lnTo>
                    <a:pt x="8327" y="39286"/>
                  </a:lnTo>
                  <a:lnTo>
                    <a:pt x="12145" y="40343"/>
                  </a:lnTo>
                  <a:lnTo>
                    <a:pt x="14765" y="40625"/>
                  </a:lnTo>
                  <a:lnTo>
                    <a:pt x="20726" y="43990"/>
                  </a:lnTo>
                  <a:lnTo>
                    <a:pt x="27190" y="48154"/>
                  </a:lnTo>
                  <a:lnTo>
                    <a:pt x="37262" y="51643"/>
                  </a:lnTo>
                  <a:lnTo>
                    <a:pt x="47492" y="58271"/>
                  </a:lnTo>
                  <a:lnTo>
                    <a:pt x="57769" y="61887"/>
                  </a:lnTo>
                  <a:lnTo>
                    <a:pt x="85221" y="85949"/>
                  </a:lnTo>
                  <a:lnTo>
                    <a:pt x="89034" y="92737"/>
                  </a:lnTo>
                  <a:lnTo>
                    <a:pt x="91873" y="99568"/>
                  </a:lnTo>
                  <a:lnTo>
                    <a:pt x="100772" y="111240"/>
                  </a:lnTo>
                  <a:lnTo>
                    <a:pt x="101905" y="118135"/>
                  </a:lnTo>
                  <a:lnTo>
                    <a:pt x="99776" y="121090"/>
                  </a:lnTo>
                  <a:lnTo>
                    <a:pt x="84609" y="131957"/>
                  </a:lnTo>
                  <a:lnTo>
                    <a:pt x="77157" y="133299"/>
                  </a:lnTo>
                  <a:lnTo>
                    <a:pt x="26866" y="133864"/>
                  </a:lnTo>
                  <a:lnTo>
                    <a:pt x="24579" y="132720"/>
                  </a:lnTo>
                  <a:lnTo>
                    <a:pt x="23054" y="130814"/>
                  </a:lnTo>
                  <a:lnTo>
                    <a:pt x="22038" y="128398"/>
                  </a:lnTo>
                  <a:lnTo>
                    <a:pt x="20215" y="126788"/>
                  </a:lnTo>
                  <a:lnTo>
                    <a:pt x="15140" y="124999"/>
                  </a:lnTo>
                  <a:lnTo>
                    <a:pt x="13329" y="123378"/>
                  </a:lnTo>
                  <a:lnTo>
                    <a:pt x="11317" y="118525"/>
                  </a:lnTo>
                  <a:lnTo>
                    <a:pt x="9707"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657"/>
            <p:cNvSpPr/>
            <p:nvPr/>
          </p:nvSpPr>
          <p:spPr>
            <a:xfrm>
              <a:off x="1204784" y="3006811"/>
              <a:ext cx="123568" cy="112793"/>
            </a:xfrm>
            <a:custGeom>
              <a:avLst/>
              <a:gdLst/>
              <a:ahLst/>
              <a:cxnLst/>
              <a:rect l="0" t="0" r="0" b="0"/>
              <a:pathLst>
                <a:path w="123568" h="112793">
                  <a:moveTo>
                    <a:pt x="0" y="0"/>
                  </a:moveTo>
                  <a:lnTo>
                    <a:pt x="5466" y="5466"/>
                  </a:lnTo>
                  <a:lnTo>
                    <a:pt x="8150" y="14252"/>
                  </a:lnTo>
                  <a:lnTo>
                    <a:pt x="11159" y="36921"/>
                  </a:lnTo>
                  <a:lnTo>
                    <a:pt x="17290" y="48951"/>
                  </a:lnTo>
                  <a:lnTo>
                    <a:pt x="20594" y="112792"/>
                  </a:lnTo>
                  <a:lnTo>
                    <a:pt x="29460" y="104363"/>
                  </a:lnTo>
                  <a:lnTo>
                    <a:pt x="41354" y="66075"/>
                  </a:lnTo>
                  <a:lnTo>
                    <a:pt x="57523" y="37621"/>
                  </a:lnTo>
                  <a:lnTo>
                    <a:pt x="61665" y="25004"/>
                  </a:lnTo>
                  <a:lnTo>
                    <a:pt x="80807" y="1621"/>
                  </a:lnTo>
                  <a:lnTo>
                    <a:pt x="87379" y="480"/>
                  </a:lnTo>
                  <a:lnTo>
                    <a:pt x="1235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658"/>
            <p:cNvSpPr/>
            <p:nvPr/>
          </p:nvSpPr>
          <p:spPr>
            <a:xfrm>
              <a:off x="1050365" y="3027551"/>
              <a:ext cx="107797" cy="121477"/>
            </a:xfrm>
            <a:custGeom>
              <a:avLst/>
              <a:gdLst/>
              <a:ahLst/>
              <a:cxnLst/>
              <a:rect l="0" t="0" r="0" b="0"/>
              <a:pathLst>
                <a:path w="107797" h="121477">
                  <a:moveTo>
                    <a:pt x="20554" y="30746"/>
                  </a:moveTo>
                  <a:lnTo>
                    <a:pt x="11688" y="30746"/>
                  </a:lnTo>
                  <a:lnTo>
                    <a:pt x="5214" y="36213"/>
                  </a:lnTo>
                  <a:lnTo>
                    <a:pt x="2295" y="41948"/>
                  </a:lnTo>
                  <a:lnTo>
                    <a:pt x="96" y="65124"/>
                  </a:lnTo>
                  <a:lnTo>
                    <a:pt x="0" y="75383"/>
                  </a:lnTo>
                  <a:lnTo>
                    <a:pt x="8829" y="99363"/>
                  </a:lnTo>
                  <a:lnTo>
                    <a:pt x="24464" y="116856"/>
                  </a:lnTo>
                  <a:lnTo>
                    <a:pt x="31063" y="120503"/>
                  </a:lnTo>
                  <a:lnTo>
                    <a:pt x="34425" y="121476"/>
                  </a:lnTo>
                  <a:lnTo>
                    <a:pt x="37810" y="120980"/>
                  </a:lnTo>
                  <a:lnTo>
                    <a:pt x="51464" y="115015"/>
                  </a:lnTo>
                  <a:lnTo>
                    <a:pt x="65180" y="113498"/>
                  </a:lnTo>
                  <a:lnTo>
                    <a:pt x="68610" y="111085"/>
                  </a:lnTo>
                  <a:lnTo>
                    <a:pt x="98356" y="75538"/>
                  </a:lnTo>
                  <a:lnTo>
                    <a:pt x="107796" y="52761"/>
                  </a:lnTo>
                  <a:lnTo>
                    <a:pt x="107764" y="40149"/>
                  </a:lnTo>
                  <a:lnTo>
                    <a:pt x="103887" y="18874"/>
                  </a:lnTo>
                  <a:lnTo>
                    <a:pt x="102424" y="15966"/>
                  </a:lnTo>
                  <a:lnTo>
                    <a:pt x="100305" y="14028"/>
                  </a:lnTo>
                  <a:lnTo>
                    <a:pt x="91857" y="8249"/>
                  </a:lnTo>
                  <a:lnTo>
                    <a:pt x="85424" y="3585"/>
                  </a:lnTo>
                  <a:lnTo>
                    <a:pt x="78751" y="1513"/>
                  </a:lnTo>
                  <a:lnTo>
                    <a:pt x="49431" y="0"/>
                  </a:lnTo>
                  <a:lnTo>
                    <a:pt x="41779" y="2970"/>
                  </a:lnTo>
                  <a:lnTo>
                    <a:pt x="34564" y="6960"/>
                  </a:lnTo>
                  <a:lnTo>
                    <a:pt x="24070" y="10350"/>
                  </a:lnTo>
                  <a:lnTo>
                    <a:pt x="17158" y="15198"/>
                  </a:lnTo>
                  <a:lnTo>
                    <a:pt x="13324" y="21166"/>
                  </a:lnTo>
                  <a:lnTo>
                    <a:pt x="10661" y="30629"/>
                  </a:lnTo>
                  <a:lnTo>
                    <a:pt x="10257" y="410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659"/>
            <p:cNvSpPr/>
            <p:nvPr/>
          </p:nvSpPr>
          <p:spPr>
            <a:xfrm>
              <a:off x="3655540" y="2605216"/>
              <a:ext cx="144164" cy="123569"/>
            </a:xfrm>
            <a:custGeom>
              <a:avLst/>
              <a:gdLst/>
              <a:ahLst/>
              <a:cxnLst/>
              <a:rect l="0" t="0" r="0" b="0"/>
              <a:pathLst>
                <a:path w="144164" h="123569">
                  <a:moveTo>
                    <a:pt x="0" y="0"/>
                  </a:moveTo>
                  <a:lnTo>
                    <a:pt x="0" y="5467"/>
                  </a:lnTo>
                  <a:lnTo>
                    <a:pt x="9344" y="38066"/>
                  </a:lnTo>
                  <a:lnTo>
                    <a:pt x="8871" y="56027"/>
                  </a:lnTo>
                  <a:lnTo>
                    <a:pt x="1394" y="83923"/>
                  </a:lnTo>
                  <a:lnTo>
                    <a:pt x="2074" y="86841"/>
                  </a:lnTo>
                  <a:lnTo>
                    <a:pt x="3672" y="88786"/>
                  </a:lnTo>
                  <a:lnTo>
                    <a:pt x="5880" y="90082"/>
                  </a:lnTo>
                  <a:lnTo>
                    <a:pt x="7353" y="92091"/>
                  </a:lnTo>
                  <a:lnTo>
                    <a:pt x="10295" y="102960"/>
                  </a:lnTo>
                  <a:lnTo>
                    <a:pt x="10297" y="97503"/>
                  </a:lnTo>
                  <a:lnTo>
                    <a:pt x="15764" y="83173"/>
                  </a:lnTo>
                  <a:lnTo>
                    <a:pt x="31160" y="62340"/>
                  </a:lnTo>
                  <a:lnTo>
                    <a:pt x="46945" y="44695"/>
                  </a:lnTo>
                  <a:lnTo>
                    <a:pt x="52430" y="33202"/>
                  </a:lnTo>
                  <a:lnTo>
                    <a:pt x="74508" y="8299"/>
                  </a:lnTo>
                  <a:lnTo>
                    <a:pt x="81931" y="3689"/>
                  </a:lnTo>
                  <a:lnTo>
                    <a:pt x="92544" y="1093"/>
                  </a:lnTo>
                  <a:lnTo>
                    <a:pt x="96020" y="729"/>
                  </a:lnTo>
                  <a:lnTo>
                    <a:pt x="102934" y="3375"/>
                  </a:lnTo>
                  <a:lnTo>
                    <a:pt x="126998" y="24225"/>
                  </a:lnTo>
                  <a:lnTo>
                    <a:pt x="130813" y="30980"/>
                  </a:lnTo>
                  <a:lnTo>
                    <a:pt x="143447" y="89259"/>
                  </a:lnTo>
                  <a:lnTo>
                    <a:pt x="144163"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660"/>
            <p:cNvSpPr/>
            <p:nvPr/>
          </p:nvSpPr>
          <p:spPr>
            <a:xfrm>
              <a:off x="3480486" y="2625827"/>
              <a:ext cx="113131" cy="82314"/>
            </a:xfrm>
            <a:custGeom>
              <a:avLst/>
              <a:gdLst/>
              <a:ahLst/>
              <a:cxnLst/>
              <a:rect l="0" t="0" r="0" b="0"/>
              <a:pathLst>
                <a:path w="113131" h="82314">
                  <a:moveTo>
                    <a:pt x="0" y="51470"/>
                  </a:moveTo>
                  <a:lnTo>
                    <a:pt x="8866" y="60336"/>
                  </a:lnTo>
                  <a:lnTo>
                    <a:pt x="11159" y="69706"/>
                  </a:lnTo>
                  <a:lnTo>
                    <a:pt x="15638" y="75974"/>
                  </a:lnTo>
                  <a:lnTo>
                    <a:pt x="21444" y="79523"/>
                  </a:lnTo>
                  <a:lnTo>
                    <a:pt x="34492" y="81801"/>
                  </a:lnTo>
                  <a:lnTo>
                    <a:pt x="54934" y="82313"/>
                  </a:lnTo>
                  <a:lnTo>
                    <a:pt x="61790" y="79289"/>
                  </a:lnTo>
                  <a:lnTo>
                    <a:pt x="68652" y="75276"/>
                  </a:lnTo>
                  <a:lnTo>
                    <a:pt x="82379" y="72699"/>
                  </a:lnTo>
                  <a:lnTo>
                    <a:pt x="85811" y="72488"/>
                  </a:lnTo>
                  <a:lnTo>
                    <a:pt x="92676" y="69202"/>
                  </a:lnTo>
                  <a:lnTo>
                    <a:pt x="96108" y="66724"/>
                  </a:lnTo>
                  <a:lnTo>
                    <a:pt x="99922" y="60919"/>
                  </a:lnTo>
                  <a:lnTo>
                    <a:pt x="112555" y="21193"/>
                  </a:lnTo>
                  <a:lnTo>
                    <a:pt x="113130" y="6970"/>
                  </a:lnTo>
                  <a:lnTo>
                    <a:pt x="112032" y="4641"/>
                  </a:lnTo>
                  <a:lnTo>
                    <a:pt x="110157" y="3089"/>
                  </a:lnTo>
                  <a:lnTo>
                    <a:pt x="105022" y="1364"/>
                  </a:lnTo>
                  <a:lnTo>
                    <a:pt x="58760" y="0"/>
                  </a:lnTo>
                  <a:lnTo>
                    <a:pt x="42709" y="5455"/>
                  </a:lnTo>
                  <a:lnTo>
                    <a:pt x="28927" y="14318"/>
                  </a:lnTo>
                  <a:lnTo>
                    <a:pt x="17597" y="29656"/>
                  </a:lnTo>
                  <a:lnTo>
                    <a:pt x="10939" y="49028"/>
                  </a:lnTo>
                  <a:lnTo>
                    <a:pt x="10355" y="65588"/>
                  </a:lnTo>
                  <a:lnTo>
                    <a:pt x="12624" y="67747"/>
                  </a:lnTo>
                  <a:lnTo>
                    <a:pt x="30892" y="720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661"/>
            <p:cNvSpPr/>
            <p:nvPr/>
          </p:nvSpPr>
          <p:spPr>
            <a:xfrm>
              <a:off x="3418703" y="2574324"/>
              <a:ext cx="10298" cy="10299"/>
            </a:xfrm>
            <a:custGeom>
              <a:avLst/>
              <a:gdLst/>
              <a:ahLst/>
              <a:cxnLst/>
              <a:rect l="0" t="0" r="0" b="0"/>
              <a:pathLst>
                <a:path w="10298" h="10299">
                  <a:moveTo>
                    <a:pt x="10297" y="10298"/>
                  </a:moveTo>
                  <a:lnTo>
                    <a:pt x="125" y="10298"/>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662"/>
            <p:cNvSpPr/>
            <p:nvPr/>
          </p:nvSpPr>
          <p:spPr>
            <a:xfrm>
              <a:off x="3264243" y="2636119"/>
              <a:ext cx="144164" cy="82315"/>
            </a:xfrm>
            <a:custGeom>
              <a:avLst/>
              <a:gdLst/>
              <a:ahLst/>
              <a:cxnLst/>
              <a:rect l="0" t="0" r="0" b="0"/>
              <a:pathLst>
                <a:path w="144164" h="82315">
                  <a:moveTo>
                    <a:pt x="0" y="20584"/>
                  </a:moveTo>
                  <a:lnTo>
                    <a:pt x="0" y="10412"/>
                  </a:lnTo>
                  <a:lnTo>
                    <a:pt x="24206" y="10289"/>
                  </a:lnTo>
                  <a:lnTo>
                    <a:pt x="30972" y="7237"/>
                  </a:lnTo>
                  <a:lnTo>
                    <a:pt x="34378" y="4821"/>
                  </a:lnTo>
                  <a:lnTo>
                    <a:pt x="67795" y="625"/>
                  </a:lnTo>
                  <a:lnTo>
                    <a:pt x="106331" y="0"/>
                  </a:lnTo>
                  <a:lnTo>
                    <a:pt x="139026" y="10161"/>
                  </a:lnTo>
                  <a:lnTo>
                    <a:pt x="140739" y="11347"/>
                  </a:lnTo>
                  <a:lnTo>
                    <a:pt x="141880" y="13282"/>
                  </a:lnTo>
                  <a:lnTo>
                    <a:pt x="143486" y="21471"/>
                  </a:lnTo>
                  <a:lnTo>
                    <a:pt x="144162" y="82314"/>
                  </a:lnTo>
                  <a:lnTo>
                    <a:pt x="144163" y="720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663"/>
            <p:cNvSpPr/>
            <p:nvPr/>
          </p:nvSpPr>
          <p:spPr>
            <a:xfrm>
              <a:off x="3284838" y="2553730"/>
              <a:ext cx="41190" cy="195649"/>
            </a:xfrm>
            <a:custGeom>
              <a:avLst/>
              <a:gdLst/>
              <a:ahLst/>
              <a:cxnLst/>
              <a:rect l="0" t="0" r="0" b="0"/>
              <a:pathLst>
                <a:path w="41190" h="195649">
                  <a:moveTo>
                    <a:pt x="0" y="0"/>
                  </a:moveTo>
                  <a:lnTo>
                    <a:pt x="5466" y="5466"/>
                  </a:lnTo>
                  <a:lnTo>
                    <a:pt x="8150" y="11201"/>
                  </a:lnTo>
                  <a:lnTo>
                    <a:pt x="10286" y="74722"/>
                  </a:lnTo>
                  <a:lnTo>
                    <a:pt x="11439" y="104427"/>
                  </a:lnTo>
                  <a:lnTo>
                    <a:pt x="18447" y="125549"/>
                  </a:lnTo>
                  <a:lnTo>
                    <a:pt x="21655" y="174009"/>
                  </a:lnTo>
                  <a:lnTo>
                    <a:pt x="23590" y="177790"/>
                  </a:lnTo>
                  <a:lnTo>
                    <a:pt x="41189" y="195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664"/>
            <p:cNvSpPr/>
            <p:nvPr/>
          </p:nvSpPr>
          <p:spPr>
            <a:xfrm>
              <a:off x="3100388" y="2646406"/>
              <a:ext cx="143262" cy="111558"/>
            </a:xfrm>
            <a:custGeom>
              <a:avLst/>
              <a:gdLst/>
              <a:ahLst/>
              <a:cxnLst/>
              <a:rect l="0" t="0" r="0" b="0"/>
              <a:pathLst>
                <a:path w="143262" h="111558">
                  <a:moveTo>
                    <a:pt x="50585" y="0"/>
                  </a:moveTo>
                  <a:lnTo>
                    <a:pt x="45119" y="0"/>
                  </a:lnTo>
                  <a:lnTo>
                    <a:pt x="39383" y="3050"/>
                  </a:lnTo>
                  <a:lnTo>
                    <a:pt x="33021" y="7076"/>
                  </a:lnTo>
                  <a:lnTo>
                    <a:pt x="23007" y="10487"/>
                  </a:lnTo>
                  <a:lnTo>
                    <a:pt x="5948" y="24503"/>
                  </a:lnTo>
                  <a:lnTo>
                    <a:pt x="2143" y="31103"/>
                  </a:lnTo>
                  <a:lnTo>
                    <a:pt x="0" y="44302"/>
                  </a:lnTo>
                  <a:lnTo>
                    <a:pt x="643" y="56302"/>
                  </a:lnTo>
                  <a:lnTo>
                    <a:pt x="14454" y="92159"/>
                  </a:lnTo>
                  <a:lnTo>
                    <a:pt x="18488" y="95764"/>
                  </a:lnTo>
                  <a:lnTo>
                    <a:pt x="54514" y="109416"/>
                  </a:lnTo>
                  <a:lnTo>
                    <a:pt x="67968" y="111557"/>
                  </a:lnTo>
                  <a:lnTo>
                    <a:pt x="88407" y="107296"/>
                  </a:lnTo>
                  <a:lnTo>
                    <a:pt x="103489" y="98787"/>
                  </a:lnTo>
                  <a:lnTo>
                    <a:pt x="143261" y="617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665"/>
            <p:cNvSpPr/>
            <p:nvPr/>
          </p:nvSpPr>
          <p:spPr>
            <a:xfrm>
              <a:off x="2864421" y="2646406"/>
              <a:ext cx="173283" cy="123568"/>
            </a:xfrm>
            <a:custGeom>
              <a:avLst/>
              <a:gdLst/>
              <a:ahLst/>
              <a:cxnLst/>
              <a:rect l="0" t="0" r="0" b="0"/>
              <a:pathLst>
                <a:path w="173283" h="123568">
                  <a:moveTo>
                    <a:pt x="90903" y="0"/>
                  </a:moveTo>
                  <a:lnTo>
                    <a:pt x="66698" y="0"/>
                  </a:lnTo>
                  <a:lnTo>
                    <a:pt x="59932" y="3050"/>
                  </a:lnTo>
                  <a:lnTo>
                    <a:pt x="21648" y="29672"/>
                  </a:lnTo>
                  <a:lnTo>
                    <a:pt x="14357" y="39121"/>
                  </a:lnTo>
                  <a:lnTo>
                    <a:pt x="7202" y="50873"/>
                  </a:lnTo>
                  <a:lnTo>
                    <a:pt x="4211" y="54510"/>
                  </a:lnTo>
                  <a:lnTo>
                    <a:pt x="886" y="64653"/>
                  </a:lnTo>
                  <a:lnTo>
                    <a:pt x="0" y="70561"/>
                  </a:lnTo>
                  <a:lnTo>
                    <a:pt x="553" y="74500"/>
                  </a:lnTo>
                  <a:lnTo>
                    <a:pt x="2067" y="77126"/>
                  </a:lnTo>
                  <a:lnTo>
                    <a:pt x="4219" y="78877"/>
                  </a:lnTo>
                  <a:lnTo>
                    <a:pt x="6611" y="86924"/>
                  </a:lnTo>
                  <a:lnTo>
                    <a:pt x="7249" y="92273"/>
                  </a:lnTo>
                  <a:lnTo>
                    <a:pt x="8818" y="95840"/>
                  </a:lnTo>
                  <a:lnTo>
                    <a:pt x="11009" y="98217"/>
                  </a:lnTo>
                  <a:lnTo>
                    <a:pt x="16494" y="100859"/>
                  </a:lnTo>
                  <a:lnTo>
                    <a:pt x="26014" y="103490"/>
                  </a:lnTo>
                  <a:lnTo>
                    <a:pt x="32697" y="108161"/>
                  </a:lnTo>
                  <a:lnTo>
                    <a:pt x="37226" y="108719"/>
                  </a:lnTo>
                  <a:lnTo>
                    <a:pt x="54531" y="104040"/>
                  </a:lnTo>
                  <a:lnTo>
                    <a:pt x="77829" y="92208"/>
                  </a:lnTo>
                  <a:lnTo>
                    <a:pt x="86237" y="86746"/>
                  </a:lnTo>
                  <a:lnTo>
                    <a:pt x="100957" y="80190"/>
                  </a:lnTo>
                  <a:lnTo>
                    <a:pt x="104471" y="77487"/>
                  </a:lnTo>
                  <a:lnTo>
                    <a:pt x="127506" y="36147"/>
                  </a:lnTo>
                  <a:lnTo>
                    <a:pt x="130734" y="24566"/>
                  </a:lnTo>
                  <a:lnTo>
                    <a:pt x="131489" y="17402"/>
                  </a:lnTo>
                  <a:lnTo>
                    <a:pt x="132834" y="15033"/>
                  </a:lnTo>
                  <a:lnTo>
                    <a:pt x="134875" y="13454"/>
                  </a:lnTo>
                  <a:lnTo>
                    <a:pt x="137380" y="12402"/>
                  </a:lnTo>
                  <a:lnTo>
                    <a:pt x="139050" y="10556"/>
                  </a:lnTo>
                  <a:lnTo>
                    <a:pt x="142351" y="142"/>
                  </a:lnTo>
                  <a:lnTo>
                    <a:pt x="142390" y="64481"/>
                  </a:lnTo>
                  <a:lnTo>
                    <a:pt x="143534" y="75568"/>
                  </a:lnTo>
                  <a:lnTo>
                    <a:pt x="150540" y="95059"/>
                  </a:lnTo>
                  <a:lnTo>
                    <a:pt x="151255" y="101129"/>
                  </a:lnTo>
                  <a:lnTo>
                    <a:pt x="152877" y="105176"/>
                  </a:lnTo>
                  <a:lnTo>
                    <a:pt x="155102" y="107874"/>
                  </a:lnTo>
                  <a:lnTo>
                    <a:pt x="173282" y="1235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666"/>
            <p:cNvSpPr/>
            <p:nvPr/>
          </p:nvSpPr>
          <p:spPr>
            <a:xfrm>
              <a:off x="2554232" y="2656703"/>
              <a:ext cx="102418" cy="133816"/>
            </a:xfrm>
            <a:custGeom>
              <a:avLst/>
              <a:gdLst/>
              <a:ahLst/>
              <a:cxnLst/>
              <a:rect l="0" t="0" r="0" b="0"/>
              <a:pathLst>
                <a:path w="102418" h="133816">
                  <a:moveTo>
                    <a:pt x="50984" y="0"/>
                  </a:moveTo>
                  <a:lnTo>
                    <a:pt x="31947" y="0"/>
                  </a:lnTo>
                  <a:lnTo>
                    <a:pt x="12795" y="8865"/>
                  </a:lnTo>
                  <a:lnTo>
                    <a:pt x="1192" y="19037"/>
                  </a:lnTo>
                  <a:lnTo>
                    <a:pt x="251" y="22953"/>
                  </a:lnTo>
                  <a:lnTo>
                    <a:pt x="0" y="25600"/>
                  </a:lnTo>
                  <a:lnTo>
                    <a:pt x="2772" y="31590"/>
                  </a:lnTo>
                  <a:lnTo>
                    <a:pt x="8408" y="39293"/>
                  </a:lnTo>
                  <a:lnTo>
                    <a:pt x="12229" y="40346"/>
                  </a:lnTo>
                  <a:lnTo>
                    <a:pt x="14851" y="40627"/>
                  </a:lnTo>
                  <a:lnTo>
                    <a:pt x="16598" y="41958"/>
                  </a:lnTo>
                  <a:lnTo>
                    <a:pt x="18539" y="46489"/>
                  </a:lnTo>
                  <a:lnTo>
                    <a:pt x="20201" y="48155"/>
                  </a:lnTo>
                  <a:lnTo>
                    <a:pt x="51719" y="58270"/>
                  </a:lnTo>
                  <a:lnTo>
                    <a:pt x="66330" y="61887"/>
                  </a:lnTo>
                  <a:lnTo>
                    <a:pt x="81517" y="69728"/>
                  </a:lnTo>
                  <a:lnTo>
                    <a:pt x="85069" y="70512"/>
                  </a:lnTo>
                  <a:lnTo>
                    <a:pt x="95535" y="77083"/>
                  </a:lnTo>
                  <a:lnTo>
                    <a:pt x="99388" y="83076"/>
                  </a:lnTo>
                  <a:lnTo>
                    <a:pt x="102290" y="100979"/>
                  </a:lnTo>
                  <a:lnTo>
                    <a:pt x="102417" y="107848"/>
                  </a:lnTo>
                  <a:lnTo>
                    <a:pt x="101291" y="109656"/>
                  </a:lnTo>
                  <a:lnTo>
                    <a:pt x="99396" y="110860"/>
                  </a:lnTo>
                  <a:lnTo>
                    <a:pt x="77827" y="121174"/>
                  </a:lnTo>
                  <a:lnTo>
                    <a:pt x="65548" y="129596"/>
                  </a:lnTo>
                  <a:lnTo>
                    <a:pt x="54664" y="132600"/>
                  </a:lnTo>
                  <a:lnTo>
                    <a:pt x="23567" y="133815"/>
                  </a:lnTo>
                  <a:lnTo>
                    <a:pt x="22409" y="132688"/>
                  </a:lnTo>
                  <a:lnTo>
                    <a:pt x="21121" y="128384"/>
                  </a:lnTo>
                  <a:lnTo>
                    <a:pt x="20092"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667"/>
            <p:cNvSpPr/>
            <p:nvPr/>
          </p:nvSpPr>
          <p:spPr>
            <a:xfrm>
              <a:off x="2265406" y="2667000"/>
              <a:ext cx="195649" cy="123552"/>
            </a:xfrm>
            <a:custGeom>
              <a:avLst/>
              <a:gdLst/>
              <a:ahLst/>
              <a:cxnLst/>
              <a:rect l="0" t="0" r="0" b="0"/>
              <a:pathLst>
                <a:path w="195649" h="123552">
                  <a:moveTo>
                    <a:pt x="0" y="30892"/>
                  </a:moveTo>
                  <a:lnTo>
                    <a:pt x="8150" y="50244"/>
                  </a:lnTo>
                  <a:lnTo>
                    <a:pt x="12712" y="64467"/>
                  </a:lnTo>
                  <a:lnTo>
                    <a:pt x="18258" y="80122"/>
                  </a:lnTo>
                  <a:lnTo>
                    <a:pt x="20700" y="88240"/>
                  </a:lnTo>
                  <a:lnTo>
                    <a:pt x="27363" y="100387"/>
                  </a:lnTo>
                  <a:lnTo>
                    <a:pt x="30851" y="123260"/>
                  </a:lnTo>
                  <a:lnTo>
                    <a:pt x="39754" y="123541"/>
                  </a:lnTo>
                  <a:lnTo>
                    <a:pt x="40232" y="122406"/>
                  </a:lnTo>
                  <a:lnTo>
                    <a:pt x="41063" y="114700"/>
                  </a:lnTo>
                  <a:lnTo>
                    <a:pt x="65691" y="54400"/>
                  </a:lnTo>
                  <a:lnTo>
                    <a:pt x="79389" y="31728"/>
                  </a:lnTo>
                  <a:lnTo>
                    <a:pt x="82194" y="24399"/>
                  </a:lnTo>
                  <a:lnTo>
                    <a:pt x="89061" y="13840"/>
                  </a:lnTo>
                  <a:lnTo>
                    <a:pt x="92534" y="607"/>
                  </a:lnTo>
                  <a:lnTo>
                    <a:pt x="102545" y="16"/>
                  </a:lnTo>
                  <a:lnTo>
                    <a:pt x="104032" y="9368"/>
                  </a:lnTo>
                  <a:lnTo>
                    <a:pt x="125925" y="71396"/>
                  </a:lnTo>
                  <a:lnTo>
                    <a:pt x="137762" y="91142"/>
                  </a:lnTo>
                  <a:lnTo>
                    <a:pt x="146370" y="112616"/>
                  </a:lnTo>
                  <a:lnTo>
                    <a:pt x="152861" y="121404"/>
                  </a:lnTo>
                  <a:lnTo>
                    <a:pt x="156799" y="122606"/>
                  </a:lnTo>
                  <a:lnTo>
                    <a:pt x="173484" y="123551"/>
                  </a:lnTo>
                  <a:lnTo>
                    <a:pt x="174007" y="122412"/>
                  </a:lnTo>
                  <a:lnTo>
                    <a:pt x="174588" y="118096"/>
                  </a:lnTo>
                  <a:lnTo>
                    <a:pt x="177898" y="112364"/>
                  </a:lnTo>
                  <a:lnTo>
                    <a:pt x="189345" y="93895"/>
                  </a:lnTo>
                  <a:lnTo>
                    <a:pt x="193781" y="80324"/>
                  </a:lnTo>
                  <a:lnTo>
                    <a:pt x="195644" y="17291"/>
                  </a:lnTo>
                  <a:lnTo>
                    <a:pt x="19564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668"/>
            <p:cNvSpPr/>
            <p:nvPr/>
          </p:nvSpPr>
          <p:spPr>
            <a:xfrm>
              <a:off x="2121243" y="2667000"/>
              <a:ext cx="92495" cy="123081"/>
            </a:xfrm>
            <a:custGeom>
              <a:avLst/>
              <a:gdLst/>
              <a:ahLst/>
              <a:cxnLst/>
              <a:rect l="0" t="0" r="0" b="0"/>
              <a:pathLst>
                <a:path w="92495" h="123081">
                  <a:moveTo>
                    <a:pt x="20595" y="20594"/>
                  </a:moveTo>
                  <a:lnTo>
                    <a:pt x="15129" y="20594"/>
                  </a:lnTo>
                  <a:lnTo>
                    <a:pt x="13518" y="21739"/>
                  </a:lnTo>
                  <a:lnTo>
                    <a:pt x="12445" y="23646"/>
                  </a:lnTo>
                  <a:lnTo>
                    <a:pt x="11729" y="26061"/>
                  </a:lnTo>
                  <a:lnTo>
                    <a:pt x="3503" y="39302"/>
                  </a:lnTo>
                  <a:lnTo>
                    <a:pt x="137" y="75105"/>
                  </a:lnTo>
                  <a:lnTo>
                    <a:pt x="5507" y="91156"/>
                  </a:lnTo>
                  <a:lnTo>
                    <a:pt x="14344" y="104938"/>
                  </a:lnTo>
                  <a:lnTo>
                    <a:pt x="20868" y="109567"/>
                  </a:lnTo>
                  <a:lnTo>
                    <a:pt x="24210" y="110801"/>
                  </a:lnTo>
                  <a:lnTo>
                    <a:pt x="26437" y="112769"/>
                  </a:lnTo>
                  <a:lnTo>
                    <a:pt x="28912" y="118005"/>
                  </a:lnTo>
                  <a:lnTo>
                    <a:pt x="30716" y="119859"/>
                  </a:lnTo>
                  <a:lnTo>
                    <a:pt x="35772" y="121920"/>
                  </a:lnTo>
                  <a:lnTo>
                    <a:pt x="50517" y="123080"/>
                  </a:lnTo>
                  <a:lnTo>
                    <a:pt x="59828" y="120299"/>
                  </a:lnTo>
                  <a:lnTo>
                    <a:pt x="78688" y="105975"/>
                  </a:lnTo>
                  <a:lnTo>
                    <a:pt x="88023" y="95981"/>
                  </a:lnTo>
                  <a:lnTo>
                    <a:pt x="90608" y="89186"/>
                  </a:lnTo>
                  <a:lnTo>
                    <a:pt x="92494" y="59778"/>
                  </a:lnTo>
                  <a:lnTo>
                    <a:pt x="87156" y="43011"/>
                  </a:lnTo>
                  <a:lnTo>
                    <a:pt x="84419" y="38971"/>
                  </a:lnTo>
                  <a:lnTo>
                    <a:pt x="52831" y="16875"/>
                  </a:lnTo>
                  <a:lnTo>
                    <a:pt x="23371" y="3013"/>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669"/>
            <p:cNvSpPr/>
            <p:nvPr/>
          </p:nvSpPr>
          <p:spPr>
            <a:xfrm>
              <a:off x="1946189" y="2625811"/>
              <a:ext cx="113271" cy="185168"/>
            </a:xfrm>
            <a:custGeom>
              <a:avLst/>
              <a:gdLst/>
              <a:ahLst/>
              <a:cxnLst/>
              <a:rect l="0" t="0" r="0" b="0"/>
              <a:pathLst>
                <a:path w="113271" h="185168">
                  <a:moveTo>
                    <a:pt x="0" y="0"/>
                  </a:moveTo>
                  <a:lnTo>
                    <a:pt x="0" y="33071"/>
                  </a:lnTo>
                  <a:lnTo>
                    <a:pt x="10015" y="97350"/>
                  </a:lnTo>
                  <a:lnTo>
                    <a:pt x="10290" y="159688"/>
                  </a:lnTo>
                  <a:lnTo>
                    <a:pt x="10297" y="185167"/>
                  </a:lnTo>
                  <a:lnTo>
                    <a:pt x="10297" y="179830"/>
                  </a:lnTo>
                  <a:lnTo>
                    <a:pt x="33119" y="121317"/>
                  </a:lnTo>
                  <a:lnTo>
                    <a:pt x="67781" y="60362"/>
                  </a:lnTo>
                  <a:lnTo>
                    <a:pt x="80230" y="43939"/>
                  </a:lnTo>
                  <a:lnTo>
                    <a:pt x="84475" y="42411"/>
                  </a:lnTo>
                  <a:lnTo>
                    <a:pt x="96522" y="41430"/>
                  </a:lnTo>
                  <a:lnTo>
                    <a:pt x="98672" y="42494"/>
                  </a:lnTo>
                  <a:lnTo>
                    <a:pt x="100106" y="44348"/>
                  </a:lnTo>
                  <a:lnTo>
                    <a:pt x="102843" y="49457"/>
                  </a:lnTo>
                  <a:lnTo>
                    <a:pt x="109672" y="58767"/>
                  </a:lnTo>
                  <a:lnTo>
                    <a:pt x="111671" y="65401"/>
                  </a:lnTo>
                  <a:lnTo>
                    <a:pt x="113242" y="128244"/>
                  </a:lnTo>
                  <a:lnTo>
                    <a:pt x="113270" y="1647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670"/>
            <p:cNvSpPr/>
            <p:nvPr/>
          </p:nvSpPr>
          <p:spPr>
            <a:xfrm>
              <a:off x="1802027" y="2681662"/>
              <a:ext cx="92513" cy="129494"/>
            </a:xfrm>
            <a:custGeom>
              <a:avLst/>
              <a:gdLst/>
              <a:ahLst/>
              <a:cxnLst/>
              <a:rect l="0" t="0" r="0" b="0"/>
              <a:pathLst>
                <a:path w="92513" h="129494">
                  <a:moveTo>
                    <a:pt x="51487" y="5932"/>
                  </a:moveTo>
                  <a:lnTo>
                    <a:pt x="46020" y="466"/>
                  </a:lnTo>
                  <a:lnTo>
                    <a:pt x="43266" y="0"/>
                  </a:lnTo>
                  <a:lnTo>
                    <a:pt x="40285" y="834"/>
                  </a:lnTo>
                  <a:lnTo>
                    <a:pt x="32747" y="4925"/>
                  </a:lnTo>
                  <a:lnTo>
                    <a:pt x="13437" y="7018"/>
                  </a:lnTo>
                  <a:lnTo>
                    <a:pt x="1995" y="14791"/>
                  </a:lnTo>
                  <a:lnTo>
                    <a:pt x="887" y="18641"/>
                  </a:lnTo>
                  <a:lnTo>
                    <a:pt x="52" y="31532"/>
                  </a:lnTo>
                  <a:lnTo>
                    <a:pt x="3074" y="37523"/>
                  </a:lnTo>
                  <a:lnTo>
                    <a:pt x="5482" y="40723"/>
                  </a:lnTo>
                  <a:lnTo>
                    <a:pt x="11208" y="44278"/>
                  </a:lnTo>
                  <a:lnTo>
                    <a:pt x="17567" y="47002"/>
                  </a:lnTo>
                  <a:lnTo>
                    <a:pt x="41213" y="64859"/>
                  </a:lnTo>
                  <a:lnTo>
                    <a:pt x="71364" y="75561"/>
                  </a:lnTo>
                  <a:lnTo>
                    <a:pt x="86394" y="91872"/>
                  </a:lnTo>
                  <a:lnTo>
                    <a:pt x="89884" y="98665"/>
                  </a:lnTo>
                  <a:lnTo>
                    <a:pt x="92512" y="108306"/>
                  </a:lnTo>
                  <a:lnTo>
                    <a:pt x="77346" y="122941"/>
                  </a:lnTo>
                  <a:lnTo>
                    <a:pt x="69463" y="126585"/>
                  </a:lnTo>
                  <a:lnTo>
                    <a:pt x="48126" y="129244"/>
                  </a:lnTo>
                  <a:lnTo>
                    <a:pt x="17164" y="129493"/>
                  </a:lnTo>
                  <a:lnTo>
                    <a:pt x="13731" y="127207"/>
                  </a:lnTo>
                  <a:lnTo>
                    <a:pt x="602" y="109754"/>
                  </a:lnTo>
                  <a:lnTo>
                    <a:pt x="0" y="986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671"/>
            <p:cNvSpPr/>
            <p:nvPr/>
          </p:nvSpPr>
          <p:spPr>
            <a:xfrm>
              <a:off x="1503406" y="2697892"/>
              <a:ext cx="92676" cy="10298"/>
            </a:xfrm>
            <a:custGeom>
              <a:avLst/>
              <a:gdLst/>
              <a:ahLst/>
              <a:cxnLst/>
              <a:rect l="0" t="0" r="0" b="0"/>
              <a:pathLst>
                <a:path w="92676" h="10298">
                  <a:moveTo>
                    <a:pt x="0" y="10297"/>
                  </a:moveTo>
                  <a:lnTo>
                    <a:pt x="62743" y="10297"/>
                  </a:lnTo>
                  <a:lnTo>
                    <a:pt x="76560" y="10297"/>
                  </a:lnTo>
                  <a:lnTo>
                    <a:pt x="926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672"/>
            <p:cNvSpPr/>
            <p:nvPr/>
          </p:nvSpPr>
          <p:spPr>
            <a:xfrm>
              <a:off x="1544594" y="2615513"/>
              <a:ext cx="20171" cy="195650"/>
            </a:xfrm>
            <a:custGeom>
              <a:avLst/>
              <a:gdLst/>
              <a:ahLst/>
              <a:cxnLst/>
              <a:rect l="0" t="0" r="0" b="0"/>
              <a:pathLst>
                <a:path w="20171" h="195650">
                  <a:moveTo>
                    <a:pt x="0" y="0"/>
                  </a:moveTo>
                  <a:lnTo>
                    <a:pt x="0" y="57645"/>
                  </a:lnTo>
                  <a:lnTo>
                    <a:pt x="1145" y="114833"/>
                  </a:lnTo>
                  <a:lnTo>
                    <a:pt x="10015" y="171361"/>
                  </a:lnTo>
                  <a:lnTo>
                    <a:pt x="10261" y="191999"/>
                  </a:lnTo>
                  <a:lnTo>
                    <a:pt x="11417" y="193216"/>
                  </a:lnTo>
                  <a:lnTo>
                    <a:pt x="20170" y="195554"/>
                  </a:lnTo>
                  <a:lnTo>
                    <a:pt x="10298" y="1956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673"/>
            <p:cNvSpPr/>
            <p:nvPr/>
          </p:nvSpPr>
          <p:spPr>
            <a:xfrm>
              <a:off x="1328404" y="2708206"/>
              <a:ext cx="164705" cy="129056"/>
            </a:xfrm>
            <a:custGeom>
              <a:avLst/>
              <a:gdLst/>
              <a:ahLst/>
              <a:cxnLst/>
              <a:rect l="0" t="0" r="0" b="0"/>
              <a:pathLst>
                <a:path w="164705" h="129056">
                  <a:moveTo>
                    <a:pt x="72028" y="20578"/>
                  </a:moveTo>
                  <a:lnTo>
                    <a:pt x="63163" y="11712"/>
                  </a:lnTo>
                  <a:lnTo>
                    <a:pt x="56689" y="10705"/>
                  </a:lnTo>
                  <a:lnTo>
                    <a:pt x="47524" y="10406"/>
                  </a:lnTo>
                  <a:lnTo>
                    <a:pt x="40924" y="13387"/>
                  </a:lnTo>
                  <a:lnTo>
                    <a:pt x="6808" y="44659"/>
                  </a:lnTo>
                  <a:lnTo>
                    <a:pt x="2997" y="54544"/>
                  </a:lnTo>
                  <a:lnTo>
                    <a:pt x="0" y="104832"/>
                  </a:lnTo>
                  <a:lnTo>
                    <a:pt x="3022" y="112562"/>
                  </a:lnTo>
                  <a:lnTo>
                    <a:pt x="15288" y="128374"/>
                  </a:lnTo>
                  <a:lnTo>
                    <a:pt x="18184" y="129055"/>
                  </a:lnTo>
                  <a:lnTo>
                    <a:pt x="21258" y="128364"/>
                  </a:lnTo>
                  <a:lnTo>
                    <a:pt x="27725" y="125690"/>
                  </a:lnTo>
                  <a:lnTo>
                    <a:pt x="48029" y="122594"/>
                  </a:lnTo>
                  <a:lnTo>
                    <a:pt x="54878" y="118167"/>
                  </a:lnTo>
                  <a:lnTo>
                    <a:pt x="58685" y="112387"/>
                  </a:lnTo>
                  <a:lnTo>
                    <a:pt x="59701" y="109243"/>
                  </a:lnTo>
                  <a:lnTo>
                    <a:pt x="75484" y="87756"/>
                  </a:lnTo>
                  <a:lnTo>
                    <a:pt x="80974" y="64528"/>
                  </a:lnTo>
                  <a:lnTo>
                    <a:pt x="81425" y="60175"/>
                  </a:lnTo>
                  <a:lnTo>
                    <a:pt x="84976" y="52288"/>
                  </a:lnTo>
                  <a:lnTo>
                    <a:pt x="87525" y="48583"/>
                  </a:lnTo>
                  <a:lnTo>
                    <a:pt x="91112" y="32435"/>
                  </a:lnTo>
                  <a:lnTo>
                    <a:pt x="92623" y="0"/>
                  </a:lnTo>
                  <a:lnTo>
                    <a:pt x="84473" y="19337"/>
                  </a:lnTo>
                  <a:lnTo>
                    <a:pt x="82363" y="72612"/>
                  </a:lnTo>
                  <a:lnTo>
                    <a:pt x="85394" y="81080"/>
                  </a:lnTo>
                  <a:lnTo>
                    <a:pt x="100139" y="102844"/>
                  </a:lnTo>
                  <a:lnTo>
                    <a:pt x="101066" y="106314"/>
                  </a:lnTo>
                  <a:lnTo>
                    <a:pt x="103972" y="108627"/>
                  </a:lnTo>
                  <a:lnTo>
                    <a:pt x="117852" y="111883"/>
                  </a:lnTo>
                  <a:lnTo>
                    <a:pt x="150854" y="113200"/>
                  </a:lnTo>
                  <a:lnTo>
                    <a:pt x="164704" y="1029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674"/>
            <p:cNvSpPr/>
            <p:nvPr/>
          </p:nvSpPr>
          <p:spPr>
            <a:xfrm>
              <a:off x="1132703" y="2636108"/>
              <a:ext cx="154460" cy="205947"/>
            </a:xfrm>
            <a:custGeom>
              <a:avLst/>
              <a:gdLst/>
              <a:ahLst/>
              <a:cxnLst/>
              <a:rect l="0" t="0" r="0" b="0"/>
              <a:pathLst>
                <a:path w="154460" h="205947">
                  <a:moveTo>
                    <a:pt x="0" y="0"/>
                  </a:moveTo>
                  <a:lnTo>
                    <a:pt x="8150" y="19352"/>
                  </a:lnTo>
                  <a:lnTo>
                    <a:pt x="12712" y="33575"/>
                  </a:lnTo>
                  <a:lnTo>
                    <a:pt x="17091" y="45814"/>
                  </a:lnTo>
                  <a:lnTo>
                    <a:pt x="20389" y="98848"/>
                  </a:lnTo>
                  <a:lnTo>
                    <a:pt x="20586" y="159405"/>
                  </a:lnTo>
                  <a:lnTo>
                    <a:pt x="20591" y="167336"/>
                  </a:lnTo>
                  <a:lnTo>
                    <a:pt x="30854" y="195557"/>
                  </a:lnTo>
                  <a:lnTo>
                    <a:pt x="30889" y="172442"/>
                  </a:lnTo>
                  <a:lnTo>
                    <a:pt x="36357" y="156101"/>
                  </a:lnTo>
                  <a:lnTo>
                    <a:pt x="72104" y="95517"/>
                  </a:lnTo>
                  <a:lnTo>
                    <a:pt x="85815" y="79507"/>
                  </a:lnTo>
                  <a:lnTo>
                    <a:pt x="92677" y="75382"/>
                  </a:lnTo>
                  <a:lnTo>
                    <a:pt x="96109" y="74281"/>
                  </a:lnTo>
                  <a:lnTo>
                    <a:pt x="99541" y="74692"/>
                  </a:lnTo>
                  <a:lnTo>
                    <a:pt x="106406" y="78199"/>
                  </a:lnTo>
                  <a:lnTo>
                    <a:pt x="116703" y="86607"/>
                  </a:lnTo>
                  <a:lnTo>
                    <a:pt x="127000" y="101811"/>
                  </a:lnTo>
                  <a:lnTo>
                    <a:pt x="141747" y="136737"/>
                  </a:lnTo>
                  <a:lnTo>
                    <a:pt x="144149" y="193749"/>
                  </a:lnTo>
                  <a:lnTo>
                    <a:pt x="154459"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675"/>
            <p:cNvSpPr/>
            <p:nvPr/>
          </p:nvSpPr>
          <p:spPr>
            <a:xfrm>
              <a:off x="937054" y="2739081"/>
              <a:ext cx="164758" cy="30893"/>
            </a:xfrm>
            <a:custGeom>
              <a:avLst/>
              <a:gdLst/>
              <a:ahLst/>
              <a:cxnLst/>
              <a:rect l="0" t="0" r="0" b="0"/>
              <a:pathLst>
                <a:path w="164758" h="30893">
                  <a:moveTo>
                    <a:pt x="0" y="30892"/>
                  </a:moveTo>
                  <a:lnTo>
                    <a:pt x="22374" y="29748"/>
                  </a:lnTo>
                  <a:lnTo>
                    <a:pt x="43236" y="22742"/>
                  </a:lnTo>
                  <a:lnTo>
                    <a:pt x="98229" y="20720"/>
                  </a:lnTo>
                  <a:lnTo>
                    <a:pt x="16475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676"/>
            <p:cNvSpPr/>
            <p:nvPr/>
          </p:nvSpPr>
          <p:spPr>
            <a:xfrm>
              <a:off x="1009135" y="2636108"/>
              <a:ext cx="10299" cy="216061"/>
            </a:xfrm>
            <a:custGeom>
              <a:avLst/>
              <a:gdLst/>
              <a:ahLst/>
              <a:cxnLst/>
              <a:rect l="0" t="0" r="0" b="0"/>
              <a:pathLst>
                <a:path w="10299" h="216061">
                  <a:moveTo>
                    <a:pt x="10297" y="0"/>
                  </a:moveTo>
                  <a:lnTo>
                    <a:pt x="10298" y="62523"/>
                  </a:lnTo>
                  <a:lnTo>
                    <a:pt x="10298" y="120814"/>
                  </a:lnTo>
                  <a:lnTo>
                    <a:pt x="10298" y="181925"/>
                  </a:lnTo>
                  <a:lnTo>
                    <a:pt x="10298" y="214150"/>
                  </a:lnTo>
                  <a:lnTo>
                    <a:pt x="9153" y="214847"/>
                  </a:lnTo>
                  <a:lnTo>
                    <a:pt x="1432" y="216060"/>
                  </a:lnTo>
                  <a:lnTo>
                    <a:pt x="954" y="214977"/>
                  </a:lnTo>
                  <a:lnTo>
                    <a:pt x="0"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677"/>
            <p:cNvSpPr/>
            <p:nvPr/>
          </p:nvSpPr>
          <p:spPr>
            <a:xfrm>
              <a:off x="3099487" y="2234687"/>
              <a:ext cx="133854" cy="236665"/>
            </a:xfrm>
            <a:custGeom>
              <a:avLst/>
              <a:gdLst/>
              <a:ahLst/>
              <a:cxnLst/>
              <a:rect l="0" t="0" r="0" b="0"/>
              <a:pathLst>
                <a:path w="133854" h="236665">
                  <a:moveTo>
                    <a:pt x="20594" y="30719"/>
                  </a:moveTo>
                  <a:lnTo>
                    <a:pt x="20594" y="25252"/>
                  </a:lnTo>
                  <a:lnTo>
                    <a:pt x="17543" y="19517"/>
                  </a:lnTo>
                  <a:lnTo>
                    <a:pt x="13517" y="13154"/>
                  </a:lnTo>
                  <a:lnTo>
                    <a:pt x="10334" y="0"/>
                  </a:lnTo>
                  <a:lnTo>
                    <a:pt x="9155" y="19689"/>
                  </a:lnTo>
                  <a:lnTo>
                    <a:pt x="636" y="71563"/>
                  </a:lnTo>
                  <a:lnTo>
                    <a:pt x="24" y="127957"/>
                  </a:lnTo>
                  <a:lnTo>
                    <a:pt x="0" y="186151"/>
                  </a:lnTo>
                  <a:lnTo>
                    <a:pt x="3051" y="194383"/>
                  </a:lnTo>
                  <a:lnTo>
                    <a:pt x="7076" y="201854"/>
                  </a:lnTo>
                  <a:lnTo>
                    <a:pt x="9660" y="215974"/>
                  </a:lnTo>
                  <a:lnTo>
                    <a:pt x="10259" y="225759"/>
                  </a:lnTo>
                  <a:lnTo>
                    <a:pt x="19159" y="217448"/>
                  </a:lnTo>
                  <a:lnTo>
                    <a:pt x="27388" y="201044"/>
                  </a:lnTo>
                  <a:lnTo>
                    <a:pt x="35897" y="176560"/>
                  </a:lnTo>
                  <a:lnTo>
                    <a:pt x="47220" y="157584"/>
                  </a:lnTo>
                  <a:lnTo>
                    <a:pt x="56745" y="129936"/>
                  </a:lnTo>
                  <a:lnTo>
                    <a:pt x="66409" y="114860"/>
                  </a:lnTo>
                  <a:lnTo>
                    <a:pt x="90553" y="94404"/>
                  </a:lnTo>
                  <a:lnTo>
                    <a:pt x="94783" y="93347"/>
                  </a:lnTo>
                  <a:lnTo>
                    <a:pt x="111359" y="92552"/>
                  </a:lnTo>
                  <a:lnTo>
                    <a:pt x="118170" y="97983"/>
                  </a:lnTo>
                  <a:lnTo>
                    <a:pt x="121168" y="103710"/>
                  </a:lnTo>
                  <a:lnTo>
                    <a:pt x="133554" y="167673"/>
                  </a:lnTo>
                  <a:lnTo>
                    <a:pt x="133853" y="204227"/>
                  </a:lnTo>
                  <a:lnTo>
                    <a:pt x="130809" y="213857"/>
                  </a:lnTo>
                  <a:lnTo>
                    <a:pt x="124998" y="223896"/>
                  </a:lnTo>
                  <a:lnTo>
                    <a:pt x="123567" y="2366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678"/>
            <p:cNvSpPr/>
            <p:nvPr/>
          </p:nvSpPr>
          <p:spPr>
            <a:xfrm>
              <a:off x="2967231" y="2358081"/>
              <a:ext cx="121959" cy="111624"/>
            </a:xfrm>
            <a:custGeom>
              <a:avLst/>
              <a:gdLst/>
              <a:ahLst/>
              <a:cxnLst/>
              <a:rect l="0" t="0" r="0" b="0"/>
              <a:pathLst>
                <a:path w="121959" h="111624">
                  <a:moveTo>
                    <a:pt x="70472" y="0"/>
                  </a:moveTo>
                  <a:lnTo>
                    <a:pt x="45968" y="0"/>
                  </a:lnTo>
                  <a:lnTo>
                    <a:pt x="42694" y="2288"/>
                  </a:lnTo>
                  <a:lnTo>
                    <a:pt x="13256" y="37593"/>
                  </a:lnTo>
                  <a:lnTo>
                    <a:pt x="6539" y="51454"/>
                  </a:lnTo>
                  <a:lnTo>
                    <a:pt x="2012" y="58337"/>
                  </a:lnTo>
                  <a:lnTo>
                    <a:pt x="0" y="65210"/>
                  </a:lnTo>
                  <a:lnTo>
                    <a:pt x="2158" y="75129"/>
                  </a:lnTo>
                  <a:lnTo>
                    <a:pt x="9804" y="90528"/>
                  </a:lnTo>
                  <a:lnTo>
                    <a:pt x="17172" y="100514"/>
                  </a:lnTo>
                  <a:lnTo>
                    <a:pt x="29381" y="107711"/>
                  </a:lnTo>
                  <a:lnTo>
                    <a:pt x="47491" y="111623"/>
                  </a:lnTo>
                  <a:lnTo>
                    <a:pt x="82259" y="104260"/>
                  </a:lnTo>
                  <a:lnTo>
                    <a:pt x="90203" y="100494"/>
                  </a:lnTo>
                  <a:lnTo>
                    <a:pt x="104626" y="88754"/>
                  </a:lnTo>
                  <a:lnTo>
                    <a:pt x="115043" y="73335"/>
                  </a:lnTo>
                  <a:lnTo>
                    <a:pt x="121958" y="514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679"/>
            <p:cNvSpPr/>
            <p:nvPr/>
          </p:nvSpPr>
          <p:spPr>
            <a:xfrm>
              <a:off x="2759676" y="2358085"/>
              <a:ext cx="133866" cy="102917"/>
            </a:xfrm>
            <a:custGeom>
              <a:avLst/>
              <a:gdLst/>
              <a:ahLst/>
              <a:cxnLst/>
              <a:rect l="0" t="0" r="0" b="0"/>
              <a:pathLst>
                <a:path w="133866" h="102917">
                  <a:moveTo>
                    <a:pt x="0" y="41185"/>
                  </a:moveTo>
                  <a:lnTo>
                    <a:pt x="54883" y="40041"/>
                  </a:lnTo>
                  <a:lnTo>
                    <a:pt x="99467" y="22148"/>
                  </a:lnTo>
                  <a:lnTo>
                    <a:pt x="111531" y="11861"/>
                  </a:lnTo>
                  <a:lnTo>
                    <a:pt x="112497" y="7939"/>
                  </a:lnTo>
                  <a:lnTo>
                    <a:pt x="113117" y="1565"/>
                  </a:lnTo>
                  <a:lnTo>
                    <a:pt x="112024" y="1042"/>
                  </a:lnTo>
                  <a:lnTo>
                    <a:pt x="69938" y="0"/>
                  </a:lnTo>
                  <a:lnTo>
                    <a:pt x="62357" y="3049"/>
                  </a:lnTo>
                  <a:lnTo>
                    <a:pt x="55173" y="7073"/>
                  </a:lnTo>
                  <a:lnTo>
                    <a:pt x="48167" y="8862"/>
                  </a:lnTo>
                  <a:lnTo>
                    <a:pt x="32324" y="20802"/>
                  </a:lnTo>
                  <a:lnTo>
                    <a:pt x="25807" y="29456"/>
                  </a:lnTo>
                  <a:lnTo>
                    <a:pt x="22139" y="40761"/>
                  </a:lnTo>
                  <a:lnTo>
                    <a:pt x="20684" y="65187"/>
                  </a:lnTo>
                  <a:lnTo>
                    <a:pt x="23685" y="72066"/>
                  </a:lnTo>
                  <a:lnTo>
                    <a:pt x="44802" y="96103"/>
                  </a:lnTo>
                  <a:lnTo>
                    <a:pt x="51567" y="99917"/>
                  </a:lnTo>
                  <a:lnTo>
                    <a:pt x="64859" y="102065"/>
                  </a:lnTo>
                  <a:lnTo>
                    <a:pt x="107951" y="102916"/>
                  </a:lnTo>
                  <a:lnTo>
                    <a:pt x="133865" y="926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680"/>
            <p:cNvSpPr/>
            <p:nvPr/>
          </p:nvSpPr>
          <p:spPr>
            <a:xfrm>
              <a:off x="2615513" y="2358085"/>
              <a:ext cx="102974" cy="112801"/>
            </a:xfrm>
            <a:custGeom>
              <a:avLst/>
              <a:gdLst/>
              <a:ahLst/>
              <a:cxnLst/>
              <a:rect l="0" t="0" r="0" b="0"/>
              <a:pathLst>
                <a:path w="102974" h="112801">
                  <a:moveTo>
                    <a:pt x="0" y="51483"/>
                  </a:moveTo>
                  <a:lnTo>
                    <a:pt x="8866" y="51483"/>
                  </a:lnTo>
                  <a:lnTo>
                    <a:pt x="33371" y="42617"/>
                  </a:lnTo>
                  <a:lnTo>
                    <a:pt x="47866" y="40324"/>
                  </a:lnTo>
                  <a:lnTo>
                    <a:pt x="61747" y="33091"/>
                  </a:lnTo>
                  <a:lnTo>
                    <a:pt x="65192" y="32356"/>
                  </a:lnTo>
                  <a:lnTo>
                    <a:pt x="75507" y="25857"/>
                  </a:lnTo>
                  <a:lnTo>
                    <a:pt x="85809" y="16684"/>
                  </a:lnTo>
                  <a:lnTo>
                    <a:pt x="89624" y="10083"/>
                  </a:lnTo>
                  <a:lnTo>
                    <a:pt x="92073" y="1988"/>
                  </a:lnTo>
                  <a:lnTo>
                    <a:pt x="91130" y="1324"/>
                  </a:lnTo>
                  <a:lnTo>
                    <a:pt x="78291" y="171"/>
                  </a:lnTo>
                  <a:lnTo>
                    <a:pt x="53504" y="0"/>
                  </a:lnTo>
                  <a:lnTo>
                    <a:pt x="18468" y="27601"/>
                  </a:lnTo>
                  <a:lnTo>
                    <a:pt x="15744" y="30985"/>
                  </a:lnTo>
                  <a:lnTo>
                    <a:pt x="11911" y="45536"/>
                  </a:lnTo>
                  <a:lnTo>
                    <a:pt x="10510" y="70348"/>
                  </a:lnTo>
                  <a:lnTo>
                    <a:pt x="13443" y="80081"/>
                  </a:lnTo>
                  <a:lnTo>
                    <a:pt x="23018" y="94617"/>
                  </a:lnTo>
                  <a:lnTo>
                    <a:pt x="25643" y="97401"/>
                  </a:lnTo>
                  <a:lnTo>
                    <a:pt x="31611" y="100494"/>
                  </a:lnTo>
                  <a:lnTo>
                    <a:pt x="34804" y="101319"/>
                  </a:lnTo>
                  <a:lnTo>
                    <a:pt x="51550" y="110902"/>
                  </a:lnTo>
                  <a:lnTo>
                    <a:pt x="70696" y="112800"/>
                  </a:lnTo>
                  <a:lnTo>
                    <a:pt x="80237" y="110008"/>
                  </a:lnTo>
                  <a:lnTo>
                    <a:pt x="88292" y="106097"/>
                  </a:lnTo>
                  <a:lnTo>
                    <a:pt x="102973" y="1029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681"/>
            <p:cNvSpPr/>
            <p:nvPr/>
          </p:nvSpPr>
          <p:spPr>
            <a:xfrm>
              <a:off x="2440459" y="2368472"/>
              <a:ext cx="123479" cy="242531"/>
            </a:xfrm>
            <a:custGeom>
              <a:avLst/>
              <a:gdLst/>
              <a:ahLst/>
              <a:cxnLst/>
              <a:rect l="0" t="0" r="0" b="0"/>
              <a:pathLst>
                <a:path w="123479" h="242531">
                  <a:moveTo>
                    <a:pt x="0" y="20501"/>
                  </a:moveTo>
                  <a:lnTo>
                    <a:pt x="0" y="43699"/>
                  </a:lnTo>
                  <a:lnTo>
                    <a:pt x="10015" y="107561"/>
                  </a:lnTo>
                  <a:lnTo>
                    <a:pt x="10290" y="171036"/>
                  </a:lnTo>
                  <a:lnTo>
                    <a:pt x="10297" y="235077"/>
                  </a:lnTo>
                  <a:lnTo>
                    <a:pt x="10297" y="242530"/>
                  </a:lnTo>
                  <a:lnTo>
                    <a:pt x="11442" y="211017"/>
                  </a:lnTo>
                  <a:lnTo>
                    <a:pt x="19641" y="171379"/>
                  </a:lnTo>
                  <a:lnTo>
                    <a:pt x="23590" y="117363"/>
                  </a:lnTo>
                  <a:lnTo>
                    <a:pt x="41094" y="55603"/>
                  </a:lnTo>
                  <a:lnTo>
                    <a:pt x="52712" y="23912"/>
                  </a:lnTo>
                  <a:lnTo>
                    <a:pt x="69079" y="3519"/>
                  </a:lnTo>
                  <a:lnTo>
                    <a:pt x="73798" y="1512"/>
                  </a:lnTo>
                  <a:lnTo>
                    <a:pt x="96209" y="0"/>
                  </a:lnTo>
                  <a:lnTo>
                    <a:pt x="106069" y="6050"/>
                  </a:lnTo>
                  <a:lnTo>
                    <a:pt x="115791" y="15222"/>
                  </a:lnTo>
                  <a:lnTo>
                    <a:pt x="120111" y="23113"/>
                  </a:lnTo>
                  <a:lnTo>
                    <a:pt x="122886" y="37501"/>
                  </a:lnTo>
                  <a:lnTo>
                    <a:pt x="123478" y="54804"/>
                  </a:lnTo>
                  <a:lnTo>
                    <a:pt x="120477" y="61681"/>
                  </a:lnTo>
                  <a:lnTo>
                    <a:pt x="103761" y="80885"/>
                  </a:lnTo>
                  <a:lnTo>
                    <a:pt x="94552" y="87383"/>
                  </a:lnTo>
                  <a:lnTo>
                    <a:pt x="82935" y="94093"/>
                  </a:lnTo>
                  <a:lnTo>
                    <a:pt x="75761" y="98974"/>
                  </a:lnTo>
                  <a:lnTo>
                    <a:pt x="68759" y="101144"/>
                  </a:lnTo>
                  <a:lnTo>
                    <a:pt x="10298" y="1028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682"/>
            <p:cNvSpPr/>
            <p:nvPr/>
          </p:nvSpPr>
          <p:spPr>
            <a:xfrm>
              <a:off x="2244811" y="2368378"/>
              <a:ext cx="132218" cy="133427"/>
            </a:xfrm>
            <a:custGeom>
              <a:avLst/>
              <a:gdLst/>
              <a:ahLst/>
              <a:cxnLst/>
              <a:rect l="0" t="0" r="0" b="0"/>
              <a:pathLst>
                <a:path w="132218" h="133427">
                  <a:moveTo>
                    <a:pt x="113270" y="0"/>
                  </a:moveTo>
                  <a:lnTo>
                    <a:pt x="104404" y="0"/>
                  </a:lnTo>
                  <a:lnTo>
                    <a:pt x="97930" y="5467"/>
                  </a:lnTo>
                  <a:lnTo>
                    <a:pt x="77833" y="8866"/>
                  </a:lnTo>
                  <a:lnTo>
                    <a:pt x="56733" y="11159"/>
                  </a:lnTo>
                  <a:lnTo>
                    <a:pt x="41547" y="18392"/>
                  </a:lnTo>
                  <a:lnTo>
                    <a:pt x="37995" y="19126"/>
                  </a:lnTo>
                  <a:lnTo>
                    <a:pt x="27530" y="25626"/>
                  </a:lnTo>
                  <a:lnTo>
                    <a:pt x="23677" y="31603"/>
                  </a:lnTo>
                  <a:lnTo>
                    <a:pt x="21000" y="41071"/>
                  </a:lnTo>
                  <a:lnTo>
                    <a:pt x="20647" y="49889"/>
                  </a:lnTo>
                  <a:lnTo>
                    <a:pt x="21774" y="50422"/>
                  </a:lnTo>
                  <a:lnTo>
                    <a:pt x="26077" y="51013"/>
                  </a:lnTo>
                  <a:lnTo>
                    <a:pt x="31803" y="57378"/>
                  </a:lnTo>
                  <a:lnTo>
                    <a:pt x="34931" y="62279"/>
                  </a:lnTo>
                  <a:lnTo>
                    <a:pt x="39306" y="65547"/>
                  </a:lnTo>
                  <a:lnTo>
                    <a:pt x="55251" y="70145"/>
                  </a:lnTo>
                  <a:lnTo>
                    <a:pt x="67730" y="72652"/>
                  </a:lnTo>
                  <a:lnTo>
                    <a:pt x="82197" y="80118"/>
                  </a:lnTo>
                  <a:lnTo>
                    <a:pt x="115260" y="91112"/>
                  </a:lnTo>
                  <a:lnTo>
                    <a:pt x="118029" y="92778"/>
                  </a:lnTo>
                  <a:lnTo>
                    <a:pt x="119875" y="95032"/>
                  </a:lnTo>
                  <a:lnTo>
                    <a:pt x="121106" y="97679"/>
                  </a:lnTo>
                  <a:lnTo>
                    <a:pt x="123070" y="99444"/>
                  </a:lnTo>
                  <a:lnTo>
                    <a:pt x="128304" y="101405"/>
                  </a:lnTo>
                  <a:lnTo>
                    <a:pt x="130158" y="103072"/>
                  </a:lnTo>
                  <a:lnTo>
                    <a:pt x="132217" y="107975"/>
                  </a:lnTo>
                  <a:lnTo>
                    <a:pt x="131622" y="110885"/>
                  </a:lnTo>
                  <a:lnTo>
                    <a:pt x="127910" y="117168"/>
                  </a:lnTo>
                  <a:lnTo>
                    <a:pt x="125318" y="119302"/>
                  </a:lnTo>
                  <a:lnTo>
                    <a:pt x="119388" y="121671"/>
                  </a:lnTo>
                  <a:lnTo>
                    <a:pt x="99181" y="124337"/>
                  </a:lnTo>
                  <a:lnTo>
                    <a:pt x="82985" y="131644"/>
                  </a:lnTo>
                  <a:lnTo>
                    <a:pt x="63302" y="133426"/>
                  </a:lnTo>
                  <a:lnTo>
                    <a:pt x="53687" y="130619"/>
                  </a:lnTo>
                  <a:lnTo>
                    <a:pt x="45599" y="126702"/>
                  </a:lnTo>
                  <a:lnTo>
                    <a:pt x="11335" y="113731"/>
                  </a:lnTo>
                  <a:lnTo>
                    <a:pt x="0"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683"/>
            <p:cNvSpPr/>
            <p:nvPr/>
          </p:nvSpPr>
          <p:spPr>
            <a:xfrm>
              <a:off x="1894743" y="2214094"/>
              <a:ext cx="175015" cy="297706"/>
            </a:xfrm>
            <a:custGeom>
              <a:avLst/>
              <a:gdLst/>
              <a:ahLst/>
              <a:cxnLst/>
              <a:rect l="0" t="0" r="0" b="0"/>
              <a:pathLst>
                <a:path w="175015" h="297706">
                  <a:moveTo>
                    <a:pt x="175014" y="41014"/>
                  </a:moveTo>
                  <a:lnTo>
                    <a:pt x="137163" y="4307"/>
                  </a:lnTo>
                  <a:lnTo>
                    <a:pt x="126931" y="1153"/>
                  </a:lnTo>
                  <a:lnTo>
                    <a:pt x="104327" y="0"/>
                  </a:lnTo>
                  <a:lnTo>
                    <a:pt x="85167" y="5343"/>
                  </a:lnTo>
                  <a:lnTo>
                    <a:pt x="66413" y="17399"/>
                  </a:lnTo>
                  <a:lnTo>
                    <a:pt x="48177" y="34203"/>
                  </a:lnTo>
                  <a:lnTo>
                    <a:pt x="44272" y="44089"/>
                  </a:lnTo>
                  <a:lnTo>
                    <a:pt x="32466" y="106980"/>
                  </a:lnTo>
                  <a:lnTo>
                    <a:pt x="30914" y="170579"/>
                  </a:lnTo>
                  <a:lnTo>
                    <a:pt x="30854" y="232449"/>
                  </a:lnTo>
                  <a:lnTo>
                    <a:pt x="31996" y="250034"/>
                  </a:lnTo>
                  <a:lnTo>
                    <a:pt x="39002" y="269857"/>
                  </a:lnTo>
                  <a:lnTo>
                    <a:pt x="41112" y="297705"/>
                  </a:lnTo>
                  <a:lnTo>
                    <a:pt x="41138" y="292760"/>
                  </a:lnTo>
                  <a:lnTo>
                    <a:pt x="38093" y="287148"/>
                  </a:lnTo>
                  <a:lnTo>
                    <a:pt x="34070" y="280839"/>
                  </a:lnTo>
                  <a:lnTo>
                    <a:pt x="31487" y="267467"/>
                  </a:lnTo>
                  <a:lnTo>
                    <a:pt x="30977" y="253808"/>
                  </a:lnTo>
                  <a:lnTo>
                    <a:pt x="29791" y="251525"/>
                  </a:lnTo>
                  <a:lnTo>
                    <a:pt x="27856" y="250003"/>
                  </a:lnTo>
                  <a:lnTo>
                    <a:pt x="25422" y="248989"/>
                  </a:lnTo>
                  <a:lnTo>
                    <a:pt x="23800" y="247168"/>
                  </a:lnTo>
                  <a:lnTo>
                    <a:pt x="10151" y="217151"/>
                  </a:lnTo>
                  <a:lnTo>
                    <a:pt x="0" y="205815"/>
                  </a:lnTo>
                  <a:lnTo>
                    <a:pt x="5438" y="205784"/>
                  </a:lnTo>
                  <a:lnTo>
                    <a:pt x="11166" y="202726"/>
                  </a:lnTo>
                  <a:lnTo>
                    <a:pt x="17526" y="198697"/>
                  </a:lnTo>
                  <a:lnTo>
                    <a:pt x="24166" y="196906"/>
                  </a:lnTo>
                  <a:lnTo>
                    <a:pt x="68674" y="192611"/>
                  </a:lnTo>
                  <a:lnTo>
                    <a:pt x="91768" y="186155"/>
                  </a:lnTo>
                  <a:lnTo>
                    <a:pt x="113230" y="1851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684"/>
            <p:cNvSpPr/>
            <p:nvPr/>
          </p:nvSpPr>
          <p:spPr>
            <a:xfrm>
              <a:off x="1750681" y="2358081"/>
              <a:ext cx="82184" cy="149890"/>
            </a:xfrm>
            <a:custGeom>
              <a:avLst/>
              <a:gdLst/>
              <a:ahLst/>
              <a:cxnLst/>
              <a:rect l="0" t="0" r="0" b="0"/>
              <a:pathLst>
                <a:path w="82184" h="149890">
                  <a:moveTo>
                    <a:pt x="41049" y="30892"/>
                  </a:moveTo>
                  <a:lnTo>
                    <a:pt x="35582" y="30892"/>
                  </a:lnTo>
                  <a:lnTo>
                    <a:pt x="33972" y="32036"/>
                  </a:lnTo>
                  <a:lnTo>
                    <a:pt x="32899" y="33943"/>
                  </a:lnTo>
                  <a:lnTo>
                    <a:pt x="32183" y="36359"/>
                  </a:lnTo>
                  <a:lnTo>
                    <a:pt x="30562" y="37968"/>
                  </a:lnTo>
                  <a:lnTo>
                    <a:pt x="19739" y="43604"/>
                  </a:lnTo>
                  <a:lnTo>
                    <a:pt x="16545" y="46232"/>
                  </a:lnTo>
                  <a:lnTo>
                    <a:pt x="12996" y="52202"/>
                  </a:lnTo>
                  <a:lnTo>
                    <a:pt x="569" y="100208"/>
                  </a:lnTo>
                  <a:lnTo>
                    <a:pt x="0" y="116157"/>
                  </a:lnTo>
                  <a:lnTo>
                    <a:pt x="5367" y="132305"/>
                  </a:lnTo>
                  <a:lnTo>
                    <a:pt x="8108" y="136257"/>
                  </a:lnTo>
                  <a:lnTo>
                    <a:pt x="14204" y="140649"/>
                  </a:lnTo>
                  <a:lnTo>
                    <a:pt x="30833" y="146750"/>
                  </a:lnTo>
                  <a:lnTo>
                    <a:pt x="34238" y="149320"/>
                  </a:lnTo>
                  <a:lnTo>
                    <a:pt x="36508" y="149889"/>
                  </a:lnTo>
                  <a:lnTo>
                    <a:pt x="38022" y="149124"/>
                  </a:lnTo>
                  <a:lnTo>
                    <a:pt x="39031" y="147470"/>
                  </a:lnTo>
                  <a:lnTo>
                    <a:pt x="51384" y="139676"/>
                  </a:lnTo>
                  <a:lnTo>
                    <a:pt x="71494" y="131579"/>
                  </a:lnTo>
                  <a:lnTo>
                    <a:pt x="75075" y="128908"/>
                  </a:lnTo>
                  <a:lnTo>
                    <a:pt x="79055" y="122890"/>
                  </a:lnTo>
                  <a:lnTo>
                    <a:pt x="80823" y="115258"/>
                  </a:lnTo>
                  <a:lnTo>
                    <a:pt x="82183" y="70492"/>
                  </a:lnTo>
                  <a:lnTo>
                    <a:pt x="79162" y="62603"/>
                  </a:lnTo>
                  <a:lnTo>
                    <a:pt x="37601" y="17167"/>
                  </a:lnTo>
                  <a:lnTo>
                    <a:pt x="30744" y="13350"/>
                  </a:lnTo>
                  <a:lnTo>
                    <a:pt x="22487" y="10900"/>
                  </a:lnTo>
                  <a:lnTo>
                    <a:pt x="21809" y="9555"/>
                  </a:lnTo>
                  <a:lnTo>
                    <a:pt x="2045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685"/>
            <p:cNvSpPr/>
            <p:nvPr/>
          </p:nvSpPr>
          <p:spPr>
            <a:xfrm>
              <a:off x="1431324" y="2409568"/>
              <a:ext cx="144163" cy="10298"/>
            </a:xfrm>
            <a:custGeom>
              <a:avLst/>
              <a:gdLst/>
              <a:ahLst/>
              <a:cxnLst/>
              <a:rect l="0" t="0" r="0" b="0"/>
              <a:pathLst>
                <a:path w="144163" h="10298">
                  <a:moveTo>
                    <a:pt x="0" y="10297"/>
                  </a:moveTo>
                  <a:lnTo>
                    <a:pt x="63078" y="7246"/>
                  </a:lnTo>
                  <a:lnTo>
                    <a:pt x="14416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686"/>
            <p:cNvSpPr/>
            <p:nvPr/>
          </p:nvSpPr>
          <p:spPr>
            <a:xfrm>
              <a:off x="1493108" y="2296297"/>
              <a:ext cx="20596" cy="226542"/>
            </a:xfrm>
            <a:custGeom>
              <a:avLst/>
              <a:gdLst/>
              <a:ahLst/>
              <a:cxnLst/>
              <a:rect l="0" t="0" r="0" b="0"/>
              <a:pathLst>
                <a:path w="20596" h="226542">
                  <a:moveTo>
                    <a:pt x="0" y="0"/>
                  </a:moveTo>
                  <a:lnTo>
                    <a:pt x="0" y="57703"/>
                  </a:lnTo>
                  <a:lnTo>
                    <a:pt x="0" y="114838"/>
                  </a:lnTo>
                  <a:lnTo>
                    <a:pt x="1144" y="136745"/>
                  </a:lnTo>
                  <a:lnTo>
                    <a:pt x="9661" y="185319"/>
                  </a:lnTo>
                  <a:lnTo>
                    <a:pt x="11159" y="197923"/>
                  </a:lnTo>
                  <a:lnTo>
                    <a:pt x="20595" y="2265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687"/>
            <p:cNvSpPr/>
            <p:nvPr/>
          </p:nvSpPr>
          <p:spPr>
            <a:xfrm>
              <a:off x="1297459" y="2409568"/>
              <a:ext cx="113272" cy="133682"/>
            </a:xfrm>
            <a:custGeom>
              <a:avLst/>
              <a:gdLst/>
              <a:ahLst/>
              <a:cxnLst/>
              <a:rect l="0" t="0" r="0" b="0"/>
              <a:pathLst>
                <a:path w="113272" h="133682">
                  <a:moveTo>
                    <a:pt x="0" y="0"/>
                  </a:moveTo>
                  <a:lnTo>
                    <a:pt x="0" y="8865"/>
                  </a:lnTo>
                  <a:lnTo>
                    <a:pt x="8866" y="33369"/>
                  </a:lnTo>
                  <a:lnTo>
                    <a:pt x="10273" y="94394"/>
                  </a:lnTo>
                  <a:lnTo>
                    <a:pt x="10298" y="133681"/>
                  </a:lnTo>
                  <a:lnTo>
                    <a:pt x="10298" y="118520"/>
                  </a:lnTo>
                  <a:lnTo>
                    <a:pt x="19959" y="79900"/>
                  </a:lnTo>
                  <a:lnTo>
                    <a:pt x="23458" y="57998"/>
                  </a:lnTo>
                  <a:lnTo>
                    <a:pt x="31740" y="35872"/>
                  </a:lnTo>
                  <a:lnTo>
                    <a:pt x="49502" y="12622"/>
                  </a:lnTo>
                  <a:lnTo>
                    <a:pt x="53656" y="11330"/>
                  </a:lnTo>
                  <a:lnTo>
                    <a:pt x="60460" y="9612"/>
                  </a:lnTo>
                  <a:lnTo>
                    <a:pt x="90255" y="442"/>
                  </a:lnTo>
                  <a:lnTo>
                    <a:pt x="94651" y="3247"/>
                  </a:lnTo>
                  <a:lnTo>
                    <a:pt x="100419" y="7163"/>
                  </a:lnTo>
                  <a:lnTo>
                    <a:pt x="113271"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688"/>
            <p:cNvSpPr/>
            <p:nvPr/>
          </p:nvSpPr>
          <p:spPr>
            <a:xfrm>
              <a:off x="1112250" y="2419880"/>
              <a:ext cx="123427" cy="123553"/>
            </a:xfrm>
            <a:custGeom>
              <a:avLst/>
              <a:gdLst/>
              <a:ahLst/>
              <a:cxnLst/>
              <a:rect l="0" t="0" r="0" b="0"/>
              <a:pathLst>
                <a:path w="123427" h="123553">
                  <a:moveTo>
                    <a:pt x="102831" y="30877"/>
                  </a:moveTo>
                  <a:lnTo>
                    <a:pt x="102831" y="25410"/>
                  </a:lnTo>
                  <a:lnTo>
                    <a:pt x="101687" y="23800"/>
                  </a:lnTo>
                  <a:lnTo>
                    <a:pt x="99780" y="22727"/>
                  </a:lnTo>
                  <a:lnTo>
                    <a:pt x="97365" y="22011"/>
                  </a:lnTo>
                  <a:lnTo>
                    <a:pt x="95754" y="20390"/>
                  </a:lnTo>
                  <a:lnTo>
                    <a:pt x="90119" y="9566"/>
                  </a:lnTo>
                  <a:lnTo>
                    <a:pt x="87491" y="6373"/>
                  </a:lnTo>
                  <a:lnTo>
                    <a:pt x="81521" y="2824"/>
                  </a:lnTo>
                  <a:lnTo>
                    <a:pt x="63634" y="151"/>
                  </a:lnTo>
                  <a:lnTo>
                    <a:pt x="31196" y="12704"/>
                  </a:lnTo>
                  <a:lnTo>
                    <a:pt x="17108" y="24490"/>
                  </a:lnTo>
                  <a:lnTo>
                    <a:pt x="13246" y="31089"/>
                  </a:lnTo>
                  <a:lnTo>
                    <a:pt x="575" y="79585"/>
                  </a:lnTo>
                  <a:lnTo>
                    <a:pt x="0" y="95544"/>
                  </a:lnTo>
                  <a:lnTo>
                    <a:pt x="1097" y="98015"/>
                  </a:lnTo>
                  <a:lnTo>
                    <a:pt x="2972" y="99663"/>
                  </a:lnTo>
                  <a:lnTo>
                    <a:pt x="8107" y="102638"/>
                  </a:lnTo>
                  <a:lnTo>
                    <a:pt x="27439" y="119249"/>
                  </a:lnTo>
                  <a:lnTo>
                    <a:pt x="34236" y="121640"/>
                  </a:lnTo>
                  <a:lnTo>
                    <a:pt x="36507" y="121133"/>
                  </a:lnTo>
                  <a:lnTo>
                    <a:pt x="38020" y="119652"/>
                  </a:lnTo>
                  <a:lnTo>
                    <a:pt x="39029" y="117519"/>
                  </a:lnTo>
                  <a:lnTo>
                    <a:pt x="40846" y="116098"/>
                  </a:lnTo>
                  <a:lnTo>
                    <a:pt x="50014" y="111809"/>
                  </a:lnTo>
                  <a:lnTo>
                    <a:pt x="95852" y="68716"/>
                  </a:lnTo>
                  <a:lnTo>
                    <a:pt x="99729" y="61805"/>
                  </a:lnTo>
                  <a:lnTo>
                    <a:pt x="112650" y="16564"/>
                  </a:lnTo>
                  <a:lnTo>
                    <a:pt x="113128" y="0"/>
                  </a:lnTo>
                  <a:lnTo>
                    <a:pt x="113128" y="58950"/>
                  </a:lnTo>
                  <a:lnTo>
                    <a:pt x="113128" y="104514"/>
                  </a:lnTo>
                  <a:lnTo>
                    <a:pt x="114272" y="107428"/>
                  </a:lnTo>
                  <a:lnTo>
                    <a:pt x="116179" y="109370"/>
                  </a:lnTo>
                  <a:lnTo>
                    <a:pt x="118595" y="110665"/>
                  </a:lnTo>
                  <a:lnTo>
                    <a:pt x="120205" y="112673"/>
                  </a:lnTo>
                  <a:lnTo>
                    <a:pt x="123426" y="1235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689"/>
            <p:cNvSpPr/>
            <p:nvPr/>
          </p:nvSpPr>
          <p:spPr>
            <a:xfrm>
              <a:off x="895865" y="2400907"/>
              <a:ext cx="142427" cy="347828"/>
            </a:xfrm>
            <a:custGeom>
              <a:avLst/>
              <a:gdLst/>
              <a:ahLst/>
              <a:cxnLst/>
              <a:rect l="0" t="0" r="0" b="0"/>
              <a:pathLst>
                <a:path w="142427" h="347828">
                  <a:moveTo>
                    <a:pt x="0" y="60147"/>
                  </a:moveTo>
                  <a:lnTo>
                    <a:pt x="0" y="65613"/>
                  </a:lnTo>
                  <a:lnTo>
                    <a:pt x="1144" y="67224"/>
                  </a:lnTo>
                  <a:lnTo>
                    <a:pt x="3051" y="68297"/>
                  </a:lnTo>
                  <a:lnTo>
                    <a:pt x="5466" y="69013"/>
                  </a:lnTo>
                  <a:lnTo>
                    <a:pt x="7077" y="70634"/>
                  </a:lnTo>
                  <a:lnTo>
                    <a:pt x="8866" y="75487"/>
                  </a:lnTo>
                  <a:lnTo>
                    <a:pt x="10290" y="136742"/>
                  </a:lnTo>
                  <a:lnTo>
                    <a:pt x="10297" y="198175"/>
                  </a:lnTo>
                  <a:lnTo>
                    <a:pt x="11441" y="248091"/>
                  </a:lnTo>
                  <a:lnTo>
                    <a:pt x="20170" y="298350"/>
                  </a:lnTo>
                  <a:lnTo>
                    <a:pt x="20594" y="347827"/>
                  </a:lnTo>
                  <a:lnTo>
                    <a:pt x="20594" y="284034"/>
                  </a:lnTo>
                  <a:lnTo>
                    <a:pt x="20594" y="224938"/>
                  </a:lnTo>
                  <a:lnTo>
                    <a:pt x="23645" y="164467"/>
                  </a:lnTo>
                  <a:lnTo>
                    <a:pt x="30256" y="103262"/>
                  </a:lnTo>
                  <a:lnTo>
                    <a:pt x="30766" y="74257"/>
                  </a:lnTo>
                  <a:lnTo>
                    <a:pt x="41787" y="47929"/>
                  </a:lnTo>
                  <a:lnTo>
                    <a:pt x="64967" y="16562"/>
                  </a:lnTo>
                  <a:lnTo>
                    <a:pt x="71970" y="12172"/>
                  </a:lnTo>
                  <a:lnTo>
                    <a:pt x="78897" y="9077"/>
                  </a:lnTo>
                  <a:lnTo>
                    <a:pt x="89228" y="2046"/>
                  </a:lnTo>
                  <a:lnTo>
                    <a:pt x="96101" y="0"/>
                  </a:lnTo>
                  <a:lnTo>
                    <a:pt x="99536" y="599"/>
                  </a:lnTo>
                  <a:lnTo>
                    <a:pt x="106403" y="4315"/>
                  </a:lnTo>
                  <a:lnTo>
                    <a:pt x="126067" y="23100"/>
                  </a:lnTo>
                  <a:lnTo>
                    <a:pt x="138304" y="48093"/>
                  </a:lnTo>
                  <a:lnTo>
                    <a:pt x="142426" y="67508"/>
                  </a:lnTo>
                  <a:lnTo>
                    <a:pt x="138181" y="87753"/>
                  </a:lnTo>
                  <a:lnTo>
                    <a:pt x="123232" y="118899"/>
                  </a:lnTo>
                  <a:lnTo>
                    <a:pt x="99521" y="145781"/>
                  </a:lnTo>
                  <a:lnTo>
                    <a:pt x="89616" y="149693"/>
                  </a:lnTo>
                  <a:lnTo>
                    <a:pt x="49909" y="161505"/>
                  </a:lnTo>
                  <a:lnTo>
                    <a:pt x="45858" y="160899"/>
                  </a:lnTo>
                  <a:lnTo>
                    <a:pt x="20838" y="151933"/>
                  </a:lnTo>
                  <a:lnTo>
                    <a:pt x="10297" y="1425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4" name="SMARTInkShape-690"/>
          <p:cNvSpPr/>
          <p:nvPr/>
        </p:nvSpPr>
        <p:spPr>
          <a:xfrm>
            <a:off x="566351" y="2481649"/>
            <a:ext cx="133866" cy="1"/>
          </a:xfrm>
          <a:custGeom>
            <a:avLst/>
            <a:gdLst/>
            <a:ahLst/>
            <a:cxnLst/>
            <a:rect l="0" t="0" r="0" b="0"/>
            <a:pathLst>
              <a:path w="133866" h="1">
                <a:moveTo>
                  <a:pt x="0" y="0"/>
                </a:moveTo>
                <a:lnTo>
                  <a:pt x="61289" y="0"/>
                </a:lnTo>
                <a:lnTo>
                  <a:pt x="13386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2" name="SMARTInkShape-Group142"/>
          <p:cNvGrpSpPr/>
          <p:nvPr/>
        </p:nvGrpSpPr>
        <p:grpSpPr>
          <a:xfrm>
            <a:off x="5673811" y="2327189"/>
            <a:ext cx="864921" cy="236812"/>
            <a:chOff x="5673811" y="2327189"/>
            <a:chExt cx="864921" cy="236812"/>
          </a:xfrm>
        </p:grpSpPr>
        <p:sp>
          <p:nvSpPr>
            <p:cNvPr id="75" name="SMARTInkShape-691"/>
            <p:cNvSpPr/>
            <p:nvPr/>
          </p:nvSpPr>
          <p:spPr>
            <a:xfrm>
              <a:off x="6425513" y="2409568"/>
              <a:ext cx="113219" cy="133864"/>
            </a:xfrm>
            <a:custGeom>
              <a:avLst/>
              <a:gdLst/>
              <a:ahLst/>
              <a:cxnLst/>
              <a:rect l="0" t="0" r="0" b="0"/>
              <a:pathLst>
                <a:path w="113219" h="133864">
                  <a:moveTo>
                    <a:pt x="92676" y="0"/>
                  </a:moveTo>
                  <a:lnTo>
                    <a:pt x="53507" y="0"/>
                  </a:lnTo>
                  <a:lnTo>
                    <a:pt x="42798" y="8865"/>
                  </a:lnTo>
                  <a:lnTo>
                    <a:pt x="41903" y="12712"/>
                  </a:lnTo>
                  <a:lnTo>
                    <a:pt x="41201" y="29324"/>
                  </a:lnTo>
                  <a:lnTo>
                    <a:pt x="50056" y="39620"/>
                  </a:lnTo>
                  <a:lnTo>
                    <a:pt x="65358" y="49099"/>
                  </a:lnTo>
                  <a:lnTo>
                    <a:pt x="71234" y="57516"/>
                  </a:lnTo>
                  <a:lnTo>
                    <a:pt x="92828" y="69684"/>
                  </a:lnTo>
                  <a:lnTo>
                    <a:pt x="96210" y="70483"/>
                  </a:lnTo>
                  <a:lnTo>
                    <a:pt x="103019" y="77473"/>
                  </a:lnTo>
                  <a:lnTo>
                    <a:pt x="111245" y="89672"/>
                  </a:lnTo>
                  <a:lnTo>
                    <a:pt x="112672" y="97252"/>
                  </a:lnTo>
                  <a:lnTo>
                    <a:pt x="113218" y="111336"/>
                  </a:lnTo>
                  <a:lnTo>
                    <a:pt x="98933" y="127433"/>
                  </a:lnTo>
                  <a:lnTo>
                    <a:pt x="92406" y="131006"/>
                  </a:lnTo>
                  <a:lnTo>
                    <a:pt x="75479" y="133488"/>
                  </a:lnTo>
                  <a:lnTo>
                    <a:pt x="17288" y="133863"/>
                  </a:lnTo>
                  <a:lnTo>
                    <a:pt x="14958" y="132720"/>
                  </a:lnTo>
                  <a:lnTo>
                    <a:pt x="13404" y="130813"/>
                  </a:lnTo>
                  <a:lnTo>
                    <a:pt x="10534" y="125643"/>
                  </a:lnTo>
                  <a:lnTo>
                    <a:pt x="0"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692"/>
            <p:cNvSpPr/>
            <p:nvPr/>
          </p:nvSpPr>
          <p:spPr>
            <a:xfrm>
              <a:off x="6281351" y="2419866"/>
              <a:ext cx="113271" cy="128554"/>
            </a:xfrm>
            <a:custGeom>
              <a:avLst/>
              <a:gdLst/>
              <a:ahLst/>
              <a:cxnLst/>
              <a:rect l="0" t="0" r="0" b="0"/>
              <a:pathLst>
                <a:path w="113271" h="128554">
                  <a:moveTo>
                    <a:pt x="0" y="51485"/>
                  </a:moveTo>
                  <a:lnTo>
                    <a:pt x="23199" y="51485"/>
                  </a:lnTo>
                  <a:lnTo>
                    <a:pt x="30523" y="48434"/>
                  </a:lnTo>
                  <a:lnTo>
                    <a:pt x="37594" y="44408"/>
                  </a:lnTo>
                  <a:lnTo>
                    <a:pt x="48006" y="40998"/>
                  </a:lnTo>
                  <a:lnTo>
                    <a:pt x="59482" y="34394"/>
                  </a:lnTo>
                  <a:lnTo>
                    <a:pt x="74577" y="30785"/>
                  </a:lnTo>
                  <a:lnTo>
                    <a:pt x="77178" y="28532"/>
                  </a:lnTo>
                  <a:lnTo>
                    <a:pt x="91154" y="11865"/>
                  </a:lnTo>
                  <a:lnTo>
                    <a:pt x="90518" y="10198"/>
                  </a:lnTo>
                  <a:lnTo>
                    <a:pt x="82763" y="464"/>
                  </a:lnTo>
                  <a:lnTo>
                    <a:pt x="46608" y="0"/>
                  </a:lnTo>
                  <a:lnTo>
                    <a:pt x="40546" y="3050"/>
                  </a:lnTo>
                  <a:lnTo>
                    <a:pt x="37328" y="5465"/>
                  </a:lnTo>
                  <a:lnTo>
                    <a:pt x="18432" y="35532"/>
                  </a:lnTo>
                  <a:lnTo>
                    <a:pt x="12707" y="49810"/>
                  </a:lnTo>
                  <a:lnTo>
                    <a:pt x="10439" y="80881"/>
                  </a:lnTo>
                  <a:lnTo>
                    <a:pt x="13411" y="90484"/>
                  </a:lnTo>
                  <a:lnTo>
                    <a:pt x="17402" y="98566"/>
                  </a:lnTo>
                  <a:lnTo>
                    <a:pt x="19176" y="105971"/>
                  </a:lnTo>
                  <a:lnTo>
                    <a:pt x="20793" y="108404"/>
                  </a:lnTo>
                  <a:lnTo>
                    <a:pt x="23015" y="110026"/>
                  </a:lnTo>
                  <a:lnTo>
                    <a:pt x="28534" y="112972"/>
                  </a:lnTo>
                  <a:lnTo>
                    <a:pt x="38076" y="119919"/>
                  </a:lnTo>
                  <a:lnTo>
                    <a:pt x="48149" y="123630"/>
                  </a:lnTo>
                  <a:lnTo>
                    <a:pt x="54962" y="128553"/>
                  </a:lnTo>
                  <a:lnTo>
                    <a:pt x="67905" y="128452"/>
                  </a:lnTo>
                  <a:lnTo>
                    <a:pt x="93250" y="124532"/>
                  </a:lnTo>
                  <a:lnTo>
                    <a:pt x="96491" y="123066"/>
                  </a:lnTo>
                  <a:lnTo>
                    <a:pt x="98651" y="120944"/>
                  </a:lnTo>
                  <a:lnTo>
                    <a:pt x="102119" y="114785"/>
                  </a:lnTo>
                  <a:lnTo>
                    <a:pt x="113270" y="1132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693"/>
            <p:cNvSpPr/>
            <p:nvPr/>
          </p:nvSpPr>
          <p:spPr>
            <a:xfrm>
              <a:off x="6168211" y="2413932"/>
              <a:ext cx="91954" cy="148623"/>
            </a:xfrm>
            <a:custGeom>
              <a:avLst/>
              <a:gdLst/>
              <a:ahLst/>
              <a:cxnLst/>
              <a:rect l="0" t="0" r="0" b="0"/>
              <a:pathLst>
                <a:path w="91954" h="148623">
                  <a:moveTo>
                    <a:pt x="82249" y="5933"/>
                  </a:moveTo>
                  <a:lnTo>
                    <a:pt x="76782" y="5933"/>
                  </a:lnTo>
                  <a:lnTo>
                    <a:pt x="71047" y="2882"/>
                  </a:lnTo>
                  <a:lnTo>
                    <a:pt x="67915" y="466"/>
                  </a:lnTo>
                  <a:lnTo>
                    <a:pt x="64685" y="0"/>
                  </a:lnTo>
                  <a:lnTo>
                    <a:pt x="20430" y="11373"/>
                  </a:lnTo>
                  <a:lnTo>
                    <a:pt x="17010" y="14136"/>
                  </a:lnTo>
                  <a:lnTo>
                    <a:pt x="11068" y="24670"/>
                  </a:lnTo>
                  <a:lnTo>
                    <a:pt x="10191" y="50684"/>
                  </a:lnTo>
                  <a:lnTo>
                    <a:pt x="11327" y="52929"/>
                  </a:lnTo>
                  <a:lnTo>
                    <a:pt x="13230" y="54426"/>
                  </a:lnTo>
                  <a:lnTo>
                    <a:pt x="50800" y="70054"/>
                  </a:lnTo>
                  <a:lnTo>
                    <a:pt x="79092" y="94342"/>
                  </a:lnTo>
                  <a:lnTo>
                    <a:pt x="90548" y="98047"/>
                  </a:lnTo>
                  <a:lnTo>
                    <a:pt x="91213" y="99378"/>
                  </a:lnTo>
                  <a:lnTo>
                    <a:pt x="91953" y="103908"/>
                  </a:lnTo>
                  <a:lnTo>
                    <a:pt x="89230" y="109736"/>
                  </a:lnTo>
                  <a:lnTo>
                    <a:pt x="78161" y="122799"/>
                  </a:lnTo>
                  <a:lnTo>
                    <a:pt x="71661" y="126523"/>
                  </a:lnTo>
                  <a:lnTo>
                    <a:pt x="64957" y="129321"/>
                  </a:lnTo>
                  <a:lnTo>
                    <a:pt x="54750" y="136185"/>
                  </a:lnTo>
                  <a:lnTo>
                    <a:pt x="44481" y="138727"/>
                  </a:lnTo>
                  <a:lnTo>
                    <a:pt x="37621" y="139322"/>
                  </a:lnTo>
                  <a:lnTo>
                    <a:pt x="30759" y="142637"/>
                  </a:lnTo>
                  <a:lnTo>
                    <a:pt x="23896" y="146780"/>
                  </a:lnTo>
                  <a:lnTo>
                    <a:pt x="17031" y="148622"/>
                  </a:lnTo>
                  <a:lnTo>
                    <a:pt x="14743" y="147968"/>
                  </a:lnTo>
                  <a:lnTo>
                    <a:pt x="13218" y="146389"/>
                  </a:lnTo>
                  <a:lnTo>
                    <a:pt x="10770" y="141100"/>
                  </a:lnTo>
                  <a:lnTo>
                    <a:pt x="7385" y="140377"/>
                  </a:lnTo>
                  <a:lnTo>
                    <a:pt x="4880" y="140184"/>
                  </a:lnTo>
                  <a:lnTo>
                    <a:pt x="3210" y="137767"/>
                  </a:lnTo>
                  <a:lnTo>
                    <a:pt x="0" y="111195"/>
                  </a:lnTo>
                  <a:lnTo>
                    <a:pt x="10167" y="986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694"/>
            <p:cNvSpPr/>
            <p:nvPr/>
          </p:nvSpPr>
          <p:spPr>
            <a:xfrm>
              <a:off x="6034217" y="2419865"/>
              <a:ext cx="82378" cy="142674"/>
            </a:xfrm>
            <a:custGeom>
              <a:avLst/>
              <a:gdLst/>
              <a:ahLst/>
              <a:cxnLst/>
              <a:rect l="0" t="0" r="0" b="0"/>
              <a:pathLst>
                <a:path w="82378" h="142674">
                  <a:moveTo>
                    <a:pt x="0" y="0"/>
                  </a:moveTo>
                  <a:lnTo>
                    <a:pt x="0" y="63701"/>
                  </a:lnTo>
                  <a:lnTo>
                    <a:pt x="0" y="126438"/>
                  </a:lnTo>
                  <a:lnTo>
                    <a:pt x="0" y="142673"/>
                  </a:lnTo>
                  <a:lnTo>
                    <a:pt x="8865" y="135165"/>
                  </a:lnTo>
                  <a:lnTo>
                    <a:pt x="13331" y="84650"/>
                  </a:lnTo>
                  <a:lnTo>
                    <a:pt x="17365" y="76523"/>
                  </a:lnTo>
                  <a:lnTo>
                    <a:pt x="21926" y="63227"/>
                  </a:lnTo>
                  <a:lnTo>
                    <a:pt x="49792" y="12586"/>
                  </a:lnTo>
                  <a:lnTo>
                    <a:pt x="53784" y="11315"/>
                  </a:lnTo>
                  <a:lnTo>
                    <a:pt x="56450" y="10975"/>
                  </a:lnTo>
                  <a:lnTo>
                    <a:pt x="58228" y="11894"/>
                  </a:lnTo>
                  <a:lnTo>
                    <a:pt x="59413" y="13650"/>
                  </a:lnTo>
                  <a:lnTo>
                    <a:pt x="60203" y="15965"/>
                  </a:lnTo>
                  <a:lnTo>
                    <a:pt x="61873" y="17508"/>
                  </a:lnTo>
                  <a:lnTo>
                    <a:pt x="66781" y="19223"/>
                  </a:lnTo>
                  <a:lnTo>
                    <a:pt x="68547" y="20824"/>
                  </a:lnTo>
                  <a:lnTo>
                    <a:pt x="70509" y="25654"/>
                  </a:lnTo>
                  <a:lnTo>
                    <a:pt x="72062" y="87764"/>
                  </a:lnTo>
                  <a:lnTo>
                    <a:pt x="72079" y="131805"/>
                  </a:lnTo>
                  <a:lnTo>
                    <a:pt x="80946" y="142550"/>
                  </a:lnTo>
                  <a:lnTo>
                    <a:pt x="81424" y="141943"/>
                  </a:lnTo>
                  <a:lnTo>
                    <a:pt x="82377"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695"/>
            <p:cNvSpPr/>
            <p:nvPr/>
          </p:nvSpPr>
          <p:spPr>
            <a:xfrm>
              <a:off x="5828270" y="2420301"/>
              <a:ext cx="144163" cy="143700"/>
            </a:xfrm>
            <a:custGeom>
              <a:avLst/>
              <a:gdLst/>
              <a:ahLst/>
              <a:cxnLst/>
              <a:rect l="0" t="0" r="0" b="0"/>
              <a:pathLst>
                <a:path w="144163" h="143700">
                  <a:moveTo>
                    <a:pt x="0" y="71645"/>
                  </a:moveTo>
                  <a:lnTo>
                    <a:pt x="43244" y="71645"/>
                  </a:lnTo>
                  <a:lnTo>
                    <a:pt x="50874" y="68594"/>
                  </a:lnTo>
                  <a:lnTo>
                    <a:pt x="67705" y="60444"/>
                  </a:lnTo>
                  <a:lnTo>
                    <a:pt x="96465" y="51143"/>
                  </a:lnTo>
                  <a:lnTo>
                    <a:pt x="98635" y="48824"/>
                  </a:lnTo>
                  <a:lnTo>
                    <a:pt x="100081" y="46134"/>
                  </a:lnTo>
                  <a:lnTo>
                    <a:pt x="102189" y="44340"/>
                  </a:lnTo>
                  <a:lnTo>
                    <a:pt x="107583" y="42347"/>
                  </a:lnTo>
                  <a:lnTo>
                    <a:pt x="109480" y="40672"/>
                  </a:lnTo>
                  <a:lnTo>
                    <a:pt x="111585" y="35759"/>
                  </a:lnTo>
                  <a:lnTo>
                    <a:pt x="113257" y="11459"/>
                  </a:lnTo>
                  <a:lnTo>
                    <a:pt x="112118" y="10926"/>
                  </a:lnTo>
                  <a:lnTo>
                    <a:pt x="107800" y="10335"/>
                  </a:lnTo>
                  <a:lnTo>
                    <a:pt x="106191" y="9033"/>
                  </a:lnTo>
                  <a:lnTo>
                    <a:pt x="104403" y="4535"/>
                  </a:lnTo>
                  <a:lnTo>
                    <a:pt x="102783" y="2878"/>
                  </a:lnTo>
                  <a:lnTo>
                    <a:pt x="97931" y="1037"/>
                  </a:lnTo>
                  <a:lnTo>
                    <a:pt x="88766" y="0"/>
                  </a:lnTo>
                  <a:lnTo>
                    <a:pt x="73338" y="5160"/>
                  </a:lnTo>
                  <a:lnTo>
                    <a:pt x="69487" y="7871"/>
                  </a:lnTo>
                  <a:lnTo>
                    <a:pt x="62922" y="16009"/>
                  </a:lnTo>
                  <a:lnTo>
                    <a:pt x="47752" y="25079"/>
                  </a:lnTo>
                  <a:lnTo>
                    <a:pt x="44107" y="34168"/>
                  </a:lnTo>
                  <a:lnTo>
                    <a:pt x="31367" y="93702"/>
                  </a:lnTo>
                  <a:lnTo>
                    <a:pt x="34153" y="101662"/>
                  </a:lnTo>
                  <a:lnTo>
                    <a:pt x="38063" y="109013"/>
                  </a:lnTo>
                  <a:lnTo>
                    <a:pt x="39800" y="116094"/>
                  </a:lnTo>
                  <a:lnTo>
                    <a:pt x="51711" y="131979"/>
                  </a:lnTo>
                  <a:lnTo>
                    <a:pt x="60358" y="138505"/>
                  </a:lnTo>
                  <a:lnTo>
                    <a:pt x="69160" y="141405"/>
                  </a:lnTo>
                  <a:lnTo>
                    <a:pt x="128835" y="143699"/>
                  </a:lnTo>
                  <a:lnTo>
                    <a:pt x="144162" y="1334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696"/>
            <p:cNvSpPr/>
            <p:nvPr/>
          </p:nvSpPr>
          <p:spPr>
            <a:xfrm>
              <a:off x="5673811" y="2450757"/>
              <a:ext cx="133866" cy="10298"/>
            </a:xfrm>
            <a:custGeom>
              <a:avLst/>
              <a:gdLst/>
              <a:ahLst/>
              <a:cxnLst/>
              <a:rect l="0" t="0" r="0" b="0"/>
              <a:pathLst>
                <a:path w="133866" h="10298">
                  <a:moveTo>
                    <a:pt x="0" y="10297"/>
                  </a:moveTo>
                  <a:lnTo>
                    <a:pt x="59003" y="10297"/>
                  </a:lnTo>
                  <a:lnTo>
                    <a:pt x="120637" y="10297"/>
                  </a:lnTo>
                  <a:lnTo>
                    <a:pt x="13386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697"/>
            <p:cNvSpPr/>
            <p:nvPr/>
          </p:nvSpPr>
          <p:spPr>
            <a:xfrm>
              <a:off x="5756189" y="2327189"/>
              <a:ext cx="10298" cy="236618"/>
            </a:xfrm>
            <a:custGeom>
              <a:avLst/>
              <a:gdLst/>
              <a:ahLst/>
              <a:cxnLst/>
              <a:rect l="0" t="0" r="0" b="0"/>
              <a:pathLst>
                <a:path w="10298" h="236618">
                  <a:moveTo>
                    <a:pt x="0" y="0"/>
                  </a:moveTo>
                  <a:lnTo>
                    <a:pt x="0" y="62695"/>
                  </a:lnTo>
                  <a:lnTo>
                    <a:pt x="0" y="120824"/>
                  </a:lnTo>
                  <a:lnTo>
                    <a:pt x="3051" y="136841"/>
                  </a:lnTo>
                  <a:lnTo>
                    <a:pt x="7077" y="148917"/>
                  </a:lnTo>
                  <a:lnTo>
                    <a:pt x="10242" y="208116"/>
                  </a:lnTo>
                  <a:lnTo>
                    <a:pt x="10297" y="236094"/>
                  </a:lnTo>
                  <a:lnTo>
                    <a:pt x="4830" y="236617"/>
                  </a:lnTo>
                  <a:lnTo>
                    <a:pt x="3220" y="235547"/>
                  </a:lnTo>
                  <a:lnTo>
                    <a:pt x="2146" y="233689"/>
                  </a:lnTo>
                  <a:lnTo>
                    <a:pt x="0" y="2265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 name="SMARTInkShape-Group143"/>
          <p:cNvGrpSpPr/>
          <p:nvPr/>
        </p:nvGrpSpPr>
        <p:grpSpPr>
          <a:xfrm>
            <a:off x="4252783" y="2616079"/>
            <a:ext cx="2852353" cy="348929"/>
            <a:chOff x="4252783" y="2616079"/>
            <a:chExt cx="2852353" cy="348929"/>
          </a:xfrm>
        </p:grpSpPr>
        <p:sp>
          <p:nvSpPr>
            <p:cNvPr id="83" name="SMARTInkShape-698"/>
            <p:cNvSpPr/>
            <p:nvPr/>
          </p:nvSpPr>
          <p:spPr>
            <a:xfrm>
              <a:off x="6425513" y="2709838"/>
              <a:ext cx="267731" cy="121777"/>
            </a:xfrm>
            <a:custGeom>
              <a:avLst/>
              <a:gdLst/>
              <a:ahLst/>
              <a:cxnLst/>
              <a:rect l="0" t="0" r="0" b="0"/>
              <a:pathLst>
                <a:path w="267731" h="121777">
                  <a:moveTo>
                    <a:pt x="0" y="49838"/>
                  </a:moveTo>
                  <a:lnTo>
                    <a:pt x="19352" y="41687"/>
                  </a:lnTo>
                  <a:lnTo>
                    <a:pt x="37593" y="38679"/>
                  </a:lnTo>
                  <a:lnTo>
                    <a:pt x="49150" y="32547"/>
                  </a:lnTo>
                  <a:lnTo>
                    <a:pt x="111809" y="19639"/>
                  </a:lnTo>
                  <a:lnTo>
                    <a:pt x="153855" y="18947"/>
                  </a:lnTo>
                  <a:lnTo>
                    <a:pt x="154406" y="27812"/>
                  </a:lnTo>
                  <a:lnTo>
                    <a:pt x="148977" y="34286"/>
                  </a:lnTo>
                  <a:lnTo>
                    <a:pt x="146301" y="43307"/>
                  </a:lnTo>
                  <a:lnTo>
                    <a:pt x="144173" y="104299"/>
                  </a:lnTo>
                  <a:lnTo>
                    <a:pt x="145312" y="106740"/>
                  </a:lnTo>
                  <a:lnTo>
                    <a:pt x="147218" y="108367"/>
                  </a:lnTo>
                  <a:lnTo>
                    <a:pt x="149631" y="109452"/>
                  </a:lnTo>
                  <a:lnTo>
                    <a:pt x="151241" y="111319"/>
                  </a:lnTo>
                  <a:lnTo>
                    <a:pt x="153029" y="116445"/>
                  </a:lnTo>
                  <a:lnTo>
                    <a:pt x="155794" y="118269"/>
                  </a:lnTo>
                  <a:lnTo>
                    <a:pt x="173624" y="121198"/>
                  </a:lnTo>
                  <a:lnTo>
                    <a:pt x="188501" y="121776"/>
                  </a:lnTo>
                  <a:lnTo>
                    <a:pt x="195524" y="118804"/>
                  </a:lnTo>
                  <a:lnTo>
                    <a:pt x="225135" y="92243"/>
                  </a:lnTo>
                  <a:lnTo>
                    <a:pt x="231637" y="79744"/>
                  </a:lnTo>
                  <a:lnTo>
                    <a:pt x="235670" y="67706"/>
                  </a:lnTo>
                  <a:lnTo>
                    <a:pt x="253054" y="42192"/>
                  </a:lnTo>
                  <a:lnTo>
                    <a:pt x="257262" y="11121"/>
                  </a:lnTo>
                  <a:lnTo>
                    <a:pt x="257418" y="0"/>
                  </a:lnTo>
                  <a:lnTo>
                    <a:pt x="257428" y="4306"/>
                  </a:lnTo>
                  <a:lnTo>
                    <a:pt x="254380" y="9769"/>
                  </a:lnTo>
                  <a:lnTo>
                    <a:pt x="243099" y="22600"/>
                  </a:lnTo>
                  <a:lnTo>
                    <a:pt x="239621" y="32393"/>
                  </a:lnTo>
                  <a:lnTo>
                    <a:pt x="236887" y="79207"/>
                  </a:lnTo>
                  <a:lnTo>
                    <a:pt x="239910" y="88825"/>
                  </a:lnTo>
                  <a:lnTo>
                    <a:pt x="243923" y="96913"/>
                  </a:lnTo>
                  <a:lnTo>
                    <a:pt x="245708" y="104322"/>
                  </a:lnTo>
                  <a:lnTo>
                    <a:pt x="247329" y="106755"/>
                  </a:lnTo>
                  <a:lnTo>
                    <a:pt x="249552" y="108377"/>
                  </a:lnTo>
                  <a:lnTo>
                    <a:pt x="255074" y="110180"/>
                  </a:lnTo>
                  <a:lnTo>
                    <a:pt x="267730" y="1116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699"/>
            <p:cNvSpPr/>
            <p:nvPr/>
          </p:nvSpPr>
          <p:spPr>
            <a:xfrm>
              <a:off x="6878595" y="2718531"/>
              <a:ext cx="226541" cy="123334"/>
            </a:xfrm>
            <a:custGeom>
              <a:avLst/>
              <a:gdLst/>
              <a:ahLst/>
              <a:cxnLst/>
              <a:rect l="0" t="0" r="0" b="0"/>
              <a:pathLst>
                <a:path w="226541" h="123334">
                  <a:moveTo>
                    <a:pt x="0" y="82334"/>
                  </a:moveTo>
                  <a:lnTo>
                    <a:pt x="5465" y="76867"/>
                  </a:lnTo>
                  <a:lnTo>
                    <a:pt x="11201" y="74184"/>
                  </a:lnTo>
                  <a:lnTo>
                    <a:pt x="51945" y="63900"/>
                  </a:lnTo>
                  <a:lnTo>
                    <a:pt x="73865" y="48140"/>
                  </a:lnTo>
                  <a:lnTo>
                    <a:pt x="85459" y="38533"/>
                  </a:lnTo>
                  <a:lnTo>
                    <a:pt x="98418" y="30836"/>
                  </a:lnTo>
                  <a:lnTo>
                    <a:pt x="111088" y="13415"/>
                  </a:lnTo>
                  <a:lnTo>
                    <a:pt x="110671" y="11217"/>
                  </a:lnTo>
                  <a:lnTo>
                    <a:pt x="104211" y="1664"/>
                  </a:lnTo>
                  <a:lnTo>
                    <a:pt x="100472" y="715"/>
                  </a:lnTo>
                  <a:lnTo>
                    <a:pt x="78799" y="0"/>
                  </a:lnTo>
                  <a:lnTo>
                    <a:pt x="72015" y="3026"/>
                  </a:lnTo>
                  <a:lnTo>
                    <a:pt x="18010" y="44206"/>
                  </a:lnTo>
                  <a:lnTo>
                    <a:pt x="13725" y="54328"/>
                  </a:lnTo>
                  <a:lnTo>
                    <a:pt x="10676" y="65310"/>
                  </a:lnTo>
                  <a:lnTo>
                    <a:pt x="5508" y="74005"/>
                  </a:lnTo>
                  <a:lnTo>
                    <a:pt x="4815" y="79070"/>
                  </a:lnTo>
                  <a:lnTo>
                    <a:pt x="7098" y="90799"/>
                  </a:lnTo>
                  <a:lnTo>
                    <a:pt x="14816" y="104801"/>
                  </a:lnTo>
                  <a:lnTo>
                    <a:pt x="29814" y="116196"/>
                  </a:lnTo>
                  <a:lnTo>
                    <a:pt x="48751" y="121352"/>
                  </a:lnTo>
                  <a:lnTo>
                    <a:pt x="105703" y="123333"/>
                  </a:lnTo>
                  <a:lnTo>
                    <a:pt x="167345" y="113025"/>
                  </a:lnTo>
                  <a:lnTo>
                    <a:pt x="188533" y="104140"/>
                  </a:lnTo>
                  <a:lnTo>
                    <a:pt x="226540" y="720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700"/>
            <p:cNvSpPr/>
            <p:nvPr/>
          </p:nvSpPr>
          <p:spPr>
            <a:xfrm>
              <a:off x="6744730" y="2697892"/>
              <a:ext cx="144163" cy="142559"/>
            </a:xfrm>
            <a:custGeom>
              <a:avLst/>
              <a:gdLst/>
              <a:ahLst/>
              <a:cxnLst/>
              <a:rect l="0" t="0" r="0" b="0"/>
              <a:pathLst>
                <a:path w="144163" h="142559">
                  <a:moveTo>
                    <a:pt x="0" y="0"/>
                  </a:moveTo>
                  <a:lnTo>
                    <a:pt x="0" y="10933"/>
                  </a:lnTo>
                  <a:lnTo>
                    <a:pt x="3051" y="19352"/>
                  </a:lnTo>
                  <a:lnTo>
                    <a:pt x="5467" y="23198"/>
                  </a:lnTo>
                  <a:lnTo>
                    <a:pt x="8866" y="39545"/>
                  </a:lnTo>
                  <a:lnTo>
                    <a:pt x="10273" y="103477"/>
                  </a:lnTo>
                  <a:lnTo>
                    <a:pt x="10297" y="127220"/>
                  </a:lnTo>
                  <a:lnTo>
                    <a:pt x="11441" y="129435"/>
                  </a:lnTo>
                  <a:lnTo>
                    <a:pt x="13348" y="130912"/>
                  </a:lnTo>
                  <a:lnTo>
                    <a:pt x="15764" y="131896"/>
                  </a:lnTo>
                  <a:lnTo>
                    <a:pt x="17374" y="133696"/>
                  </a:lnTo>
                  <a:lnTo>
                    <a:pt x="20170" y="142558"/>
                  </a:lnTo>
                  <a:lnTo>
                    <a:pt x="20569" y="132437"/>
                  </a:lnTo>
                  <a:lnTo>
                    <a:pt x="20594" y="78970"/>
                  </a:lnTo>
                  <a:lnTo>
                    <a:pt x="31080" y="45577"/>
                  </a:lnTo>
                  <a:lnTo>
                    <a:pt x="35933" y="38181"/>
                  </a:lnTo>
                  <a:lnTo>
                    <a:pt x="41904" y="34132"/>
                  </a:lnTo>
                  <a:lnTo>
                    <a:pt x="45098" y="33052"/>
                  </a:lnTo>
                  <a:lnTo>
                    <a:pt x="69997" y="14876"/>
                  </a:lnTo>
                  <a:lnTo>
                    <a:pt x="78019" y="11188"/>
                  </a:lnTo>
                  <a:lnTo>
                    <a:pt x="88968" y="3823"/>
                  </a:lnTo>
                  <a:lnTo>
                    <a:pt x="95985" y="1699"/>
                  </a:lnTo>
                  <a:lnTo>
                    <a:pt x="14416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701"/>
            <p:cNvSpPr/>
            <p:nvPr/>
          </p:nvSpPr>
          <p:spPr>
            <a:xfrm>
              <a:off x="6487297" y="2646406"/>
              <a:ext cx="20596" cy="184738"/>
            </a:xfrm>
            <a:custGeom>
              <a:avLst/>
              <a:gdLst/>
              <a:ahLst/>
              <a:cxnLst/>
              <a:rect l="0" t="0" r="0" b="0"/>
              <a:pathLst>
                <a:path w="20596" h="184738">
                  <a:moveTo>
                    <a:pt x="0" y="0"/>
                  </a:moveTo>
                  <a:lnTo>
                    <a:pt x="1" y="58995"/>
                  </a:lnTo>
                  <a:lnTo>
                    <a:pt x="1" y="121211"/>
                  </a:lnTo>
                  <a:lnTo>
                    <a:pt x="3052" y="137012"/>
                  </a:lnTo>
                  <a:lnTo>
                    <a:pt x="8866" y="156479"/>
                  </a:lnTo>
                  <a:lnTo>
                    <a:pt x="10173" y="178362"/>
                  </a:lnTo>
                  <a:lnTo>
                    <a:pt x="11358" y="180692"/>
                  </a:lnTo>
                  <a:lnTo>
                    <a:pt x="13293" y="182244"/>
                  </a:lnTo>
                  <a:lnTo>
                    <a:pt x="19152" y="184737"/>
                  </a:lnTo>
                  <a:lnTo>
                    <a:pt x="19633" y="183797"/>
                  </a:lnTo>
                  <a:lnTo>
                    <a:pt x="20595" y="1750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702"/>
            <p:cNvSpPr/>
            <p:nvPr/>
          </p:nvSpPr>
          <p:spPr>
            <a:xfrm>
              <a:off x="6085702" y="2708230"/>
              <a:ext cx="339812" cy="143942"/>
            </a:xfrm>
            <a:custGeom>
              <a:avLst/>
              <a:gdLst/>
              <a:ahLst/>
              <a:cxnLst/>
              <a:rect l="0" t="0" r="0" b="0"/>
              <a:pathLst>
                <a:path w="339812" h="143942">
                  <a:moveTo>
                    <a:pt x="0" y="41148"/>
                  </a:moveTo>
                  <a:lnTo>
                    <a:pt x="5467" y="41148"/>
                  </a:lnTo>
                  <a:lnTo>
                    <a:pt x="11201" y="38098"/>
                  </a:lnTo>
                  <a:lnTo>
                    <a:pt x="14332" y="35682"/>
                  </a:lnTo>
                  <a:lnTo>
                    <a:pt x="23915" y="32998"/>
                  </a:lnTo>
                  <a:lnTo>
                    <a:pt x="80454" y="23858"/>
                  </a:lnTo>
                  <a:lnTo>
                    <a:pt x="125387" y="19700"/>
                  </a:lnTo>
                  <a:lnTo>
                    <a:pt x="184619" y="96"/>
                  </a:lnTo>
                  <a:lnTo>
                    <a:pt x="190602" y="0"/>
                  </a:lnTo>
                  <a:lnTo>
                    <a:pt x="192285" y="1131"/>
                  </a:lnTo>
                  <a:lnTo>
                    <a:pt x="193406" y="3028"/>
                  </a:lnTo>
                  <a:lnTo>
                    <a:pt x="194985" y="11166"/>
                  </a:lnTo>
                  <a:lnTo>
                    <a:pt x="195206" y="14295"/>
                  </a:lnTo>
                  <a:lnTo>
                    <a:pt x="192401" y="20823"/>
                  </a:lnTo>
                  <a:lnTo>
                    <a:pt x="188485" y="27538"/>
                  </a:lnTo>
                  <a:lnTo>
                    <a:pt x="176608" y="74682"/>
                  </a:lnTo>
                  <a:lnTo>
                    <a:pt x="175095" y="116373"/>
                  </a:lnTo>
                  <a:lnTo>
                    <a:pt x="178123" y="123399"/>
                  </a:lnTo>
                  <a:lnTo>
                    <a:pt x="180534" y="126874"/>
                  </a:lnTo>
                  <a:lnTo>
                    <a:pt x="194857" y="137231"/>
                  </a:lnTo>
                  <a:lnTo>
                    <a:pt x="208128" y="142080"/>
                  </a:lnTo>
                  <a:lnTo>
                    <a:pt x="211978" y="141616"/>
                  </a:lnTo>
                  <a:lnTo>
                    <a:pt x="236789" y="131329"/>
                  </a:lnTo>
                  <a:lnTo>
                    <a:pt x="269728" y="100785"/>
                  </a:lnTo>
                  <a:lnTo>
                    <a:pt x="274339" y="93206"/>
                  </a:lnTo>
                  <a:lnTo>
                    <a:pt x="297770" y="31680"/>
                  </a:lnTo>
                  <a:lnTo>
                    <a:pt x="298608" y="20747"/>
                  </a:lnTo>
                  <a:lnTo>
                    <a:pt x="298618" y="26077"/>
                  </a:lnTo>
                  <a:lnTo>
                    <a:pt x="295569" y="31780"/>
                  </a:lnTo>
                  <a:lnTo>
                    <a:pt x="291544" y="38129"/>
                  </a:lnTo>
                  <a:lnTo>
                    <a:pt x="289756" y="44765"/>
                  </a:lnTo>
                  <a:lnTo>
                    <a:pt x="289751" y="73644"/>
                  </a:lnTo>
                  <a:lnTo>
                    <a:pt x="299490" y="119645"/>
                  </a:lnTo>
                  <a:lnTo>
                    <a:pt x="306719" y="133735"/>
                  </a:lnTo>
                  <a:lnTo>
                    <a:pt x="307453" y="137197"/>
                  </a:lnTo>
                  <a:lnTo>
                    <a:pt x="309086" y="139505"/>
                  </a:lnTo>
                  <a:lnTo>
                    <a:pt x="311320" y="141044"/>
                  </a:lnTo>
                  <a:lnTo>
                    <a:pt x="316851" y="142754"/>
                  </a:lnTo>
                  <a:lnTo>
                    <a:pt x="333087" y="143941"/>
                  </a:lnTo>
                  <a:lnTo>
                    <a:pt x="335328" y="142857"/>
                  </a:lnTo>
                  <a:lnTo>
                    <a:pt x="339811" y="1338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703"/>
            <p:cNvSpPr/>
            <p:nvPr/>
          </p:nvSpPr>
          <p:spPr>
            <a:xfrm>
              <a:off x="6173524" y="2616079"/>
              <a:ext cx="124058" cy="225976"/>
            </a:xfrm>
            <a:custGeom>
              <a:avLst/>
              <a:gdLst/>
              <a:ahLst/>
              <a:cxnLst/>
              <a:rect l="0" t="0" r="0" b="0"/>
              <a:pathLst>
                <a:path w="124058" h="225976">
                  <a:moveTo>
                    <a:pt x="118125" y="71515"/>
                  </a:moveTo>
                  <a:lnTo>
                    <a:pt x="118125" y="66049"/>
                  </a:lnTo>
                  <a:lnTo>
                    <a:pt x="119270" y="64439"/>
                  </a:lnTo>
                  <a:lnTo>
                    <a:pt x="121177" y="63365"/>
                  </a:lnTo>
                  <a:lnTo>
                    <a:pt x="123592" y="62650"/>
                  </a:lnTo>
                  <a:lnTo>
                    <a:pt x="124057" y="61029"/>
                  </a:lnTo>
                  <a:lnTo>
                    <a:pt x="119132" y="47012"/>
                  </a:lnTo>
                  <a:lnTo>
                    <a:pt x="118214" y="26852"/>
                  </a:lnTo>
                  <a:lnTo>
                    <a:pt x="117040" y="24578"/>
                  </a:lnTo>
                  <a:lnTo>
                    <a:pt x="115113" y="23061"/>
                  </a:lnTo>
                  <a:lnTo>
                    <a:pt x="109921" y="20233"/>
                  </a:lnTo>
                  <a:lnTo>
                    <a:pt x="90548" y="3728"/>
                  </a:lnTo>
                  <a:lnTo>
                    <a:pt x="83748" y="1343"/>
                  </a:lnTo>
                  <a:lnTo>
                    <a:pt x="62554" y="0"/>
                  </a:lnTo>
                  <a:lnTo>
                    <a:pt x="50331" y="2737"/>
                  </a:lnTo>
                  <a:lnTo>
                    <a:pt x="37017" y="10710"/>
                  </a:lnTo>
                  <a:lnTo>
                    <a:pt x="22267" y="23655"/>
                  </a:lnTo>
                  <a:lnTo>
                    <a:pt x="18315" y="30412"/>
                  </a:lnTo>
                  <a:lnTo>
                    <a:pt x="0" y="94039"/>
                  </a:lnTo>
                  <a:lnTo>
                    <a:pt x="4599" y="150403"/>
                  </a:lnTo>
                  <a:lnTo>
                    <a:pt x="14865" y="211559"/>
                  </a:lnTo>
                  <a:lnTo>
                    <a:pt x="15152" y="2259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704"/>
            <p:cNvSpPr/>
            <p:nvPr/>
          </p:nvSpPr>
          <p:spPr>
            <a:xfrm>
              <a:off x="5962135" y="2811162"/>
              <a:ext cx="20596" cy="82380"/>
            </a:xfrm>
            <a:custGeom>
              <a:avLst/>
              <a:gdLst/>
              <a:ahLst/>
              <a:cxnLst/>
              <a:rect l="0" t="0" r="0" b="0"/>
              <a:pathLst>
                <a:path w="20596" h="82380">
                  <a:moveTo>
                    <a:pt x="20595" y="0"/>
                  </a:moveTo>
                  <a:lnTo>
                    <a:pt x="20595" y="5466"/>
                  </a:lnTo>
                  <a:lnTo>
                    <a:pt x="17544" y="11201"/>
                  </a:lnTo>
                  <a:lnTo>
                    <a:pt x="15129" y="14333"/>
                  </a:lnTo>
                  <a:lnTo>
                    <a:pt x="12445" y="23914"/>
                  </a:lnTo>
                  <a:lnTo>
                    <a:pt x="7882" y="42173"/>
                  </a:lnTo>
                  <a:lnTo>
                    <a:pt x="1558" y="63376"/>
                  </a:lnTo>
                  <a:lnTo>
                    <a:pt x="0" y="823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705"/>
            <p:cNvSpPr/>
            <p:nvPr/>
          </p:nvSpPr>
          <p:spPr>
            <a:xfrm>
              <a:off x="5838992" y="2697892"/>
              <a:ext cx="123144" cy="30893"/>
            </a:xfrm>
            <a:custGeom>
              <a:avLst/>
              <a:gdLst/>
              <a:ahLst/>
              <a:cxnLst/>
              <a:rect l="0" t="0" r="0" b="0"/>
              <a:pathLst>
                <a:path w="123144" h="30893">
                  <a:moveTo>
                    <a:pt x="9873" y="30892"/>
                  </a:moveTo>
                  <a:lnTo>
                    <a:pt x="0" y="30892"/>
                  </a:lnTo>
                  <a:lnTo>
                    <a:pt x="5168" y="30892"/>
                  </a:lnTo>
                  <a:lnTo>
                    <a:pt x="10833" y="27841"/>
                  </a:lnTo>
                  <a:lnTo>
                    <a:pt x="13945" y="25425"/>
                  </a:lnTo>
                  <a:lnTo>
                    <a:pt x="23506" y="22742"/>
                  </a:lnTo>
                  <a:lnTo>
                    <a:pt x="41753" y="18180"/>
                  </a:lnTo>
                  <a:lnTo>
                    <a:pt x="61652" y="12633"/>
                  </a:lnTo>
                  <a:lnTo>
                    <a:pt x="82041" y="7938"/>
                  </a:lnTo>
                  <a:lnTo>
                    <a:pt x="103963" y="1568"/>
                  </a:lnTo>
                  <a:lnTo>
                    <a:pt x="12314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706"/>
            <p:cNvSpPr/>
            <p:nvPr/>
          </p:nvSpPr>
          <p:spPr>
            <a:xfrm>
              <a:off x="5860390" y="2636108"/>
              <a:ext cx="19368" cy="170229"/>
            </a:xfrm>
            <a:custGeom>
              <a:avLst/>
              <a:gdLst/>
              <a:ahLst/>
              <a:cxnLst/>
              <a:rect l="0" t="0" r="0" b="0"/>
              <a:pathLst>
                <a:path w="19368" h="170229">
                  <a:moveTo>
                    <a:pt x="9070" y="0"/>
                  </a:moveTo>
                  <a:lnTo>
                    <a:pt x="7925" y="26456"/>
                  </a:lnTo>
                  <a:lnTo>
                    <a:pt x="203" y="58671"/>
                  </a:lnTo>
                  <a:lnTo>
                    <a:pt x="0" y="107569"/>
                  </a:lnTo>
                  <a:lnTo>
                    <a:pt x="8649" y="156866"/>
                  </a:lnTo>
                  <a:lnTo>
                    <a:pt x="9933" y="159496"/>
                  </a:lnTo>
                  <a:lnTo>
                    <a:pt x="11933" y="161250"/>
                  </a:lnTo>
                  <a:lnTo>
                    <a:pt x="14411" y="162419"/>
                  </a:lnTo>
                  <a:lnTo>
                    <a:pt x="16063" y="164342"/>
                  </a:lnTo>
                  <a:lnTo>
                    <a:pt x="18388" y="170228"/>
                  </a:lnTo>
                  <a:lnTo>
                    <a:pt x="18715" y="169548"/>
                  </a:lnTo>
                  <a:lnTo>
                    <a:pt x="19367" y="1647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707"/>
            <p:cNvSpPr/>
            <p:nvPr/>
          </p:nvSpPr>
          <p:spPr>
            <a:xfrm>
              <a:off x="5540456" y="2681987"/>
              <a:ext cx="256923" cy="118879"/>
            </a:xfrm>
            <a:custGeom>
              <a:avLst/>
              <a:gdLst/>
              <a:ahLst/>
              <a:cxnLst/>
              <a:rect l="0" t="0" r="0" b="0"/>
              <a:pathLst>
                <a:path w="256923" h="118879">
                  <a:moveTo>
                    <a:pt x="20084" y="46797"/>
                  </a:moveTo>
                  <a:lnTo>
                    <a:pt x="25552" y="41330"/>
                  </a:lnTo>
                  <a:lnTo>
                    <a:pt x="27161" y="40864"/>
                  </a:lnTo>
                  <a:lnTo>
                    <a:pt x="28235" y="41698"/>
                  </a:lnTo>
                  <a:lnTo>
                    <a:pt x="28951" y="43397"/>
                  </a:lnTo>
                  <a:lnTo>
                    <a:pt x="30572" y="43387"/>
                  </a:lnTo>
                  <a:lnTo>
                    <a:pt x="39122" y="37632"/>
                  </a:lnTo>
                  <a:lnTo>
                    <a:pt x="49408" y="36599"/>
                  </a:lnTo>
                  <a:lnTo>
                    <a:pt x="49931" y="35421"/>
                  </a:lnTo>
                  <a:lnTo>
                    <a:pt x="50838" y="27642"/>
                  </a:lnTo>
                  <a:lnTo>
                    <a:pt x="49740" y="27162"/>
                  </a:lnTo>
                  <a:lnTo>
                    <a:pt x="35633" y="26240"/>
                  </a:lnTo>
                  <a:lnTo>
                    <a:pt x="21005" y="31680"/>
                  </a:lnTo>
                  <a:lnTo>
                    <a:pt x="17266" y="34431"/>
                  </a:lnTo>
                  <a:lnTo>
                    <a:pt x="3366" y="53781"/>
                  </a:lnTo>
                  <a:lnTo>
                    <a:pt x="1212" y="60580"/>
                  </a:lnTo>
                  <a:lnTo>
                    <a:pt x="0" y="76306"/>
                  </a:lnTo>
                  <a:lnTo>
                    <a:pt x="2767" y="85846"/>
                  </a:lnTo>
                  <a:lnTo>
                    <a:pt x="5107" y="89992"/>
                  </a:lnTo>
                  <a:lnTo>
                    <a:pt x="7812" y="92755"/>
                  </a:lnTo>
                  <a:lnTo>
                    <a:pt x="15941" y="97789"/>
                  </a:lnTo>
                  <a:lnTo>
                    <a:pt x="18242" y="103022"/>
                  </a:lnTo>
                  <a:lnTo>
                    <a:pt x="20000" y="104875"/>
                  </a:lnTo>
                  <a:lnTo>
                    <a:pt x="25005" y="106934"/>
                  </a:lnTo>
                  <a:lnTo>
                    <a:pt x="61975" y="99570"/>
                  </a:lnTo>
                  <a:lnTo>
                    <a:pt x="70357" y="95804"/>
                  </a:lnTo>
                  <a:lnTo>
                    <a:pt x="116186" y="53649"/>
                  </a:lnTo>
                  <a:lnTo>
                    <a:pt x="141617" y="18363"/>
                  </a:lnTo>
                  <a:lnTo>
                    <a:pt x="142748" y="13946"/>
                  </a:lnTo>
                  <a:lnTo>
                    <a:pt x="143049" y="11166"/>
                  </a:lnTo>
                  <a:lnTo>
                    <a:pt x="144394" y="9313"/>
                  </a:lnTo>
                  <a:lnTo>
                    <a:pt x="146434" y="8078"/>
                  </a:lnTo>
                  <a:lnTo>
                    <a:pt x="148939" y="7255"/>
                  </a:lnTo>
                  <a:lnTo>
                    <a:pt x="150609" y="5562"/>
                  </a:lnTo>
                  <a:lnTo>
                    <a:pt x="152466" y="629"/>
                  </a:lnTo>
                  <a:lnTo>
                    <a:pt x="151816" y="0"/>
                  </a:lnTo>
                  <a:lnTo>
                    <a:pt x="144953" y="4643"/>
                  </a:lnTo>
                  <a:lnTo>
                    <a:pt x="144038" y="10788"/>
                  </a:lnTo>
                  <a:lnTo>
                    <a:pt x="142584" y="24259"/>
                  </a:lnTo>
                  <a:lnTo>
                    <a:pt x="135518" y="47769"/>
                  </a:lnTo>
                  <a:lnTo>
                    <a:pt x="133359" y="106533"/>
                  </a:lnTo>
                  <a:lnTo>
                    <a:pt x="134501" y="107215"/>
                  </a:lnTo>
                  <a:lnTo>
                    <a:pt x="142221" y="108401"/>
                  </a:lnTo>
                  <a:lnTo>
                    <a:pt x="148694" y="103061"/>
                  </a:lnTo>
                  <a:lnTo>
                    <a:pt x="180293" y="60773"/>
                  </a:lnTo>
                  <a:lnTo>
                    <a:pt x="186994" y="46846"/>
                  </a:lnTo>
                  <a:lnTo>
                    <a:pt x="212394" y="19373"/>
                  </a:lnTo>
                  <a:lnTo>
                    <a:pt x="217300" y="17446"/>
                  </a:lnTo>
                  <a:lnTo>
                    <a:pt x="220211" y="16933"/>
                  </a:lnTo>
                  <a:lnTo>
                    <a:pt x="222150" y="17734"/>
                  </a:lnTo>
                  <a:lnTo>
                    <a:pt x="223445" y="19413"/>
                  </a:lnTo>
                  <a:lnTo>
                    <a:pt x="224306" y="21675"/>
                  </a:lnTo>
                  <a:lnTo>
                    <a:pt x="226025" y="23184"/>
                  </a:lnTo>
                  <a:lnTo>
                    <a:pt x="230986" y="24861"/>
                  </a:lnTo>
                  <a:lnTo>
                    <a:pt x="232767" y="27596"/>
                  </a:lnTo>
                  <a:lnTo>
                    <a:pt x="245971" y="90364"/>
                  </a:lnTo>
                  <a:lnTo>
                    <a:pt x="246614" y="118138"/>
                  </a:lnTo>
                  <a:lnTo>
                    <a:pt x="256922" y="1188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708"/>
            <p:cNvSpPr/>
            <p:nvPr/>
          </p:nvSpPr>
          <p:spPr>
            <a:xfrm>
              <a:off x="5436973" y="2697892"/>
              <a:ext cx="61733" cy="92538"/>
            </a:xfrm>
            <a:custGeom>
              <a:avLst/>
              <a:gdLst/>
              <a:ahLst/>
              <a:cxnLst/>
              <a:rect l="0" t="0" r="0" b="0"/>
              <a:pathLst>
                <a:path w="61733" h="92538">
                  <a:moveTo>
                    <a:pt x="51487" y="0"/>
                  </a:moveTo>
                  <a:lnTo>
                    <a:pt x="21181" y="0"/>
                  </a:lnTo>
                  <a:lnTo>
                    <a:pt x="15302" y="5466"/>
                  </a:lnTo>
                  <a:lnTo>
                    <a:pt x="14778" y="8221"/>
                  </a:lnTo>
                  <a:lnTo>
                    <a:pt x="15572" y="11201"/>
                  </a:lnTo>
                  <a:lnTo>
                    <a:pt x="17247" y="14332"/>
                  </a:lnTo>
                  <a:lnTo>
                    <a:pt x="19506" y="16420"/>
                  </a:lnTo>
                  <a:lnTo>
                    <a:pt x="25069" y="18739"/>
                  </a:lnTo>
                  <a:lnTo>
                    <a:pt x="27010" y="20502"/>
                  </a:lnTo>
                  <a:lnTo>
                    <a:pt x="29167" y="25512"/>
                  </a:lnTo>
                  <a:lnTo>
                    <a:pt x="30886" y="27305"/>
                  </a:lnTo>
                  <a:lnTo>
                    <a:pt x="45073" y="35886"/>
                  </a:lnTo>
                  <a:lnTo>
                    <a:pt x="55052" y="50551"/>
                  </a:lnTo>
                  <a:lnTo>
                    <a:pt x="61193" y="69663"/>
                  </a:lnTo>
                  <a:lnTo>
                    <a:pt x="61732" y="80735"/>
                  </a:lnTo>
                  <a:lnTo>
                    <a:pt x="44047" y="91100"/>
                  </a:lnTo>
                  <a:lnTo>
                    <a:pt x="30365" y="92468"/>
                  </a:lnTo>
                  <a:lnTo>
                    <a:pt x="27108" y="92537"/>
                  </a:lnTo>
                  <a:lnTo>
                    <a:pt x="20439" y="89563"/>
                  </a:lnTo>
                  <a:lnTo>
                    <a:pt x="12301" y="83797"/>
                  </a:lnTo>
                  <a:lnTo>
                    <a:pt x="0"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709"/>
            <p:cNvSpPr/>
            <p:nvPr/>
          </p:nvSpPr>
          <p:spPr>
            <a:xfrm>
              <a:off x="5272217" y="2698359"/>
              <a:ext cx="102973" cy="102488"/>
            </a:xfrm>
            <a:custGeom>
              <a:avLst/>
              <a:gdLst/>
              <a:ahLst/>
              <a:cxnLst/>
              <a:rect l="0" t="0" r="0" b="0"/>
              <a:pathLst>
                <a:path w="102973" h="102488">
                  <a:moveTo>
                    <a:pt x="0" y="81911"/>
                  </a:moveTo>
                  <a:lnTo>
                    <a:pt x="0" y="91785"/>
                  </a:lnTo>
                  <a:lnTo>
                    <a:pt x="19351" y="84003"/>
                  </a:lnTo>
                  <a:lnTo>
                    <a:pt x="23198" y="83306"/>
                  </a:lnTo>
                  <a:lnTo>
                    <a:pt x="30523" y="79480"/>
                  </a:lnTo>
                  <a:lnTo>
                    <a:pt x="70675" y="42078"/>
                  </a:lnTo>
                  <a:lnTo>
                    <a:pt x="77176" y="32553"/>
                  </a:lnTo>
                  <a:lnTo>
                    <a:pt x="81693" y="20620"/>
                  </a:lnTo>
                  <a:lnTo>
                    <a:pt x="82288" y="11477"/>
                  </a:lnTo>
                  <a:lnTo>
                    <a:pt x="73504" y="1109"/>
                  </a:lnTo>
                  <a:lnTo>
                    <a:pt x="69661" y="233"/>
                  </a:lnTo>
                  <a:lnTo>
                    <a:pt x="67035" y="0"/>
                  </a:lnTo>
                  <a:lnTo>
                    <a:pt x="61066" y="2792"/>
                  </a:lnTo>
                  <a:lnTo>
                    <a:pt x="27447" y="33914"/>
                  </a:lnTo>
                  <a:lnTo>
                    <a:pt x="23639" y="40747"/>
                  </a:lnTo>
                  <a:lnTo>
                    <a:pt x="21496" y="54078"/>
                  </a:lnTo>
                  <a:lnTo>
                    <a:pt x="20772" y="68150"/>
                  </a:lnTo>
                  <a:lnTo>
                    <a:pt x="28850" y="86227"/>
                  </a:lnTo>
                  <a:lnTo>
                    <a:pt x="34942" y="94508"/>
                  </a:lnTo>
                  <a:lnTo>
                    <a:pt x="41463" y="98951"/>
                  </a:lnTo>
                  <a:lnTo>
                    <a:pt x="49506" y="101804"/>
                  </a:lnTo>
                  <a:lnTo>
                    <a:pt x="88912" y="102487"/>
                  </a:lnTo>
                  <a:lnTo>
                    <a:pt x="102972" y="922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710"/>
            <p:cNvSpPr/>
            <p:nvPr/>
          </p:nvSpPr>
          <p:spPr>
            <a:xfrm>
              <a:off x="5158946" y="2677297"/>
              <a:ext cx="82379" cy="143970"/>
            </a:xfrm>
            <a:custGeom>
              <a:avLst/>
              <a:gdLst/>
              <a:ahLst/>
              <a:cxnLst/>
              <a:rect l="0" t="0" r="0" b="0"/>
              <a:pathLst>
                <a:path w="82379" h="143970">
                  <a:moveTo>
                    <a:pt x="0" y="20595"/>
                  </a:moveTo>
                  <a:lnTo>
                    <a:pt x="16419" y="38159"/>
                  </a:lnTo>
                  <a:lnTo>
                    <a:pt x="18739" y="44801"/>
                  </a:lnTo>
                  <a:lnTo>
                    <a:pt x="21371" y="65463"/>
                  </a:lnTo>
                  <a:lnTo>
                    <a:pt x="27563" y="79147"/>
                  </a:lnTo>
                  <a:lnTo>
                    <a:pt x="30887" y="143185"/>
                  </a:lnTo>
                  <a:lnTo>
                    <a:pt x="30890" y="143969"/>
                  </a:lnTo>
                  <a:lnTo>
                    <a:pt x="32035" y="104081"/>
                  </a:lnTo>
                  <a:lnTo>
                    <a:pt x="41380" y="67122"/>
                  </a:lnTo>
                  <a:lnTo>
                    <a:pt x="58945" y="33151"/>
                  </a:lnTo>
                  <a:lnTo>
                    <a:pt x="59891" y="28965"/>
                  </a:lnTo>
                  <a:lnTo>
                    <a:pt x="8237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711"/>
            <p:cNvSpPr/>
            <p:nvPr/>
          </p:nvSpPr>
          <p:spPr>
            <a:xfrm>
              <a:off x="5014783" y="2693690"/>
              <a:ext cx="92497" cy="230651"/>
            </a:xfrm>
            <a:custGeom>
              <a:avLst/>
              <a:gdLst/>
              <a:ahLst/>
              <a:cxnLst/>
              <a:rect l="0" t="0" r="0" b="0"/>
              <a:pathLst>
                <a:path w="92497" h="230651">
                  <a:moveTo>
                    <a:pt x="0" y="4202"/>
                  </a:moveTo>
                  <a:lnTo>
                    <a:pt x="0" y="9668"/>
                  </a:lnTo>
                  <a:lnTo>
                    <a:pt x="3051" y="15403"/>
                  </a:lnTo>
                  <a:lnTo>
                    <a:pt x="7077" y="21766"/>
                  </a:lnTo>
                  <a:lnTo>
                    <a:pt x="9343" y="32925"/>
                  </a:lnTo>
                  <a:lnTo>
                    <a:pt x="10273" y="93567"/>
                  </a:lnTo>
                  <a:lnTo>
                    <a:pt x="10295" y="150951"/>
                  </a:lnTo>
                  <a:lnTo>
                    <a:pt x="10297" y="212882"/>
                  </a:lnTo>
                  <a:lnTo>
                    <a:pt x="10298" y="230650"/>
                  </a:lnTo>
                  <a:lnTo>
                    <a:pt x="9153" y="182661"/>
                  </a:lnTo>
                  <a:lnTo>
                    <a:pt x="1432" y="151341"/>
                  </a:lnTo>
                  <a:lnTo>
                    <a:pt x="1428" y="123103"/>
                  </a:lnTo>
                  <a:lnTo>
                    <a:pt x="17590" y="60788"/>
                  </a:lnTo>
                  <a:lnTo>
                    <a:pt x="42133" y="8899"/>
                  </a:lnTo>
                  <a:lnTo>
                    <a:pt x="51525" y="1332"/>
                  </a:lnTo>
                  <a:lnTo>
                    <a:pt x="56088" y="0"/>
                  </a:lnTo>
                  <a:lnTo>
                    <a:pt x="60276" y="257"/>
                  </a:lnTo>
                  <a:lnTo>
                    <a:pt x="82247" y="6906"/>
                  </a:lnTo>
                  <a:lnTo>
                    <a:pt x="85724" y="9437"/>
                  </a:lnTo>
                  <a:lnTo>
                    <a:pt x="89586" y="15300"/>
                  </a:lnTo>
                  <a:lnTo>
                    <a:pt x="91303" y="24008"/>
                  </a:lnTo>
                  <a:lnTo>
                    <a:pt x="92496" y="61772"/>
                  </a:lnTo>
                  <a:lnTo>
                    <a:pt x="89545" y="72884"/>
                  </a:lnTo>
                  <a:lnTo>
                    <a:pt x="68466" y="108977"/>
                  </a:lnTo>
                  <a:lnTo>
                    <a:pt x="47365" y="120421"/>
                  </a:lnTo>
                  <a:lnTo>
                    <a:pt x="30307" y="125592"/>
                  </a:lnTo>
                  <a:lnTo>
                    <a:pt x="25926" y="125174"/>
                  </a:lnTo>
                  <a:lnTo>
                    <a:pt x="2109" y="117840"/>
                  </a:lnTo>
                  <a:lnTo>
                    <a:pt x="1406" y="116573"/>
                  </a:lnTo>
                  <a:lnTo>
                    <a:pt x="0" y="1071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712"/>
            <p:cNvSpPr/>
            <p:nvPr/>
          </p:nvSpPr>
          <p:spPr>
            <a:xfrm>
              <a:off x="4870622" y="2852351"/>
              <a:ext cx="10298" cy="82380"/>
            </a:xfrm>
            <a:custGeom>
              <a:avLst/>
              <a:gdLst/>
              <a:ahLst/>
              <a:cxnLst/>
              <a:rect l="0" t="0" r="0" b="0"/>
              <a:pathLst>
                <a:path w="10298" h="82380">
                  <a:moveTo>
                    <a:pt x="10297" y="0"/>
                  </a:moveTo>
                  <a:lnTo>
                    <a:pt x="10297" y="8866"/>
                  </a:lnTo>
                  <a:lnTo>
                    <a:pt x="635" y="50426"/>
                  </a:lnTo>
                  <a:lnTo>
                    <a:pt x="0" y="823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713"/>
            <p:cNvSpPr/>
            <p:nvPr/>
          </p:nvSpPr>
          <p:spPr>
            <a:xfrm>
              <a:off x="4705865" y="2708189"/>
              <a:ext cx="102973" cy="10298"/>
            </a:xfrm>
            <a:custGeom>
              <a:avLst/>
              <a:gdLst/>
              <a:ahLst/>
              <a:cxnLst/>
              <a:rect l="0" t="0" r="0" b="0"/>
              <a:pathLst>
                <a:path w="102973" h="10298">
                  <a:moveTo>
                    <a:pt x="0" y="10297"/>
                  </a:moveTo>
                  <a:lnTo>
                    <a:pt x="59240" y="10297"/>
                  </a:lnTo>
                  <a:lnTo>
                    <a:pt x="84346" y="10297"/>
                  </a:lnTo>
                  <a:lnTo>
                    <a:pt x="10297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714"/>
            <p:cNvSpPr/>
            <p:nvPr/>
          </p:nvSpPr>
          <p:spPr>
            <a:xfrm>
              <a:off x="4736757" y="2646406"/>
              <a:ext cx="10298" cy="174990"/>
            </a:xfrm>
            <a:custGeom>
              <a:avLst/>
              <a:gdLst/>
              <a:ahLst/>
              <a:cxnLst/>
              <a:rect l="0" t="0" r="0" b="0"/>
              <a:pathLst>
                <a:path w="10298" h="174990">
                  <a:moveTo>
                    <a:pt x="0" y="0"/>
                  </a:moveTo>
                  <a:lnTo>
                    <a:pt x="0" y="14332"/>
                  </a:lnTo>
                  <a:lnTo>
                    <a:pt x="3051" y="20862"/>
                  </a:lnTo>
                  <a:lnTo>
                    <a:pt x="5466" y="24205"/>
                  </a:lnTo>
                  <a:lnTo>
                    <a:pt x="8866" y="39843"/>
                  </a:lnTo>
                  <a:lnTo>
                    <a:pt x="10241" y="99396"/>
                  </a:lnTo>
                  <a:lnTo>
                    <a:pt x="10297" y="162502"/>
                  </a:lnTo>
                  <a:lnTo>
                    <a:pt x="10297" y="174989"/>
                  </a:lnTo>
                  <a:lnTo>
                    <a:pt x="10297" y="1647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715"/>
            <p:cNvSpPr/>
            <p:nvPr/>
          </p:nvSpPr>
          <p:spPr>
            <a:xfrm>
              <a:off x="4582297" y="2697892"/>
              <a:ext cx="72082" cy="123430"/>
            </a:xfrm>
            <a:custGeom>
              <a:avLst/>
              <a:gdLst/>
              <a:ahLst/>
              <a:cxnLst/>
              <a:rect l="0" t="0" r="0" b="0"/>
              <a:pathLst>
                <a:path w="72082" h="123430">
                  <a:moveTo>
                    <a:pt x="72081" y="0"/>
                  </a:moveTo>
                  <a:lnTo>
                    <a:pt x="53342" y="0"/>
                  </a:lnTo>
                  <a:lnTo>
                    <a:pt x="42784" y="8866"/>
                  </a:lnTo>
                  <a:lnTo>
                    <a:pt x="41898" y="12712"/>
                  </a:lnTo>
                  <a:lnTo>
                    <a:pt x="41231" y="28999"/>
                  </a:lnTo>
                  <a:lnTo>
                    <a:pt x="48275" y="38739"/>
                  </a:lnTo>
                  <a:lnTo>
                    <a:pt x="50059" y="45058"/>
                  </a:lnTo>
                  <a:lnTo>
                    <a:pt x="69093" y="74120"/>
                  </a:lnTo>
                  <a:lnTo>
                    <a:pt x="72004" y="100902"/>
                  </a:lnTo>
                  <a:lnTo>
                    <a:pt x="66592" y="107826"/>
                  </a:lnTo>
                  <a:lnTo>
                    <a:pt x="60870" y="110850"/>
                  </a:lnTo>
                  <a:lnTo>
                    <a:pt x="57742" y="111657"/>
                  </a:lnTo>
                  <a:lnTo>
                    <a:pt x="55657" y="113339"/>
                  </a:lnTo>
                  <a:lnTo>
                    <a:pt x="53340" y="118259"/>
                  </a:lnTo>
                  <a:lnTo>
                    <a:pt x="51578" y="120028"/>
                  </a:lnTo>
                  <a:lnTo>
                    <a:pt x="46569" y="121994"/>
                  </a:lnTo>
                  <a:lnTo>
                    <a:pt x="21863" y="123429"/>
                  </a:lnTo>
                  <a:lnTo>
                    <a:pt x="18007" y="122331"/>
                  </a:lnTo>
                  <a:lnTo>
                    <a:pt x="15438" y="120455"/>
                  </a:lnTo>
                  <a:lnTo>
                    <a:pt x="1732" y="104825"/>
                  </a:lnTo>
                  <a:lnTo>
                    <a:pt x="0"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716"/>
            <p:cNvSpPr/>
            <p:nvPr/>
          </p:nvSpPr>
          <p:spPr>
            <a:xfrm>
              <a:off x="4427879" y="2697903"/>
              <a:ext cx="113230" cy="133377"/>
            </a:xfrm>
            <a:custGeom>
              <a:avLst/>
              <a:gdLst/>
              <a:ahLst/>
              <a:cxnLst/>
              <a:rect l="0" t="0" r="0" b="0"/>
              <a:pathLst>
                <a:path w="113230" h="133377">
                  <a:moveTo>
                    <a:pt x="72040" y="10286"/>
                  </a:moveTo>
                  <a:lnTo>
                    <a:pt x="63174" y="1420"/>
                  </a:lnTo>
                  <a:lnTo>
                    <a:pt x="56700" y="413"/>
                  </a:lnTo>
                  <a:lnTo>
                    <a:pt x="36243" y="0"/>
                  </a:lnTo>
                  <a:lnTo>
                    <a:pt x="30196" y="3045"/>
                  </a:lnTo>
                  <a:lnTo>
                    <a:pt x="16992" y="14322"/>
                  </a:lnTo>
                  <a:lnTo>
                    <a:pt x="13249" y="20852"/>
                  </a:lnTo>
                  <a:lnTo>
                    <a:pt x="1030" y="71550"/>
                  </a:lnTo>
                  <a:lnTo>
                    <a:pt x="0" y="106106"/>
                  </a:lnTo>
                  <a:lnTo>
                    <a:pt x="3028" y="113131"/>
                  </a:lnTo>
                  <a:lnTo>
                    <a:pt x="18996" y="132241"/>
                  </a:lnTo>
                  <a:lnTo>
                    <a:pt x="25558" y="133376"/>
                  </a:lnTo>
                  <a:lnTo>
                    <a:pt x="27322" y="132391"/>
                  </a:lnTo>
                  <a:lnTo>
                    <a:pt x="28499" y="130590"/>
                  </a:lnTo>
                  <a:lnTo>
                    <a:pt x="29283" y="128246"/>
                  </a:lnTo>
                  <a:lnTo>
                    <a:pt x="48600" y="102877"/>
                  </a:lnTo>
                  <a:lnTo>
                    <a:pt x="51326" y="96059"/>
                  </a:lnTo>
                  <a:lnTo>
                    <a:pt x="58148" y="85789"/>
                  </a:lnTo>
                  <a:lnTo>
                    <a:pt x="70993" y="36222"/>
                  </a:lnTo>
                  <a:lnTo>
                    <a:pt x="72028" y="11918"/>
                  </a:lnTo>
                  <a:lnTo>
                    <a:pt x="72040" y="25668"/>
                  </a:lnTo>
                  <a:lnTo>
                    <a:pt x="75090" y="31615"/>
                  </a:lnTo>
                  <a:lnTo>
                    <a:pt x="77506" y="34803"/>
                  </a:lnTo>
                  <a:lnTo>
                    <a:pt x="81383" y="62293"/>
                  </a:lnTo>
                  <a:lnTo>
                    <a:pt x="83398" y="95752"/>
                  </a:lnTo>
                  <a:lnTo>
                    <a:pt x="90534" y="108707"/>
                  </a:lnTo>
                  <a:lnTo>
                    <a:pt x="101073" y="121375"/>
                  </a:lnTo>
                  <a:lnTo>
                    <a:pt x="105157" y="122587"/>
                  </a:lnTo>
                  <a:lnTo>
                    <a:pt x="113229" y="1235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717"/>
            <p:cNvSpPr/>
            <p:nvPr/>
          </p:nvSpPr>
          <p:spPr>
            <a:xfrm>
              <a:off x="4252783" y="2708798"/>
              <a:ext cx="102884" cy="256210"/>
            </a:xfrm>
            <a:custGeom>
              <a:avLst/>
              <a:gdLst/>
              <a:ahLst/>
              <a:cxnLst/>
              <a:rect l="0" t="0" r="0" b="0"/>
              <a:pathLst>
                <a:path w="102884" h="256210">
                  <a:moveTo>
                    <a:pt x="0" y="19986"/>
                  </a:moveTo>
                  <a:lnTo>
                    <a:pt x="0" y="80589"/>
                  </a:lnTo>
                  <a:lnTo>
                    <a:pt x="3051" y="105065"/>
                  </a:lnTo>
                  <a:lnTo>
                    <a:pt x="9874" y="160271"/>
                  </a:lnTo>
                  <a:lnTo>
                    <a:pt x="11418" y="219209"/>
                  </a:lnTo>
                  <a:lnTo>
                    <a:pt x="19161" y="239228"/>
                  </a:lnTo>
                  <a:lnTo>
                    <a:pt x="20558" y="256209"/>
                  </a:lnTo>
                  <a:lnTo>
                    <a:pt x="20595" y="197144"/>
                  </a:lnTo>
                  <a:lnTo>
                    <a:pt x="20595" y="136654"/>
                  </a:lnTo>
                  <a:lnTo>
                    <a:pt x="20595" y="81164"/>
                  </a:lnTo>
                  <a:lnTo>
                    <a:pt x="21739" y="49826"/>
                  </a:lnTo>
                  <a:lnTo>
                    <a:pt x="33307" y="20326"/>
                  </a:lnTo>
                  <a:lnTo>
                    <a:pt x="45099" y="6323"/>
                  </a:lnTo>
                  <a:lnTo>
                    <a:pt x="51699" y="2472"/>
                  </a:lnTo>
                  <a:lnTo>
                    <a:pt x="65258" y="0"/>
                  </a:lnTo>
                  <a:lnTo>
                    <a:pt x="72100" y="2713"/>
                  </a:lnTo>
                  <a:lnTo>
                    <a:pt x="91282" y="19244"/>
                  </a:lnTo>
                  <a:lnTo>
                    <a:pt x="97777" y="31479"/>
                  </a:lnTo>
                  <a:lnTo>
                    <a:pt x="102669" y="64075"/>
                  </a:lnTo>
                  <a:lnTo>
                    <a:pt x="102883" y="74747"/>
                  </a:lnTo>
                  <a:lnTo>
                    <a:pt x="70902" y="113217"/>
                  </a:lnTo>
                  <a:lnTo>
                    <a:pt x="55364" y="128111"/>
                  </a:lnTo>
                  <a:lnTo>
                    <a:pt x="48252" y="130970"/>
                  </a:lnTo>
                  <a:lnTo>
                    <a:pt x="20595" y="1332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 name="SMARTInkShape-Group144"/>
          <p:cNvGrpSpPr/>
          <p:nvPr/>
        </p:nvGrpSpPr>
        <p:grpSpPr>
          <a:xfrm>
            <a:off x="5817973" y="2945027"/>
            <a:ext cx="2110947" cy="410121"/>
            <a:chOff x="5817973" y="2945027"/>
            <a:chExt cx="2110947" cy="410121"/>
          </a:xfrm>
        </p:grpSpPr>
        <p:sp>
          <p:nvSpPr>
            <p:cNvPr id="104" name="SMARTInkShape-718"/>
            <p:cNvSpPr/>
            <p:nvPr/>
          </p:nvSpPr>
          <p:spPr>
            <a:xfrm>
              <a:off x="7590739" y="3058721"/>
              <a:ext cx="338181" cy="142127"/>
            </a:xfrm>
            <a:custGeom>
              <a:avLst/>
              <a:gdLst/>
              <a:ahLst/>
              <a:cxnLst/>
              <a:rect l="0" t="0" r="0" b="0"/>
              <a:pathLst>
                <a:path w="338181" h="142127">
                  <a:moveTo>
                    <a:pt x="91045" y="9873"/>
                  </a:moveTo>
                  <a:lnTo>
                    <a:pt x="85578" y="4407"/>
                  </a:lnTo>
                  <a:lnTo>
                    <a:pt x="79843" y="1723"/>
                  </a:lnTo>
                  <a:lnTo>
                    <a:pt x="66839" y="0"/>
                  </a:lnTo>
                  <a:lnTo>
                    <a:pt x="45734" y="5169"/>
                  </a:lnTo>
                  <a:lnTo>
                    <a:pt x="33531" y="13884"/>
                  </a:lnTo>
                  <a:lnTo>
                    <a:pt x="13805" y="36505"/>
                  </a:lnTo>
                  <a:lnTo>
                    <a:pt x="2040" y="66076"/>
                  </a:lnTo>
                  <a:lnTo>
                    <a:pt x="0" y="79093"/>
                  </a:lnTo>
                  <a:lnTo>
                    <a:pt x="2145" y="89454"/>
                  </a:lnTo>
                  <a:lnTo>
                    <a:pt x="6733" y="101721"/>
                  </a:lnTo>
                  <a:lnTo>
                    <a:pt x="7378" y="105429"/>
                  </a:lnTo>
                  <a:lnTo>
                    <a:pt x="11145" y="112601"/>
                  </a:lnTo>
                  <a:lnTo>
                    <a:pt x="13750" y="116115"/>
                  </a:lnTo>
                  <a:lnTo>
                    <a:pt x="19697" y="120020"/>
                  </a:lnTo>
                  <a:lnTo>
                    <a:pt x="22885" y="121061"/>
                  </a:lnTo>
                  <a:lnTo>
                    <a:pt x="32530" y="119167"/>
                  </a:lnTo>
                  <a:lnTo>
                    <a:pt x="47773" y="111668"/>
                  </a:lnTo>
                  <a:lnTo>
                    <a:pt x="51898" y="108628"/>
                  </a:lnTo>
                  <a:lnTo>
                    <a:pt x="62586" y="105251"/>
                  </a:lnTo>
                  <a:lnTo>
                    <a:pt x="68640" y="104351"/>
                  </a:lnTo>
                  <a:lnTo>
                    <a:pt x="73820" y="101462"/>
                  </a:lnTo>
                  <a:lnTo>
                    <a:pt x="94016" y="79509"/>
                  </a:lnTo>
                  <a:lnTo>
                    <a:pt x="98085" y="72096"/>
                  </a:lnTo>
                  <a:lnTo>
                    <a:pt x="106166" y="52547"/>
                  </a:lnTo>
                  <a:lnTo>
                    <a:pt x="119069" y="31116"/>
                  </a:lnTo>
                  <a:lnTo>
                    <a:pt x="121886" y="10487"/>
                  </a:lnTo>
                  <a:lnTo>
                    <a:pt x="113067" y="18793"/>
                  </a:lnTo>
                  <a:lnTo>
                    <a:pt x="110579" y="56341"/>
                  </a:lnTo>
                  <a:lnTo>
                    <a:pt x="106210" y="64087"/>
                  </a:lnTo>
                  <a:lnTo>
                    <a:pt x="105732" y="68899"/>
                  </a:lnTo>
                  <a:lnTo>
                    <a:pt x="111341" y="105539"/>
                  </a:lnTo>
                  <a:lnTo>
                    <a:pt x="112585" y="107975"/>
                  </a:lnTo>
                  <a:lnTo>
                    <a:pt x="114557" y="109599"/>
                  </a:lnTo>
                  <a:lnTo>
                    <a:pt x="117018" y="110681"/>
                  </a:lnTo>
                  <a:lnTo>
                    <a:pt x="118657" y="112547"/>
                  </a:lnTo>
                  <a:lnTo>
                    <a:pt x="120479" y="117671"/>
                  </a:lnTo>
                  <a:lnTo>
                    <a:pt x="122109" y="119495"/>
                  </a:lnTo>
                  <a:lnTo>
                    <a:pt x="126971" y="121522"/>
                  </a:lnTo>
                  <a:lnTo>
                    <a:pt x="129870" y="119775"/>
                  </a:lnTo>
                  <a:lnTo>
                    <a:pt x="139416" y="108670"/>
                  </a:lnTo>
                  <a:lnTo>
                    <a:pt x="166570" y="88456"/>
                  </a:lnTo>
                  <a:lnTo>
                    <a:pt x="170378" y="81793"/>
                  </a:lnTo>
                  <a:lnTo>
                    <a:pt x="173213" y="75018"/>
                  </a:lnTo>
                  <a:lnTo>
                    <a:pt x="189724" y="47412"/>
                  </a:lnTo>
                  <a:lnTo>
                    <a:pt x="193169" y="31103"/>
                  </a:lnTo>
                  <a:lnTo>
                    <a:pt x="194003" y="20360"/>
                  </a:lnTo>
                  <a:lnTo>
                    <a:pt x="194014" y="25694"/>
                  </a:lnTo>
                  <a:lnTo>
                    <a:pt x="190965" y="31397"/>
                  </a:lnTo>
                  <a:lnTo>
                    <a:pt x="188551" y="34520"/>
                  </a:lnTo>
                  <a:lnTo>
                    <a:pt x="185866" y="44092"/>
                  </a:lnTo>
                  <a:lnTo>
                    <a:pt x="185819" y="57117"/>
                  </a:lnTo>
                  <a:lnTo>
                    <a:pt x="193942" y="119520"/>
                  </a:lnTo>
                  <a:lnTo>
                    <a:pt x="194018" y="142126"/>
                  </a:lnTo>
                  <a:lnTo>
                    <a:pt x="194018" y="134731"/>
                  </a:lnTo>
                  <a:lnTo>
                    <a:pt x="201095" y="125475"/>
                  </a:lnTo>
                  <a:lnTo>
                    <a:pt x="214823" y="98336"/>
                  </a:lnTo>
                  <a:lnTo>
                    <a:pt x="248852" y="58175"/>
                  </a:lnTo>
                  <a:lnTo>
                    <a:pt x="264675" y="47704"/>
                  </a:lnTo>
                  <a:lnTo>
                    <a:pt x="289323" y="42821"/>
                  </a:lnTo>
                  <a:lnTo>
                    <a:pt x="338180" y="510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719"/>
            <p:cNvSpPr/>
            <p:nvPr/>
          </p:nvSpPr>
          <p:spPr>
            <a:xfrm>
              <a:off x="7547955" y="2945027"/>
              <a:ext cx="20560" cy="236839"/>
            </a:xfrm>
            <a:custGeom>
              <a:avLst/>
              <a:gdLst/>
              <a:ahLst/>
              <a:cxnLst/>
              <a:rect l="0" t="0" r="0" b="0"/>
              <a:pathLst>
                <a:path w="20560" h="236839">
                  <a:moveTo>
                    <a:pt x="10261" y="0"/>
                  </a:moveTo>
                  <a:lnTo>
                    <a:pt x="4795" y="56358"/>
                  </a:lnTo>
                  <a:lnTo>
                    <a:pt x="246" y="119415"/>
                  </a:lnTo>
                  <a:lnTo>
                    <a:pt x="0" y="177530"/>
                  </a:lnTo>
                  <a:lnTo>
                    <a:pt x="5441" y="201213"/>
                  </a:lnTo>
                  <a:lnTo>
                    <a:pt x="20559" y="2368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720"/>
            <p:cNvSpPr/>
            <p:nvPr/>
          </p:nvSpPr>
          <p:spPr>
            <a:xfrm>
              <a:off x="7372865" y="3078892"/>
              <a:ext cx="133865" cy="113271"/>
            </a:xfrm>
            <a:custGeom>
              <a:avLst/>
              <a:gdLst/>
              <a:ahLst/>
              <a:cxnLst/>
              <a:rect l="0" t="0" r="0" b="0"/>
              <a:pathLst>
                <a:path w="133865" h="113271">
                  <a:moveTo>
                    <a:pt x="0" y="0"/>
                  </a:moveTo>
                  <a:lnTo>
                    <a:pt x="0" y="61982"/>
                  </a:lnTo>
                  <a:lnTo>
                    <a:pt x="3052" y="70644"/>
                  </a:lnTo>
                  <a:lnTo>
                    <a:pt x="7077" y="78307"/>
                  </a:lnTo>
                  <a:lnTo>
                    <a:pt x="10487" y="89054"/>
                  </a:lnTo>
                  <a:lnTo>
                    <a:pt x="15339" y="96024"/>
                  </a:lnTo>
                  <a:lnTo>
                    <a:pt x="21310" y="99884"/>
                  </a:lnTo>
                  <a:lnTo>
                    <a:pt x="34467" y="102363"/>
                  </a:lnTo>
                  <a:lnTo>
                    <a:pt x="50129" y="102792"/>
                  </a:lnTo>
                  <a:lnTo>
                    <a:pt x="59656" y="99841"/>
                  </a:lnTo>
                  <a:lnTo>
                    <a:pt x="79810" y="84254"/>
                  </a:lnTo>
                  <a:lnTo>
                    <a:pt x="95093" y="68315"/>
                  </a:lnTo>
                  <a:lnTo>
                    <a:pt x="109358" y="43749"/>
                  </a:lnTo>
                  <a:lnTo>
                    <a:pt x="113256" y="10514"/>
                  </a:lnTo>
                  <a:lnTo>
                    <a:pt x="113266" y="15828"/>
                  </a:lnTo>
                  <a:lnTo>
                    <a:pt x="110218" y="21527"/>
                  </a:lnTo>
                  <a:lnTo>
                    <a:pt x="107803" y="24649"/>
                  </a:lnTo>
                  <a:lnTo>
                    <a:pt x="107337" y="29018"/>
                  </a:lnTo>
                  <a:lnTo>
                    <a:pt x="116189" y="87663"/>
                  </a:lnTo>
                  <a:lnTo>
                    <a:pt x="123135" y="111771"/>
                  </a:lnTo>
                  <a:lnTo>
                    <a:pt x="133864"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721"/>
            <p:cNvSpPr/>
            <p:nvPr/>
          </p:nvSpPr>
          <p:spPr>
            <a:xfrm>
              <a:off x="7197811" y="3078892"/>
              <a:ext cx="133866" cy="276256"/>
            </a:xfrm>
            <a:custGeom>
              <a:avLst/>
              <a:gdLst/>
              <a:ahLst/>
              <a:cxnLst/>
              <a:rect l="0" t="0" r="0" b="0"/>
              <a:pathLst>
                <a:path w="133866" h="276256">
                  <a:moveTo>
                    <a:pt x="133865" y="0"/>
                  </a:moveTo>
                  <a:lnTo>
                    <a:pt x="109361" y="0"/>
                  </a:lnTo>
                  <a:lnTo>
                    <a:pt x="81860" y="15297"/>
                  </a:lnTo>
                  <a:lnTo>
                    <a:pt x="59187" y="34078"/>
                  </a:lnTo>
                  <a:lnTo>
                    <a:pt x="54908" y="41080"/>
                  </a:lnTo>
                  <a:lnTo>
                    <a:pt x="53008" y="50294"/>
                  </a:lnTo>
                  <a:lnTo>
                    <a:pt x="51686" y="82942"/>
                  </a:lnTo>
                  <a:lnTo>
                    <a:pt x="52764" y="86186"/>
                  </a:lnTo>
                  <a:lnTo>
                    <a:pt x="54626" y="88349"/>
                  </a:lnTo>
                  <a:lnTo>
                    <a:pt x="60370" y="91821"/>
                  </a:lnTo>
                  <a:lnTo>
                    <a:pt x="84858" y="92600"/>
                  </a:lnTo>
                  <a:lnTo>
                    <a:pt x="92252" y="89591"/>
                  </a:lnTo>
                  <a:lnTo>
                    <a:pt x="111212" y="73935"/>
                  </a:lnTo>
                  <a:lnTo>
                    <a:pt x="133298" y="22841"/>
                  </a:lnTo>
                  <a:lnTo>
                    <a:pt x="133861" y="10440"/>
                  </a:lnTo>
                  <a:lnTo>
                    <a:pt x="133865" y="68881"/>
                  </a:lnTo>
                  <a:lnTo>
                    <a:pt x="133865" y="133136"/>
                  </a:lnTo>
                  <a:lnTo>
                    <a:pt x="128398" y="187473"/>
                  </a:lnTo>
                  <a:lnTo>
                    <a:pt x="113002" y="248106"/>
                  </a:lnTo>
                  <a:lnTo>
                    <a:pt x="109660" y="254648"/>
                  </a:lnTo>
                  <a:lnTo>
                    <a:pt x="105141" y="259009"/>
                  </a:lnTo>
                  <a:lnTo>
                    <a:pt x="72710" y="275370"/>
                  </a:lnTo>
                  <a:lnTo>
                    <a:pt x="69068" y="276255"/>
                  </a:lnTo>
                  <a:lnTo>
                    <a:pt x="47543" y="272036"/>
                  </a:lnTo>
                  <a:lnTo>
                    <a:pt x="30359" y="263539"/>
                  </a:lnTo>
                  <a:lnTo>
                    <a:pt x="18021" y="248309"/>
                  </a:lnTo>
                  <a:lnTo>
                    <a:pt x="13729" y="235834"/>
                  </a:lnTo>
                  <a:lnTo>
                    <a:pt x="9605" y="216534"/>
                  </a:lnTo>
                  <a:lnTo>
                    <a:pt x="0" y="195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722"/>
            <p:cNvSpPr/>
            <p:nvPr/>
          </p:nvSpPr>
          <p:spPr>
            <a:xfrm>
              <a:off x="7136026" y="3078909"/>
              <a:ext cx="61696" cy="113254"/>
            </a:xfrm>
            <a:custGeom>
              <a:avLst/>
              <a:gdLst/>
              <a:ahLst/>
              <a:cxnLst/>
              <a:rect l="0" t="0" r="0" b="0"/>
              <a:pathLst>
                <a:path w="61696" h="113254">
                  <a:moveTo>
                    <a:pt x="0" y="72064"/>
                  </a:moveTo>
                  <a:lnTo>
                    <a:pt x="5467" y="66597"/>
                  </a:lnTo>
                  <a:lnTo>
                    <a:pt x="11202" y="63914"/>
                  </a:lnTo>
                  <a:lnTo>
                    <a:pt x="14334" y="63198"/>
                  </a:lnTo>
                  <a:lnTo>
                    <a:pt x="24207" y="56724"/>
                  </a:lnTo>
                  <a:lnTo>
                    <a:pt x="53998" y="27136"/>
                  </a:lnTo>
                  <a:lnTo>
                    <a:pt x="58324" y="18535"/>
                  </a:lnTo>
                  <a:lnTo>
                    <a:pt x="61695" y="622"/>
                  </a:lnTo>
                  <a:lnTo>
                    <a:pt x="43044" y="0"/>
                  </a:lnTo>
                  <a:lnTo>
                    <a:pt x="27021" y="14317"/>
                  </a:lnTo>
                  <a:lnTo>
                    <a:pt x="3034" y="60518"/>
                  </a:lnTo>
                  <a:lnTo>
                    <a:pt x="2023" y="64367"/>
                  </a:lnTo>
                  <a:lnTo>
                    <a:pt x="2493" y="68077"/>
                  </a:lnTo>
                  <a:lnTo>
                    <a:pt x="11751" y="90321"/>
                  </a:lnTo>
                  <a:lnTo>
                    <a:pt x="25348" y="105442"/>
                  </a:lnTo>
                  <a:lnTo>
                    <a:pt x="38878" y="112224"/>
                  </a:lnTo>
                  <a:lnTo>
                    <a:pt x="51488" y="1132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723"/>
            <p:cNvSpPr/>
            <p:nvPr/>
          </p:nvSpPr>
          <p:spPr>
            <a:xfrm>
              <a:off x="7043351" y="3078892"/>
              <a:ext cx="92676" cy="123526"/>
            </a:xfrm>
            <a:custGeom>
              <a:avLst/>
              <a:gdLst/>
              <a:ahLst/>
              <a:cxnLst/>
              <a:rect l="0" t="0" r="0" b="0"/>
              <a:pathLst>
                <a:path w="92676" h="123526">
                  <a:moveTo>
                    <a:pt x="0" y="20594"/>
                  </a:moveTo>
                  <a:lnTo>
                    <a:pt x="0" y="81577"/>
                  </a:lnTo>
                  <a:lnTo>
                    <a:pt x="0" y="106358"/>
                  </a:lnTo>
                  <a:lnTo>
                    <a:pt x="1145" y="108662"/>
                  </a:lnTo>
                  <a:lnTo>
                    <a:pt x="3052" y="110198"/>
                  </a:lnTo>
                  <a:lnTo>
                    <a:pt x="5468" y="111222"/>
                  </a:lnTo>
                  <a:lnTo>
                    <a:pt x="7078" y="113049"/>
                  </a:lnTo>
                  <a:lnTo>
                    <a:pt x="10287" y="123525"/>
                  </a:lnTo>
                  <a:lnTo>
                    <a:pt x="10297" y="89190"/>
                  </a:lnTo>
                  <a:lnTo>
                    <a:pt x="13349" y="82355"/>
                  </a:lnTo>
                  <a:lnTo>
                    <a:pt x="61792" y="20650"/>
                  </a:lnTo>
                  <a:lnTo>
                    <a:pt x="78948" y="4584"/>
                  </a:lnTo>
                  <a:lnTo>
                    <a:pt x="926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724"/>
            <p:cNvSpPr/>
            <p:nvPr/>
          </p:nvSpPr>
          <p:spPr>
            <a:xfrm>
              <a:off x="6919784" y="3068594"/>
              <a:ext cx="92677" cy="123564"/>
            </a:xfrm>
            <a:custGeom>
              <a:avLst/>
              <a:gdLst/>
              <a:ahLst/>
              <a:cxnLst/>
              <a:rect l="0" t="0" r="0" b="0"/>
              <a:pathLst>
                <a:path w="92677" h="123564">
                  <a:moveTo>
                    <a:pt x="0" y="30892"/>
                  </a:moveTo>
                  <a:lnTo>
                    <a:pt x="0" y="64971"/>
                  </a:lnTo>
                  <a:lnTo>
                    <a:pt x="3052" y="71973"/>
                  </a:lnTo>
                  <a:lnTo>
                    <a:pt x="5465" y="75441"/>
                  </a:lnTo>
                  <a:lnTo>
                    <a:pt x="8865" y="91256"/>
                  </a:lnTo>
                  <a:lnTo>
                    <a:pt x="10296" y="123563"/>
                  </a:lnTo>
                  <a:lnTo>
                    <a:pt x="10296" y="118100"/>
                  </a:lnTo>
                  <a:lnTo>
                    <a:pt x="20784" y="86647"/>
                  </a:lnTo>
                  <a:lnTo>
                    <a:pt x="27389" y="74617"/>
                  </a:lnTo>
                  <a:lnTo>
                    <a:pt x="29334" y="63293"/>
                  </a:lnTo>
                  <a:lnTo>
                    <a:pt x="46830" y="38586"/>
                  </a:lnTo>
                  <a:lnTo>
                    <a:pt x="58189" y="28591"/>
                  </a:lnTo>
                  <a:lnTo>
                    <a:pt x="82062" y="13147"/>
                  </a:lnTo>
                  <a:lnTo>
                    <a:pt x="9267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725"/>
            <p:cNvSpPr/>
            <p:nvPr/>
          </p:nvSpPr>
          <p:spPr>
            <a:xfrm>
              <a:off x="6858000" y="3017108"/>
              <a:ext cx="20596" cy="30893"/>
            </a:xfrm>
            <a:custGeom>
              <a:avLst/>
              <a:gdLst/>
              <a:ahLst/>
              <a:cxnLst/>
              <a:rect l="0" t="0" r="0" b="0"/>
              <a:pathLst>
                <a:path w="20596" h="30893">
                  <a:moveTo>
                    <a:pt x="20595" y="30892"/>
                  </a:moveTo>
                  <a:lnTo>
                    <a:pt x="15127" y="30892"/>
                  </a:lnTo>
                  <a:lnTo>
                    <a:pt x="13517" y="29748"/>
                  </a:lnTo>
                  <a:lnTo>
                    <a:pt x="12443" y="27841"/>
                  </a:lnTo>
                  <a:lnTo>
                    <a:pt x="11729" y="25425"/>
                  </a:lnTo>
                  <a:lnTo>
                    <a:pt x="10107" y="23815"/>
                  </a:lnTo>
                  <a:lnTo>
                    <a:pt x="5255" y="22026"/>
                  </a:lnTo>
                  <a:lnTo>
                    <a:pt x="3503" y="20405"/>
                  </a:lnTo>
                  <a:lnTo>
                    <a:pt x="137" y="1075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726"/>
            <p:cNvSpPr/>
            <p:nvPr/>
          </p:nvSpPr>
          <p:spPr>
            <a:xfrm>
              <a:off x="6847702" y="3078892"/>
              <a:ext cx="20596" cy="123560"/>
            </a:xfrm>
            <a:custGeom>
              <a:avLst/>
              <a:gdLst/>
              <a:ahLst/>
              <a:cxnLst/>
              <a:rect l="0" t="0" r="0" b="0"/>
              <a:pathLst>
                <a:path w="20596" h="123560">
                  <a:moveTo>
                    <a:pt x="0" y="0"/>
                  </a:moveTo>
                  <a:lnTo>
                    <a:pt x="5467" y="5466"/>
                  </a:lnTo>
                  <a:lnTo>
                    <a:pt x="8152" y="11201"/>
                  </a:lnTo>
                  <a:lnTo>
                    <a:pt x="19943" y="72356"/>
                  </a:lnTo>
                  <a:lnTo>
                    <a:pt x="20595" y="123559"/>
                  </a:lnTo>
                  <a:lnTo>
                    <a:pt x="10298"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727"/>
            <p:cNvSpPr/>
            <p:nvPr/>
          </p:nvSpPr>
          <p:spPr>
            <a:xfrm>
              <a:off x="6693243" y="2965622"/>
              <a:ext cx="123569" cy="288325"/>
            </a:xfrm>
            <a:custGeom>
              <a:avLst/>
              <a:gdLst/>
              <a:ahLst/>
              <a:cxnLst/>
              <a:rect l="0" t="0" r="0" b="0"/>
              <a:pathLst>
                <a:path w="123569" h="288325">
                  <a:moveTo>
                    <a:pt x="123568" y="0"/>
                  </a:moveTo>
                  <a:lnTo>
                    <a:pt x="115347" y="9365"/>
                  </a:lnTo>
                  <a:lnTo>
                    <a:pt x="78930" y="69141"/>
                  </a:lnTo>
                  <a:lnTo>
                    <a:pt x="58732" y="120341"/>
                  </a:lnTo>
                  <a:lnTo>
                    <a:pt x="35278" y="182426"/>
                  </a:lnTo>
                  <a:lnTo>
                    <a:pt x="6903" y="243454"/>
                  </a:lnTo>
                  <a:lnTo>
                    <a:pt x="0" y="2883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728"/>
            <p:cNvSpPr/>
            <p:nvPr/>
          </p:nvSpPr>
          <p:spPr>
            <a:xfrm>
              <a:off x="6579973" y="3058297"/>
              <a:ext cx="82379" cy="123390"/>
            </a:xfrm>
            <a:custGeom>
              <a:avLst/>
              <a:gdLst/>
              <a:ahLst/>
              <a:cxnLst/>
              <a:rect l="0" t="0" r="0" b="0"/>
              <a:pathLst>
                <a:path w="82379" h="123390">
                  <a:moveTo>
                    <a:pt x="0" y="0"/>
                  </a:moveTo>
                  <a:lnTo>
                    <a:pt x="0" y="58970"/>
                  </a:lnTo>
                  <a:lnTo>
                    <a:pt x="0" y="106357"/>
                  </a:lnTo>
                  <a:lnTo>
                    <a:pt x="3052" y="113249"/>
                  </a:lnTo>
                  <a:lnTo>
                    <a:pt x="10172" y="123389"/>
                  </a:lnTo>
                  <a:lnTo>
                    <a:pt x="11440" y="74359"/>
                  </a:lnTo>
                  <a:lnTo>
                    <a:pt x="18448" y="50581"/>
                  </a:lnTo>
                  <a:lnTo>
                    <a:pt x="20171" y="29315"/>
                  </a:lnTo>
                  <a:lnTo>
                    <a:pt x="21457" y="26408"/>
                  </a:lnTo>
                  <a:lnTo>
                    <a:pt x="23458" y="24470"/>
                  </a:lnTo>
                  <a:lnTo>
                    <a:pt x="25935" y="23178"/>
                  </a:lnTo>
                  <a:lnTo>
                    <a:pt x="27588" y="21173"/>
                  </a:lnTo>
                  <a:lnTo>
                    <a:pt x="29424" y="15894"/>
                  </a:lnTo>
                  <a:lnTo>
                    <a:pt x="31057" y="14028"/>
                  </a:lnTo>
                  <a:lnTo>
                    <a:pt x="39628" y="10789"/>
                  </a:lnTo>
                  <a:lnTo>
                    <a:pt x="55384" y="10340"/>
                  </a:lnTo>
                  <a:lnTo>
                    <a:pt x="61991" y="7265"/>
                  </a:lnTo>
                  <a:lnTo>
                    <a:pt x="68741" y="3229"/>
                  </a:lnTo>
                  <a:lnTo>
                    <a:pt x="8237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729"/>
            <p:cNvSpPr/>
            <p:nvPr/>
          </p:nvSpPr>
          <p:spPr>
            <a:xfrm>
              <a:off x="6426027" y="3058759"/>
              <a:ext cx="112758" cy="123107"/>
            </a:xfrm>
            <a:custGeom>
              <a:avLst/>
              <a:gdLst/>
              <a:ahLst/>
              <a:cxnLst/>
              <a:rect l="0" t="0" r="0" b="0"/>
              <a:pathLst>
                <a:path w="112758" h="123107">
                  <a:moveTo>
                    <a:pt x="81865" y="20133"/>
                  </a:moveTo>
                  <a:lnTo>
                    <a:pt x="81865" y="11266"/>
                  </a:lnTo>
                  <a:lnTo>
                    <a:pt x="76399" y="4793"/>
                  </a:lnTo>
                  <a:lnTo>
                    <a:pt x="70663" y="1874"/>
                  </a:lnTo>
                  <a:lnTo>
                    <a:pt x="57660" y="0"/>
                  </a:lnTo>
                  <a:lnTo>
                    <a:pt x="50894" y="2794"/>
                  </a:lnTo>
                  <a:lnTo>
                    <a:pt x="44073" y="6706"/>
                  </a:lnTo>
                  <a:lnTo>
                    <a:pt x="37227" y="8444"/>
                  </a:lnTo>
                  <a:lnTo>
                    <a:pt x="21475" y="25822"/>
                  </a:lnTo>
                  <a:lnTo>
                    <a:pt x="2089" y="61008"/>
                  </a:lnTo>
                  <a:lnTo>
                    <a:pt x="0" y="85923"/>
                  </a:lnTo>
                  <a:lnTo>
                    <a:pt x="973" y="91452"/>
                  </a:lnTo>
                  <a:lnTo>
                    <a:pt x="2766" y="95139"/>
                  </a:lnTo>
                  <a:lnTo>
                    <a:pt x="5105" y="97597"/>
                  </a:lnTo>
                  <a:lnTo>
                    <a:pt x="7705" y="103378"/>
                  </a:lnTo>
                  <a:lnTo>
                    <a:pt x="8397" y="106521"/>
                  </a:lnTo>
                  <a:lnTo>
                    <a:pt x="10004" y="108617"/>
                  </a:lnTo>
                  <a:lnTo>
                    <a:pt x="14840" y="110945"/>
                  </a:lnTo>
                  <a:lnTo>
                    <a:pt x="33953" y="112645"/>
                  </a:lnTo>
                  <a:lnTo>
                    <a:pt x="40740" y="109684"/>
                  </a:lnTo>
                  <a:lnTo>
                    <a:pt x="47569" y="105699"/>
                  </a:lnTo>
                  <a:lnTo>
                    <a:pt x="54417" y="103928"/>
                  </a:lnTo>
                  <a:lnTo>
                    <a:pt x="56703" y="102311"/>
                  </a:lnTo>
                  <a:lnTo>
                    <a:pt x="58226" y="100090"/>
                  </a:lnTo>
                  <a:lnTo>
                    <a:pt x="78715" y="58537"/>
                  </a:lnTo>
                  <a:lnTo>
                    <a:pt x="87669" y="45369"/>
                  </a:lnTo>
                  <a:lnTo>
                    <a:pt x="90830" y="34221"/>
                  </a:lnTo>
                  <a:lnTo>
                    <a:pt x="92157" y="10015"/>
                  </a:lnTo>
                  <a:lnTo>
                    <a:pt x="92160" y="15355"/>
                  </a:lnTo>
                  <a:lnTo>
                    <a:pt x="82053" y="74317"/>
                  </a:lnTo>
                  <a:lnTo>
                    <a:pt x="83093" y="85404"/>
                  </a:lnTo>
                  <a:lnTo>
                    <a:pt x="90032" y="104895"/>
                  </a:lnTo>
                  <a:lnTo>
                    <a:pt x="90740" y="110966"/>
                  </a:lnTo>
                  <a:lnTo>
                    <a:pt x="92359" y="115012"/>
                  </a:lnTo>
                  <a:lnTo>
                    <a:pt x="94581" y="117710"/>
                  </a:lnTo>
                  <a:lnTo>
                    <a:pt x="102323" y="123013"/>
                  </a:lnTo>
                  <a:lnTo>
                    <a:pt x="112757" y="1231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730"/>
            <p:cNvSpPr/>
            <p:nvPr/>
          </p:nvSpPr>
          <p:spPr>
            <a:xfrm>
              <a:off x="6368094" y="2986216"/>
              <a:ext cx="26528" cy="205947"/>
            </a:xfrm>
            <a:custGeom>
              <a:avLst/>
              <a:gdLst/>
              <a:ahLst/>
              <a:cxnLst/>
              <a:rect l="0" t="0" r="0" b="0"/>
              <a:pathLst>
                <a:path w="26528" h="205947">
                  <a:moveTo>
                    <a:pt x="5933" y="0"/>
                  </a:moveTo>
                  <a:lnTo>
                    <a:pt x="5933" y="43332"/>
                  </a:lnTo>
                  <a:lnTo>
                    <a:pt x="0" y="66318"/>
                  </a:lnTo>
                  <a:lnTo>
                    <a:pt x="5485" y="129635"/>
                  </a:lnTo>
                  <a:lnTo>
                    <a:pt x="5925" y="187101"/>
                  </a:lnTo>
                  <a:lnTo>
                    <a:pt x="8216" y="191094"/>
                  </a:lnTo>
                  <a:lnTo>
                    <a:pt x="26527"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731"/>
            <p:cNvSpPr/>
            <p:nvPr/>
          </p:nvSpPr>
          <p:spPr>
            <a:xfrm>
              <a:off x="6178378" y="3048000"/>
              <a:ext cx="133866" cy="154460"/>
            </a:xfrm>
            <a:custGeom>
              <a:avLst/>
              <a:gdLst/>
              <a:ahLst/>
              <a:cxnLst/>
              <a:rect l="0" t="0" r="0" b="0"/>
              <a:pathLst>
                <a:path w="133866" h="154460">
                  <a:moveTo>
                    <a:pt x="0" y="0"/>
                  </a:moveTo>
                  <a:lnTo>
                    <a:pt x="9875" y="9873"/>
                  </a:lnTo>
                  <a:lnTo>
                    <a:pt x="10172" y="15638"/>
                  </a:lnTo>
                  <a:lnTo>
                    <a:pt x="281" y="78604"/>
                  </a:lnTo>
                  <a:lnTo>
                    <a:pt x="1227" y="95879"/>
                  </a:lnTo>
                  <a:lnTo>
                    <a:pt x="10496" y="118669"/>
                  </a:lnTo>
                  <a:lnTo>
                    <a:pt x="12717" y="120302"/>
                  </a:lnTo>
                  <a:lnTo>
                    <a:pt x="18238" y="123260"/>
                  </a:lnTo>
                  <a:lnTo>
                    <a:pt x="28999" y="132242"/>
                  </a:lnTo>
                  <a:lnTo>
                    <a:pt x="35798" y="133384"/>
                  </a:lnTo>
                  <a:lnTo>
                    <a:pt x="45060" y="133722"/>
                  </a:lnTo>
                  <a:lnTo>
                    <a:pt x="51681" y="130751"/>
                  </a:lnTo>
                  <a:lnTo>
                    <a:pt x="68674" y="117437"/>
                  </a:lnTo>
                  <a:lnTo>
                    <a:pt x="75525" y="115122"/>
                  </a:lnTo>
                  <a:lnTo>
                    <a:pt x="82384" y="104940"/>
                  </a:lnTo>
                  <a:lnTo>
                    <a:pt x="99922" y="70107"/>
                  </a:lnTo>
                  <a:lnTo>
                    <a:pt x="102761" y="58618"/>
                  </a:lnTo>
                  <a:lnTo>
                    <a:pt x="110857" y="41920"/>
                  </a:lnTo>
                  <a:lnTo>
                    <a:pt x="113259" y="20777"/>
                  </a:lnTo>
                  <a:lnTo>
                    <a:pt x="113267" y="26115"/>
                  </a:lnTo>
                  <a:lnTo>
                    <a:pt x="110218" y="31820"/>
                  </a:lnTo>
                  <a:lnTo>
                    <a:pt x="107803" y="34943"/>
                  </a:lnTo>
                  <a:lnTo>
                    <a:pt x="103928" y="62330"/>
                  </a:lnTo>
                  <a:lnTo>
                    <a:pt x="103010" y="110194"/>
                  </a:lnTo>
                  <a:lnTo>
                    <a:pt x="106042" y="120674"/>
                  </a:lnTo>
                  <a:lnTo>
                    <a:pt x="123406" y="154140"/>
                  </a:lnTo>
                  <a:lnTo>
                    <a:pt x="133865" y="1544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732"/>
            <p:cNvSpPr/>
            <p:nvPr/>
          </p:nvSpPr>
          <p:spPr>
            <a:xfrm>
              <a:off x="6023919" y="3058297"/>
              <a:ext cx="102963" cy="288105"/>
            </a:xfrm>
            <a:custGeom>
              <a:avLst/>
              <a:gdLst/>
              <a:ahLst/>
              <a:cxnLst/>
              <a:rect l="0" t="0" r="0" b="0"/>
              <a:pathLst>
                <a:path w="102963" h="288105">
                  <a:moveTo>
                    <a:pt x="92675" y="0"/>
                  </a:moveTo>
                  <a:lnTo>
                    <a:pt x="77336" y="0"/>
                  </a:lnTo>
                  <a:lnTo>
                    <a:pt x="57821" y="15298"/>
                  </a:lnTo>
                  <a:lnTo>
                    <a:pt x="46625" y="26907"/>
                  </a:lnTo>
                  <a:lnTo>
                    <a:pt x="12297" y="85385"/>
                  </a:lnTo>
                  <a:lnTo>
                    <a:pt x="12774" y="88960"/>
                  </a:lnTo>
                  <a:lnTo>
                    <a:pt x="19757" y="102737"/>
                  </a:lnTo>
                  <a:lnTo>
                    <a:pt x="20223" y="107826"/>
                  </a:lnTo>
                  <a:lnTo>
                    <a:pt x="22634" y="108496"/>
                  </a:lnTo>
                  <a:lnTo>
                    <a:pt x="48838" y="102018"/>
                  </a:lnTo>
                  <a:lnTo>
                    <a:pt x="55267" y="97591"/>
                  </a:lnTo>
                  <a:lnTo>
                    <a:pt x="77822" y="66056"/>
                  </a:lnTo>
                  <a:lnTo>
                    <a:pt x="84528" y="51653"/>
                  </a:lnTo>
                  <a:lnTo>
                    <a:pt x="91067" y="43256"/>
                  </a:lnTo>
                  <a:lnTo>
                    <a:pt x="92671" y="11808"/>
                  </a:lnTo>
                  <a:lnTo>
                    <a:pt x="93819" y="75928"/>
                  </a:lnTo>
                  <a:lnTo>
                    <a:pt x="101541" y="109893"/>
                  </a:lnTo>
                  <a:lnTo>
                    <a:pt x="102785" y="171672"/>
                  </a:lnTo>
                  <a:lnTo>
                    <a:pt x="102962" y="232605"/>
                  </a:lnTo>
                  <a:lnTo>
                    <a:pt x="99917" y="243729"/>
                  </a:lnTo>
                  <a:lnTo>
                    <a:pt x="78767" y="279829"/>
                  </a:lnTo>
                  <a:lnTo>
                    <a:pt x="72002" y="284549"/>
                  </a:lnTo>
                  <a:lnTo>
                    <a:pt x="64037" y="286647"/>
                  </a:lnTo>
                  <a:lnTo>
                    <a:pt x="39183" y="288104"/>
                  </a:lnTo>
                  <a:lnTo>
                    <a:pt x="28474" y="282124"/>
                  </a:lnTo>
                  <a:lnTo>
                    <a:pt x="8421" y="265107"/>
                  </a:lnTo>
                  <a:lnTo>
                    <a:pt x="3743" y="254742"/>
                  </a:lnTo>
                  <a:lnTo>
                    <a:pt x="0" y="216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733"/>
            <p:cNvSpPr/>
            <p:nvPr/>
          </p:nvSpPr>
          <p:spPr>
            <a:xfrm>
              <a:off x="5910649" y="3058737"/>
              <a:ext cx="82379" cy="122515"/>
            </a:xfrm>
            <a:custGeom>
              <a:avLst/>
              <a:gdLst/>
              <a:ahLst/>
              <a:cxnLst/>
              <a:rect l="0" t="0" r="0" b="0"/>
              <a:pathLst>
                <a:path w="82379" h="122515">
                  <a:moveTo>
                    <a:pt x="0" y="81939"/>
                  </a:moveTo>
                  <a:lnTo>
                    <a:pt x="5466" y="81939"/>
                  </a:lnTo>
                  <a:lnTo>
                    <a:pt x="7076" y="80795"/>
                  </a:lnTo>
                  <a:lnTo>
                    <a:pt x="8149" y="78888"/>
                  </a:lnTo>
                  <a:lnTo>
                    <a:pt x="8865" y="76472"/>
                  </a:lnTo>
                  <a:lnTo>
                    <a:pt x="15763" y="70737"/>
                  </a:lnTo>
                  <a:lnTo>
                    <a:pt x="25312" y="65519"/>
                  </a:lnTo>
                  <a:lnTo>
                    <a:pt x="37120" y="61437"/>
                  </a:lnTo>
                  <a:lnTo>
                    <a:pt x="44337" y="56427"/>
                  </a:lnTo>
                  <a:lnTo>
                    <a:pt x="48310" y="50387"/>
                  </a:lnTo>
                  <a:lnTo>
                    <a:pt x="49368" y="47174"/>
                  </a:lnTo>
                  <a:lnTo>
                    <a:pt x="56646" y="40554"/>
                  </a:lnTo>
                  <a:lnTo>
                    <a:pt x="65222" y="33798"/>
                  </a:lnTo>
                  <a:lnTo>
                    <a:pt x="69033" y="26981"/>
                  </a:lnTo>
                  <a:lnTo>
                    <a:pt x="72002" y="10459"/>
                  </a:lnTo>
                  <a:lnTo>
                    <a:pt x="63208" y="1045"/>
                  </a:lnTo>
                  <a:lnTo>
                    <a:pt x="56739" y="0"/>
                  </a:lnTo>
                  <a:lnTo>
                    <a:pt x="50769" y="2807"/>
                  </a:lnTo>
                  <a:lnTo>
                    <a:pt x="47576" y="5157"/>
                  </a:lnTo>
                  <a:lnTo>
                    <a:pt x="44027" y="10819"/>
                  </a:lnTo>
                  <a:lnTo>
                    <a:pt x="43080" y="13931"/>
                  </a:lnTo>
                  <a:lnTo>
                    <a:pt x="13790" y="50435"/>
                  </a:lnTo>
                  <a:lnTo>
                    <a:pt x="10705" y="57640"/>
                  </a:lnTo>
                  <a:lnTo>
                    <a:pt x="3680" y="69273"/>
                  </a:lnTo>
                  <a:lnTo>
                    <a:pt x="1635" y="80504"/>
                  </a:lnTo>
                  <a:lnTo>
                    <a:pt x="3777" y="90073"/>
                  </a:lnTo>
                  <a:lnTo>
                    <a:pt x="14476" y="105538"/>
                  </a:lnTo>
                  <a:lnTo>
                    <a:pt x="24248" y="116136"/>
                  </a:lnTo>
                  <a:lnTo>
                    <a:pt x="30990" y="120020"/>
                  </a:lnTo>
                  <a:lnTo>
                    <a:pt x="44640" y="122514"/>
                  </a:lnTo>
                  <a:lnTo>
                    <a:pt x="82378" y="1128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734"/>
            <p:cNvSpPr/>
            <p:nvPr/>
          </p:nvSpPr>
          <p:spPr>
            <a:xfrm>
              <a:off x="5817973" y="3058297"/>
              <a:ext cx="102974" cy="133850"/>
            </a:xfrm>
            <a:custGeom>
              <a:avLst/>
              <a:gdLst/>
              <a:ahLst/>
              <a:cxnLst/>
              <a:rect l="0" t="0" r="0" b="0"/>
              <a:pathLst>
                <a:path w="102974" h="133850">
                  <a:moveTo>
                    <a:pt x="0" y="41189"/>
                  </a:moveTo>
                  <a:lnTo>
                    <a:pt x="0" y="31316"/>
                  </a:lnTo>
                  <a:lnTo>
                    <a:pt x="10172" y="30895"/>
                  </a:lnTo>
                  <a:lnTo>
                    <a:pt x="13349" y="78246"/>
                  </a:lnTo>
                  <a:lnTo>
                    <a:pt x="16230" y="93128"/>
                  </a:lnTo>
                  <a:lnTo>
                    <a:pt x="10298" y="133849"/>
                  </a:lnTo>
                  <a:lnTo>
                    <a:pt x="15764" y="128394"/>
                  </a:lnTo>
                  <a:lnTo>
                    <a:pt x="18448" y="119611"/>
                  </a:lnTo>
                  <a:lnTo>
                    <a:pt x="20170" y="106260"/>
                  </a:lnTo>
                  <a:lnTo>
                    <a:pt x="28689" y="81004"/>
                  </a:lnTo>
                  <a:lnTo>
                    <a:pt x="31746" y="49017"/>
                  </a:lnTo>
                  <a:lnTo>
                    <a:pt x="40208" y="31490"/>
                  </a:lnTo>
                  <a:lnTo>
                    <a:pt x="40753" y="26200"/>
                  </a:lnTo>
                  <a:lnTo>
                    <a:pt x="44046" y="20035"/>
                  </a:lnTo>
                  <a:lnTo>
                    <a:pt x="46526" y="16789"/>
                  </a:lnTo>
                  <a:lnTo>
                    <a:pt x="52333" y="13183"/>
                  </a:lnTo>
                  <a:lnTo>
                    <a:pt x="55484" y="12221"/>
                  </a:lnTo>
                  <a:lnTo>
                    <a:pt x="57583" y="10435"/>
                  </a:lnTo>
                  <a:lnTo>
                    <a:pt x="59917" y="5401"/>
                  </a:lnTo>
                  <a:lnTo>
                    <a:pt x="61683" y="3601"/>
                  </a:lnTo>
                  <a:lnTo>
                    <a:pt x="66698" y="1601"/>
                  </a:lnTo>
                  <a:lnTo>
                    <a:pt x="1029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7" name="SMARTInkShape-Group145"/>
          <p:cNvGrpSpPr/>
          <p:nvPr/>
        </p:nvGrpSpPr>
        <p:grpSpPr>
          <a:xfrm>
            <a:off x="4335162" y="3243649"/>
            <a:ext cx="494271" cy="224505"/>
            <a:chOff x="4335162" y="3243649"/>
            <a:chExt cx="494271" cy="224505"/>
          </a:xfrm>
        </p:grpSpPr>
        <p:sp>
          <p:nvSpPr>
            <p:cNvPr id="122" name="SMARTInkShape-735"/>
            <p:cNvSpPr/>
            <p:nvPr/>
          </p:nvSpPr>
          <p:spPr>
            <a:xfrm>
              <a:off x="4716162" y="3274540"/>
              <a:ext cx="30893" cy="180611"/>
            </a:xfrm>
            <a:custGeom>
              <a:avLst/>
              <a:gdLst/>
              <a:ahLst/>
              <a:cxnLst/>
              <a:rect l="0" t="0" r="0" b="0"/>
              <a:pathLst>
                <a:path w="30893" h="180611">
                  <a:moveTo>
                    <a:pt x="0" y="0"/>
                  </a:moveTo>
                  <a:lnTo>
                    <a:pt x="0" y="5467"/>
                  </a:lnTo>
                  <a:lnTo>
                    <a:pt x="3051" y="11202"/>
                  </a:lnTo>
                  <a:lnTo>
                    <a:pt x="7077" y="17564"/>
                  </a:lnTo>
                  <a:lnTo>
                    <a:pt x="9662" y="30972"/>
                  </a:lnTo>
                  <a:lnTo>
                    <a:pt x="17349" y="88928"/>
                  </a:lnTo>
                  <a:lnTo>
                    <a:pt x="20510" y="152509"/>
                  </a:lnTo>
                  <a:lnTo>
                    <a:pt x="20591" y="173146"/>
                  </a:lnTo>
                  <a:lnTo>
                    <a:pt x="26060" y="179955"/>
                  </a:lnTo>
                  <a:lnTo>
                    <a:pt x="27671" y="180610"/>
                  </a:lnTo>
                  <a:lnTo>
                    <a:pt x="28745" y="179902"/>
                  </a:lnTo>
                  <a:lnTo>
                    <a:pt x="30892" y="175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736"/>
            <p:cNvSpPr/>
            <p:nvPr/>
          </p:nvSpPr>
          <p:spPr>
            <a:xfrm>
              <a:off x="4808837" y="3243649"/>
              <a:ext cx="20596" cy="200107"/>
            </a:xfrm>
            <a:custGeom>
              <a:avLst/>
              <a:gdLst/>
              <a:ahLst/>
              <a:cxnLst/>
              <a:rect l="0" t="0" r="0" b="0"/>
              <a:pathLst>
                <a:path w="20596" h="200107">
                  <a:moveTo>
                    <a:pt x="0" y="0"/>
                  </a:moveTo>
                  <a:lnTo>
                    <a:pt x="0" y="8865"/>
                  </a:lnTo>
                  <a:lnTo>
                    <a:pt x="8866" y="33370"/>
                  </a:lnTo>
                  <a:lnTo>
                    <a:pt x="10281" y="93380"/>
                  </a:lnTo>
                  <a:lnTo>
                    <a:pt x="11440" y="127092"/>
                  </a:lnTo>
                  <a:lnTo>
                    <a:pt x="19959" y="172008"/>
                  </a:lnTo>
                  <a:lnTo>
                    <a:pt x="20570" y="200106"/>
                  </a:lnTo>
                  <a:lnTo>
                    <a:pt x="20595" y="195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737"/>
            <p:cNvSpPr/>
            <p:nvPr/>
          </p:nvSpPr>
          <p:spPr>
            <a:xfrm>
              <a:off x="4335162" y="3356919"/>
              <a:ext cx="123569" cy="20595"/>
            </a:xfrm>
            <a:custGeom>
              <a:avLst/>
              <a:gdLst/>
              <a:ahLst/>
              <a:cxnLst/>
              <a:rect l="0" t="0" r="0" b="0"/>
              <a:pathLst>
                <a:path w="123569" h="20595">
                  <a:moveTo>
                    <a:pt x="0" y="20594"/>
                  </a:moveTo>
                  <a:lnTo>
                    <a:pt x="8866" y="20594"/>
                  </a:lnTo>
                  <a:lnTo>
                    <a:pt x="15340" y="15128"/>
                  </a:lnTo>
                  <a:lnTo>
                    <a:pt x="24362" y="12444"/>
                  </a:lnTo>
                  <a:lnTo>
                    <a:pt x="85003" y="10381"/>
                  </a:lnTo>
                  <a:lnTo>
                    <a:pt x="109096" y="10308"/>
                  </a:lnTo>
                  <a:lnTo>
                    <a:pt x="12356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738"/>
            <p:cNvSpPr/>
            <p:nvPr/>
          </p:nvSpPr>
          <p:spPr>
            <a:xfrm>
              <a:off x="4541167" y="3326094"/>
              <a:ext cx="144104" cy="123320"/>
            </a:xfrm>
            <a:custGeom>
              <a:avLst/>
              <a:gdLst/>
              <a:ahLst/>
              <a:cxnLst/>
              <a:rect l="0" t="0" r="0" b="0"/>
              <a:pathLst>
                <a:path w="144104" h="123320">
                  <a:moveTo>
                    <a:pt x="82320" y="30825"/>
                  </a:moveTo>
                  <a:lnTo>
                    <a:pt x="82320" y="20653"/>
                  </a:lnTo>
                  <a:lnTo>
                    <a:pt x="73453" y="11673"/>
                  </a:lnTo>
                  <a:lnTo>
                    <a:pt x="66980" y="10658"/>
                  </a:lnTo>
                  <a:lnTo>
                    <a:pt x="57815" y="10357"/>
                  </a:lnTo>
                  <a:lnTo>
                    <a:pt x="30315" y="25553"/>
                  </a:lnTo>
                  <a:lnTo>
                    <a:pt x="7642" y="44312"/>
                  </a:lnTo>
                  <a:lnTo>
                    <a:pt x="3364" y="54362"/>
                  </a:lnTo>
                  <a:lnTo>
                    <a:pt x="0" y="95914"/>
                  </a:lnTo>
                  <a:lnTo>
                    <a:pt x="3018" y="102849"/>
                  </a:lnTo>
                  <a:lnTo>
                    <a:pt x="5426" y="106300"/>
                  </a:lnTo>
                  <a:lnTo>
                    <a:pt x="9317" y="108602"/>
                  </a:lnTo>
                  <a:lnTo>
                    <a:pt x="29787" y="112800"/>
                  </a:lnTo>
                  <a:lnTo>
                    <a:pt x="44877" y="113151"/>
                  </a:lnTo>
                  <a:lnTo>
                    <a:pt x="51566" y="110128"/>
                  </a:lnTo>
                  <a:lnTo>
                    <a:pt x="70651" y="93400"/>
                  </a:lnTo>
                  <a:lnTo>
                    <a:pt x="77134" y="84189"/>
                  </a:lnTo>
                  <a:lnTo>
                    <a:pt x="83834" y="72570"/>
                  </a:lnTo>
                  <a:lnTo>
                    <a:pt x="96348" y="58394"/>
                  </a:lnTo>
                  <a:lnTo>
                    <a:pt x="99996" y="48417"/>
                  </a:lnTo>
                  <a:lnTo>
                    <a:pt x="105100" y="29935"/>
                  </a:lnTo>
                  <a:lnTo>
                    <a:pt x="113199" y="0"/>
                  </a:lnTo>
                  <a:lnTo>
                    <a:pt x="113211" y="64317"/>
                  </a:lnTo>
                  <a:lnTo>
                    <a:pt x="113211" y="105892"/>
                  </a:lnTo>
                  <a:lnTo>
                    <a:pt x="116262" y="113005"/>
                  </a:lnTo>
                  <a:lnTo>
                    <a:pt x="122077" y="121427"/>
                  </a:lnTo>
                  <a:lnTo>
                    <a:pt x="125923" y="122579"/>
                  </a:lnTo>
                  <a:lnTo>
                    <a:pt x="132249" y="123319"/>
                  </a:lnTo>
                  <a:lnTo>
                    <a:pt x="138811" y="117980"/>
                  </a:lnTo>
                  <a:lnTo>
                    <a:pt x="144103" y="102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739"/>
            <p:cNvSpPr/>
            <p:nvPr/>
          </p:nvSpPr>
          <p:spPr>
            <a:xfrm>
              <a:off x="4417540" y="3284838"/>
              <a:ext cx="9874" cy="183316"/>
            </a:xfrm>
            <a:custGeom>
              <a:avLst/>
              <a:gdLst/>
              <a:ahLst/>
              <a:cxnLst/>
              <a:rect l="0" t="0" r="0" b="0"/>
              <a:pathLst>
                <a:path w="9874" h="183316">
                  <a:moveTo>
                    <a:pt x="0" y="0"/>
                  </a:moveTo>
                  <a:lnTo>
                    <a:pt x="0" y="59911"/>
                  </a:lnTo>
                  <a:lnTo>
                    <a:pt x="0" y="124223"/>
                  </a:lnTo>
                  <a:lnTo>
                    <a:pt x="0" y="157819"/>
                  </a:lnTo>
                  <a:lnTo>
                    <a:pt x="3051" y="164724"/>
                  </a:lnTo>
                  <a:lnTo>
                    <a:pt x="7077" y="171607"/>
                  </a:lnTo>
                  <a:lnTo>
                    <a:pt x="9873" y="183315"/>
                  </a:lnTo>
                  <a:lnTo>
                    <a:pt x="8870" y="182850"/>
                  </a:lnTo>
                  <a:lnTo>
                    <a:pt x="0" y="175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3" name="SMARTInkShape-Group147"/>
          <p:cNvGrpSpPr/>
          <p:nvPr/>
        </p:nvGrpSpPr>
        <p:grpSpPr>
          <a:xfrm>
            <a:off x="6930081" y="3357056"/>
            <a:ext cx="463380" cy="154323"/>
            <a:chOff x="6930081" y="3357056"/>
            <a:chExt cx="463380" cy="154323"/>
          </a:xfrm>
        </p:grpSpPr>
        <p:sp>
          <p:nvSpPr>
            <p:cNvPr id="128" name="SMARTInkShape-740"/>
            <p:cNvSpPr/>
            <p:nvPr/>
          </p:nvSpPr>
          <p:spPr>
            <a:xfrm>
              <a:off x="7208108" y="3377513"/>
              <a:ext cx="10298" cy="133866"/>
            </a:xfrm>
            <a:custGeom>
              <a:avLst/>
              <a:gdLst/>
              <a:ahLst/>
              <a:cxnLst/>
              <a:rect l="0" t="0" r="0" b="0"/>
              <a:pathLst>
                <a:path w="10298" h="133866">
                  <a:moveTo>
                    <a:pt x="0" y="0"/>
                  </a:moveTo>
                  <a:lnTo>
                    <a:pt x="0" y="63377"/>
                  </a:lnTo>
                  <a:lnTo>
                    <a:pt x="1143" y="91424"/>
                  </a:lnTo>
                  <a:lnTo>
                    <a:pt x="10297"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741"/>
            <p:cNvSpPr/>
            <p:nvPr/>
          </p:nvSpPr>
          <p:spPr>
            <a:xfrm>
              <a:off x="7105145" y="3387811"/>
              <a:ext cx="123559" cy="121981"/>
            </a:xfrm>
            <a:custGeom>
              <a:avLst/>
              <a:gdLst/>
              <a:ahLst/>
              <a:cxnLst/>
              <a:rect l="0" t="0" r="0" b="0"/>
              <a:pathLst>
                <a:path w="123559" h="121981">
                  <a:moveTo>
                    <a:pt x="10287" y="0"/>
                  </a:moveTo>
                  <a:lnTo>
                    <a:pt x="10288" y="8866"/>
                  </a:lnTo>
                  <a:lnTo>
                    <a:pt x="3210" y="18235"/>
                  </a:lnTo>
                  <a:lnTo>
                    <a:pt x="944" y="27777"/>
                  </a:lnTo>
                  <a:lnTo>
                    <a:pt x="0" y="70686"/>
                  </a:lnTo>
                  <a:lnTo>
                    <a:pt x="8857" y="99084"/>
                  </a:lnTo>
                  <a:lnTo>
                    <a:pt x="25590" y="118212"/>
                  </a:lnTo>
                  <a:lnTo>
                    <a:pt x="34632" y="121186"/>
                  </a:lnTo>
                  <a:lnTo>
                    <a:pt x="40247" y="121980"/>
                  </a:lnTo>
                  <a:lnTo>
                    <a:pt x="43990" y="121365"/>
                  </a:lnTo>
                  <a:lnTo>
                    <a:pt x="46484" y="119811"/>
                  </a:lnTo>
                  <a:lnTo>
                    <a:pt x="48149" y="117630"/>
                  </a:lnTo>
                  <a:lnTo>
                    <a:pt x="53049" y="115208"/>
                  </a:lnTo>
                  <a:lnTo>
                    <a:pt x="55957" y="114562"/>
                  </a:lnTo>
                  <a:lnTo>
                    <a:pt x="65517" y="108187"/>
                  </a:lnTo>
                  <a:lnTo>
                    <a:pt x="88107" y="76371"/>
                  </a:lnTo>
                  <a:lnTo>
                    <a:pt x="94816" y="61953"/>
                  </a:lnTo>
                  <a:lnTo>
                    <a:pt x="99342" y="54994"/>
                  </a:lnTo>
                  <a:lnTo>
                    <a:pt x="101890" y="44643"/>
                  </a:lnTo>
                  <a:lnTo>
                    <a:pt x="104079" y="13730"/>
                  </a:lnTo>
                  <a:lnTo>
                    <a:pt x="113257" y="5"/>
                  </a:lnTo>
                  <a:lnTo>
                    <a:pt x="113260" y="2"/>
                  </a:lnTo>
                  <a:lnTo>
                    <a:pt x="113260" y="19038"/>
                  </a:lnTo>
                  <a:lnTo>
                    <a:pt x="114405" y="19556"/>
                  </a:lnTo>
                  <a:lnTo>
                    <a:pt x="123558"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742"/>
            <p:cNvSpPr/>
            <p:nvPr/>
          </p:nvSpPr>
          <p:spPr>
            <a:xfrm>
              <a:off x="7094837" y="3357056"/>
              <a:ext cx="123569" cy="71945"/>
            </a:xfrm>
            <a:custGeom>
              <a:avLst/>
              <a:gdLst/>
              <a:ahLst/>
              <a:cxnLst/>
              <a:rect l="0" t="0" r="0" b="0"/>
              <a:pathLst>
                <a:path w="123569" h="71945">
                  <a:moveTo>
                    <a:pt x="123568" y="51350"/>
                  </a:moveTo>
                  <a:lnTo>
                    <a:pt x="123568" y="31190"/>
                  </a:lnTo>
                  <a:lnTo>
                    <a:pt x="114704" y="21927"/>
                  </a:lnTo>
                  <a:lnTo>
                    <a:pt x="113694" y="15426"/>
                  </a:lnTo>
                  <a:lnTo>
                    <a:pt x="112410" y="13671"/>
                  </a:lnTo>
                  <a:lnTo>
                    <a:pt x="92425" y="2216"/>
                  </a:lnTo>
                  <a:lnTo>
                    <a:pt x="68634" y="0"/>
                  </a:lnTo>
                  <a:lnTo>
                    <a:pt x="35278" y="10358"/>
                  </a:lnTo>
                  <a:lnTo>
                    <a:pt x="17288" y="24368"/>
                  </a:lnTo>
                  <a:lnTo>
                    <a:pt x="13405" y="30967"/>
                  </a:lnTo>
                  <a:lnTo>
                    <a:pt x="12369" y="34329"/>
                  </a:lnTo>
                  <a:lnTo>
                    <a:pt x="10533" y="36570"/>
                  </a:lnTo>
                  <a:lnTo>
                    <a:pt x="5445" y="39060"/>
                  </a:lnTo>
                  <a:lnTo>
                    <a:pt x="3630" y="42012"/>
                  </a:lnTo>
                  <a:lnTo>
                    <a:pt x="0" y="719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743"/>
            <p:cNvSpPr/>
            <p:nvPr/>
          </p:nvSpPr>
          <p:spPr>
            <a:xfrm>
              <a:off x="7290486" y="3367216"/>
              <a:ext cx="102975" cy="144163"/>
            </a:xfrm>
            <a:custGeom>
              <a:avLst/>
              <a:gdLst/>
              <a:ahLst/>
              <a:cxnLst/>
              <a:rect l="0" t="0" r="0" b="0"/>
              <a:pathLst>
                <a:path w="102975" h="144163">
                  <a:moveTo>
                    <a:pt x="0" y="0"/>
                  </a:moveTo>
                  <a:lnTo>
                    <a:pt x="0" y="34378"/>
                  </a:lnTo>
                  <a:lnTo>
                    <a:pt x="8866" y="63789"/>
                  </a:lnTo>
                  <a:lnTo>
                    <a:pt x="386" y="100479"/>
                  </a:lnTo>
                  <a:lnTo>
                    <a:pt x="3224" y="104915"/>
                  </a:lnTo>
                  <a:lnTo>
                    <a:pt x="7153" y="110701"/>
                  </a:lnTo>
                  <a:lnTo>
                    <a:pt x="10261" y="123399"/>
                  </a:lnTo>
                  <a:lnTo>
                    <a:pt x="10294" y="114687"/>
                  </a:lnTo>
                  <a:lnTo>
                    <a:pt x="17374" y="105329"/>
                  </a:lnTo>
                  <a:lnTo>
                    <a:pt x="20784" y="95789"/>
                  </a:lnTo>
                  <a:lnTo>
                    <a:pt x="47003" y="46522"/>
                  </a:lnTo>
                  <a:lnTo>
                    <a:pt x="53653" y="31267"/>
                  </a:lnTo>
                  <a:lnTo>
                    <a:pt x="65644" y="17236"/>
                  </a:lnTo>
                  <a:lnTo>
                    <a:pt x="72272" y="13381"/>
                  </a:lnTo>
                  <a:lnTo>
                    <a:pt x="80383" y="10906"/>
                  </a:lnTo>
                  <a:lnTo>
                    <a:pt x="81048" y="11848"/>
                  </a:lnTo>
                  <a:lnTo>
                    <a:pt x="81787" y="15945"/>
                  </a:lnTo>
                  <a:lnTo>
                    <a:pt x="83128" y="17495"/>
                  </a:lnTo>
                  <a:lnTo>
                    <a:pt x="87670" y="19217"/>
                  </a:lnTo>
                  <a:lnTo>
                    <a:pt x="89339" y="21965"/>
                  </a:lnTo>
                  <a:lnTo>
                    <a:pt x="92018" y="42816"/>
                  </a:lnTo>
                  <a:lnTo>
                    <a:pt x="92669" y="101446"/>
                  </a:lnTo>
                  <a:lnTo>
                    <a:pt x="93818" y="123878"/>
                  </a:lnTo>
                  <a:lnTo>
                    <a:pt x="102974" y="144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744"/>
            <p:cNvSpPr/>
            <p:nvPr/>
          </p:nvSpPr>
          <p:spPr>
            <a:xfrm>
              <a:off x="6930081" y="3367216"/>
              <a:ext cx="113271" cy="144120"/>
            </a:xfrm>
            <a:custGeom>
              <a:avLst/>
              <a:gdLst/>
              <a:ahLst/>
              <a:cxnLst/>
              <a:rect l="0" t="0" r="0" b="0"/>
              <a:pathLst>
                <a:path w="113271" h="144120">
                  <a:moveTo>
                    <a:pt x="0" y="0"/>
                  </a:moveTo>
                  <a:lnTo>
                    <a:pt x="5466" y="5467"/>
                  </a:lnTo>
                  <a:lnTo>
                    <a:pt x="8151" y="11202"/>
                  </a:lnTo>
                  <a:lnTo>
                    <a:pt x="13161" y="39121"/>
                  </a:lnTo>
                  <a:lnTo>
                    <a:pt x="17291" y="47135"/>
                  </a:lnTo>
                  <a:lnTo>
                    <a:pt x="19617" y="59223"/>
                  </a:lnTo>
                  <a:lnTo>
                    <a:pt x="20578" y="122102"/>
                  </a:lnTo>
                  <a:lnTo>
                    <a:pt x="20594" y="144119"/>
                  </a:lnTo>
                  <a:lnTo>
                    <a:pt x="20594" y="99525"/>
                  </a:lnTo>
                  <a:lnTo>
                    <a:pt x="23646" y="92669"/>
                  </a:lnTo>
                  <a:lnTo>
                    <a:pt x="26061" y="89239"/>
                  </a:lnTo>
                  <a:lnTo>
                    <a:pt x="41296" y="34890"/>
                  </a:lnTo>
                  <a:lnTo>
                    <a:pt x="46193" y="27711"/>
                  </a:lnTo>
                  <a:lnTo>
                    <a:pt x="52185" y="23758"/>
                  </a:lnTo>
                  <a:lnTo>
                    <a:pt x="58661" y="20856"/>
                  </a:lnTo>
                  <a:lnTo>
                    <a:pt x="68741" y="13934"/>
                  </a:lnTo>
                  <a:lnTo>
                    <a:pt x="75556" y="11914"/>
                  </a:lnTo>
                  <a:lnTo>
                    <a:pt x="113270"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 name="SMARTInkShape-Group148"/>
          <p:cNvGrpSpPr/>
          <p:nvPr/>
        </p:nvGrpSpPr>
        <p:grpSpPr>
          <a:xfrm>
            <a:off x="7465540" y="3284838"/>
            <a:ext cx="751563" cy="308920"/>
            <a:chOff x="7465540" y="3284838"/>
            <a:chExt cx="751563" cy="308920"/>
          </a:xfrm>
        </p:grpSpPr>
        <p:sp>
          <p:nvSpPr>
            <p:cNvPr id="134" name="SMARTInkShape-745"/>
            <p:cNvSpPr/>
            <p:nvPr/>
          </p:nvSpPr>
          <p:spPr>
            <a:xfrm>
              <a:off x="7712693" y="3367216"/>
              <a:ext cx="123552" cy="160259"/>
            </a:xfrm>
            <a:custGeom>
              <a:avLst/>
              <a:gdLst/>
              <a:ahLst/>
              <a:cxnLst/>
              <a:rect l="0" t="0" r="0" b="0"/>
              <a:pathLst>
                <a:path w="123552" h="160259">
                  <a:moveTo>
                    <a:pt x="10280" y="30892"/>
                  </a:moveTo>
                  <a:lnTo>
                    <a:pt x="4813" y="30892"/>
                  </a:lnTo>
                  <a:lnTo>
                    <a:pt x="3203" y="33181"/>
                  </a:lnTo>
                  <a:lnTo>
                    <a:pt x="407" y="54091"/>
                  </a:lnTo>
                  <a:lnTo>
                    <a:pt x="1134" y="100860"/>
                  </a:lnTo>
                  <a:lnTo>
                    <a:pt x="5917" y="123705"/>
                  </a:lnTo>
                  <a:lnTo>
                    <a:pt x="0" y="160258"/>
                  </a:lnTo>
                  <a:lnTo>
                    <a:pt x="1128" y="112745"/>
                  </a:lnTo>
                  <a:lnTo>
                    <a:pt x="26617" y="48846"/>
                  </a:lnTo>
                  <a:lnTo>
                    <a:pt x="30758" y="35576"/>
                  </a:lnTo>
                  <a:lnTo>
                    <a:pt x="35781" y="28016"/>
                  </a:lnTo>
                  <a:lnTo>
                    <a:pt x="41826" y="23893"/>
                  </a:lnTo>
                  <a:lnTo>
                    <a:pt x="48327" y="20917"/>
                  </a:lnTo>
                  <a:lnTo>
                    <a:pt x="75733" y="4303"/>
                  </a:lnTo>
                  <a:lnTo>
                    <a:pt x="92027" y="850"/>
                  </a:lnTo>
                  <a:lnTo>
                    <a:pt x="12355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746"/>
            <p:cNvSpPr/>
            <p:nvPr/>
          </p:nvSpPr>
          <p:spPr>
            <a:xfrm>
              <a:off x="8093676" y="3367216"/>
              <a:ext cx="123427" cy="175055"/>
            </a:xfrm>
            <a:custGeom>
              <a:avLst/>
              <a:gdLst/>
              <a:ahLst/>
              <a:cxnLst/>
              <a:rect l="0" t="0" r="0" b="0"/>
              <a:pathLst>
                <a:path w="123427" h="175055">
                  <a:moveTo>
                    <a:pt x="10298" y="0"/>
                  </a:moveTo>
                  <a:lnTo>
                    <a:pt x="10298" y="24206"/>
                  </a:lnTo>
                  <a:lnTo>
                    <a:pt x="425" y="73663"/>
                  </a:lnTo>
                  <a:lnTo>
                    <a:pt x="5" y="134977"/>
                  </a:lnTo>
                  <a:lnTo>
                    <a:pt x="0" y="153876"/>
                  </a:lnTo>
                  <a:lnTo>
                    <a:pt x="0" y="148820"/>
                  </a:lnTo>
                  <a:lnTo>
                    <a:pt x="3052" y="143182"/>
                  </a:lnTo>
                  <a:lnTo>
                    <a:pt x="7077" y="136862"/>
                  </a:lnTo>
                  <a:lnTo>
                    <a:pt x="21310" y="96945"/>
                  </a:lnTo>
                  <a:lnTo>
                    <a:pt x="64841" y="38360"/>
                  </a:lnTo>
                  <a:lnTo>
                    <a:pt x="75728" y="28491"/>
                  </a:lnTo>
                  <a:lnTo>
                    <a:pt x="90217" y="21635"/>
                  </a:lnTo>
                  <a:lnTo>
                    <a:pt x="94634" y="24108"/>
                  </a:lnTo>
                  <a:lnTo>
                    <a:pt x="106792" y="35018"/>
                  </a:lnTo>
                  <a:lnTo>
                    <a:pt x="110391" y="50651"/>
                  </a:lnTo>
                  <a:lnTo>
                    <a:pt x="115468" y="79080"/>
                  </a:lnTo>
                  <a:lnTo>
                    <a:pt x="121967" y="109187"/>
                  </a:lnTo>
                  <a:lnTo>
                    <a:pt x="123426" y="148903"/>
                  </a:lnTo>
                  <a:lnTo>
                    <a:pt x="113270" y="175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747"/>
            <p:cNvSpPr/>
            <p:nvPr/>
          </p:nvSpPr>
          <p:spPr>
            <a:xfrm>
              <a:off x="7867173" y="3377513"/>
              <a:ext cx="154423" cy="133866"/>
            </a:xfrm>
            <a:custGeom>
              <a:avLst/>
              <a:gdLst/>
              <a:ahLst/>
              <a:cxnLst/>
              <a:rect l="0" t="0" r="0" b="0"/>
              <a:pathLst>
                <a:path w="154423" h="133866">
                  <a:moveTo>
                    <a:pt x="10260" y="0"/>
                  </a:moveTo>
                  <a:lnTo>
                    <a:pt x="20134" y="0"/>
                  </a:lnTo>
                  <a:lnTo>
                    <a:pt x="20432" y="5467"/>
                  </a:lnTo>
                  <a:lnTo>
                    <a:pt x="19330" y="7077"/>
                  </a:lnTo>
                  <a:lnTo>
                    <a:pt x="17451" y="8151"/>
                  </a:lnTo>
                  <a:lnTo>
                    <a:pt x="15054" y="8867"/>
                  </a:lnTo>
                  <a:lnTo>
                    <a:pt x="13455" y="10488"/>
                  </a:lnTo>
                  <a:lnTo>
                    <a:pt x="11681" y="15340"/>
                  </a:lnTo>
                  <a:lnTo>
                    <a:pt x="9395" y="41931"/>
                  </a:lnTo>
                  <a:lnTo>
                    <a:pt x="1430" y="64411"/>
                  </a:lnTo>
                  <a:lnTo>
                    <a:pt x="0" y="105960"/>
                  </a:lnTo>
                  <a:lnTo>
                    <a:pt x="3030" y="113072"/>
                  </a:lnTo>
                  <a:lnTo>
                    <a:pt x="15302" y="128420"/>
                  </a:lnTo>
                  <a:lnTo>
                    <a:pt x="21273" y="131445"/>
                  </a:lnTo>
                  <a:lnTo>
                    <a:pt x="24467" y="132252"/>
                  </a:lnTo>
                  <a:lnTo>
                    <a:pt x="27740" y="131646"/>
                  </a:lnTo>
                  <a:lnTo>
                    <a:pt x="38957" y="126470"/>
                  </a:lnTo>
                  <a:lnTo>
                    <a:pt x="69227" y="118484"/>
                  </a:lnTo>
                  <a:lnTo>
                    <a:pt x="83922" y="109349"/>
                  </a:lnTo>
                  <a:lnTo>
                    <a:pt x="88762" y="102756"/>
                  </a:lnTo>
                  <a:lnTo>
                    <a:pt x="100348" y="78706"/>
                  </a:lnTo>
                  <a:lnTo>
                    <a:pt x="119027" y="48123"/>
                  </a:lnTo>
                  <a:lnTo>
                    <a:pt x="122641" y="31584"/>
                  </a:lnTo>
                  <a:lnTo>
                    <a:pt x="123478" y="12372"/>
                  </a:lnTo>
                  <a:lnTo>
                    <a:pt x="122352" y="11681"/>
                  </a:lnTo>
                  <a:lnTo>
                    <a:pt x="114658" y="10480"/>
                  </a:lnTo>
                  <a:lnTo>
                    <a:pt x="114183" y="11563"/>
                  </a:lnTo>
                  <a:lnTo>
                    <a:pt x="113237" y="70863"/>
                  </a:lnTo>
                  <a:lnTo>
                    <a:pt x="113232" y="93834"/>
                  </a:lnTo>
                  <a:lnTo>
                    <a:pt x="116283" y="101962"/>
                  </a:lnTo>
                  <a:lnTo>
                    <a:pt x="120310" y="109389"/>
                  </a:lnTo>
                  <a:lnTo>
                    <a:pt x="123720" y="120002"/>
                  </a:lnTo>
                  <a:lnTo>
                    <a:pt x="128572" y="126941"/>
                  </a:lnTo>
                  <a:lnTo>
                    <a:pt x="134542" y="130788"/>
                  </a:lnTo>
                  <a:lnTo>
                    <a:pt x="154422"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748"/>
            <p:cNvSpPr/>
            <p:nvPr/>
          </p:nvSpPr>
          <p:spPr>
            <a:xfrm>
              <a:off x="7465540" y="3284838"/>
              <a:ext cx="185353" cy="308920"/>
            </a:xfrm>
            <a:custGeom>
              <a:avLst/>
              <a:gdLst/>
              <a:ahLst/>
              <a:cxnLst/>
              <a:rect l="0" t="0" r="0" b="0"/>
              <a:pathLst>
                <a:path w="185353" h="308920">
                  <a:moveTo>
                    <a:pt x="185352" y="0"/>
                  </a:moveTo>
                  <a:lnTo>
                    <a:pt x="178275" y="16442"/>
                  </a:lnTo>
                  <a:lnTo>
                    <a:pt x="170013" y="48410"/>
                  </a:lnTo>
                  <a:lnTo>
                    <a:pt x="134726" y="106638"/>
                  </a:lnTo>
                  <a:lnTo>
                    <a:pt x="93651" y="166906"/>
                  </a:lnTo>
                  <a:lnTo>
                    <a:pt x="54986" y="228742"/>
                  </a:lnTo>
                  <a:lnTo>
                    <a:pt x="19155" y="271054"/>
                  </a:lnTo>
                  <a:lnTo>
                    <a:pt x="11780" y="289436"/>
                  </a:lnTo>
                  <a:lnTo>
                    <a:pt x="8996" y="292498"/>
                  </a:lnTo>
                  <a:lnTo>
                    <a:pt x="5999" y="294539"/>
                  </a:lnTo>
                  <a:lnTo>
                    <a:pt x="3999" y="297044"/>
                  </a:lnTo>
                  <a:lnTo>
                    <a:pt x="0" y="3089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 name="SMARTInkShape-Group151"/>
          <p:cNvGrpSpPr/>
          <p:nvPr/>
        </p:nvGrpSpPr>
        <p:grpSpPr>
          <a:xfrm>
            <a:off x="4840210" y="3208537"/>
            <a:ext cx="452602" cy="230761"/>
            <a:chOff x="4840210" y="3208537"/>
            <a:chExt cx="452602" cy="230761"/>
          </a:xfrm>
        </p:grpSpPr>
        <p:sp>
          <p:nvSpPr>
            <p:cNvPr id="139" name="SMARTInkShape-749"/>
            <p:cNvSpPr/>
            <p:nvPr/>
          </p:nvSpPr>
          <p:spPr>
            <a:xfrm>
              <a:off x="4840210" y="3305432"/>
              <a:ext cx="112791" cy="133866"/>
            </a:xfrm>
            <a:custGeom>
              <a:avLst/>
              <a:gdLst/>
              <a:ahLst/>
              <a:cxnLst/>
              <a:rect l="0" t="0" r="0" b="0"/>
              <a:pathLst>
                <a:path w="112791" h="133866">
                  <a:moveTo>
                    <a:pt x="92196" y="0"/>
                  </a:moveTo>
                  <a:lnTo>
                    <a:pt x="83329" y="0"/>
                  </a:lnTo>
                  <a:lnTo>
                    <a:pt x="73960" y="7077"/>
                  </a:lnTo>
                  <a:lnTo>
                    <a:pt x="64418" y="10488"/>
                  </a:lnTo>
                  <a:lnTo>
                    <a:pt x="1140" y="60175"/>
                  </a:lnTo>
                  <a:lnTo>
                    <a:pt x="0" y="66774"/>
                  </a:lnTo>
                  <a:lnTo>
                    <a:pt x="984" y="68543"/>
                  </a:lnTo>
                  <a:lnTo>
                    <a:pt x="2784" y="69722"/>
                  </a:lnTo>
                  <a:lnTo>
                    <a:pt x="10784" y="71382"/>
                  </a:lnTo>
                  <a:lnTo>
                    <a:pt x="13894" y="71616"/>
                  </a:lnTo>
                  <a:lnTo>
                    <a:pt x="15967" y="72915"/>
                  </a:lnTo>
                  <a:lnTo>
                    <a:pt x="17350" y="74925"/>
                  </a:lnTo>
                  <a:lnTo>
                    <a:pt x="18272" y="77409"/>
                  </a:lnTo>
                  <a:lnTo>
                    <a:pt x="30502" y="86373"/>
                  </a:lnTo>
                  <a:lnTo>
                    <a:pt x="91796" y="118173"/>
                  </a:lnTo>
                  <a:lnTo>
                    <a:pt x="95362" y="121116"/>
                  </a:lnTo>
                  <a:lnTo>
                    <a:pt x="102214" y="133301"/>
                  </a:lnTo>
                  <a:lnTo>
                    <a:pt x="112790" y="133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750"/>
            <p:cNvSpPr/>
            <p:nvPr/>
          </p:nvSpPr>
          <p:spPr>
            <a:xfrm>
              <a:off x="4984881" y="3305611"/>
              <a:ext cx="101985" cy="113093"/>
            </a:xfrm>
            <a:custGeom>
              <a:avLst/>
              <a:gdLst/>
              <a:ahLst/>
              <a:cxnLst/>
              <a:rect l="0" t="0" r="0" b="0"/>
              <a:pathLst>
                <a:path w="101985" h="113093">
                  <a:moveTo>
                    <a:pt x="9308" y="71902"/>
                  </a:moveTo>
                  <a:lnTo>
                    <a:pt x="9308" y="63037"/>
                  </a:lnTo>
                  <a:lnTo>
                    <a:pt x="14774" y="56563"/>
                  </a:lnTo>
                  <a:lnTo>
                    <a:pt x="20510" y="53643"/>
                  </a:lnTo>
                  <a:lnTo>
                    <a:pt x="23640" y="52865"/>
                  </a:lnTo>
                  <a:lnTo>
                    <a:pt x="49152" y="37112"/>
                  </a:lnTo>
                  <a:lnTo>
                    <a:pt x="55619" y="30507"/>
                  </a:lnTo>
                  <a:lnTo>
                    <a:pt x="58494" y="23756"/>
                  </a:lnTo>
                  <a:lnTo>
                    <a:pt x="60492" y="6674"/>
                  </a:lnTo>
                  <a:lnTo>
                    <a:pt x="59449" y="4390"/>
                  </a:lnTo>
                  <a:lnTo>
                    <a:pt x="57609" y="2867"/>
                  </a:lnTo>
                  <a:lnTo>
                    <a:pt x="52515" y="1175"/>
                  </a:lnTo>
                  <a:lnTo>
                    <a:pt x="36581" y="0"/>
                  </a:lnTo>
                  <a:lnTo>
                    <a:pt x="34355" y="1084"/>
                  </a:lnTo>
                  <a:lnTo>
                    <a:pt x="32871" y="2951"/>
                  </a:lnTo>
                  <a:lnTo>
                    <a:pt x="31881" y="5341"/>
                  </a:lnTo>
                  <a:lnTo>
                    <a:pt x="30078" y="6933"/>
                  </a:lnTo>
                  <a:lnTo>
                    <a:pt x="20928" y="11463"/>
                  </a:lnTo>
                  <a:lnTo>
                    <a:pt x="6522" y="25136"/>
                  </a:lnTo>
                  <a:lnTo>
                    <a:pt x="2349" y="33193"/>
                  </a:lnTo>
                  <a:lnTo>
                    <a:pt x="0" y="44161"/>
                  </a:lnTo>
                  <a:lnTo>
                    <a:pt x="7963" y="73878"/>
                  </a:lnTo>
                  <a:lnTo>
                    <a:pt x="19842" y="90667"/>
                  </a:lnTo>
                  <a:lnTo>
                    <a:pt x="31534" y="97405"/>
                  </a:lnTo>
                  <a:lnTo>
                    <a:pt x="90137" y="112747"/>
                  </a:lnTo>
                  <a:lnTo>
                    <a:pt x="101984" y="1130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751"/>
            <p:cNvSpPr/>
            <p:nvPr/>
          </p:nvSpPr>
          <p:spPr>
            <a:xfrm>
              <a:off x="5119803" y="3208537"/>
              <a:ext cx="173009" cy="210167"/>
            </a:xfrm>
            <a:custGeom>
              <a:avLst/>
              <a:gdLst/>
              <a:ahLst/>
              <a:cxnLst/>
              <a:rect l="0" t="0" r="0" b="0"/>
              <a:pathLst>
                <a:path w="173009" h="210167">
                  <a:moveTo>
                    <a:pt x="100927" y="127787"/>
                  </a:moveTo>
                  <a:lnTo>
                    <a:pt x="95461" y="127788"/>
                  </a:lnTo>
                  <a:lnTo>
                    <a:pt x="62861" y="118444"/>
                  </a:lnTo>
                  <a:lnTo>
                    <a:pt x="51209" y="117914"/>
                  </a:lnTo>
                  <a:lnTo>
                    <a:pt x="41455" y="120729"/>
                  </a:lnTo>
                  <a:lnTo>
                    <a:pt x="22285" y="135079"/>
                  </a:lnTo>
                  <a:lnTo>
                    <a:pt x="11774" y="146220"/>
                  </a:lnTo>
                  <a:lnTo>
                    <a:pt x="2557" y="162361"/>
                  </a:lnTo>
                  <a:lnTo>
                    <a:pt x="0" y="170994"/>
                  </a:lnTo>
                  <a:lnTo>
                    <a:pt x="461" y="174898"/>
                  </a:lnTo>
                  <a:lnTo>
                    <a:pt x="4026" y="182287"/>
                  </a:lnTo>
                  <a:lnTo>
                    <a:pt x="22212" y="203264"/>
                  </a:lnTo>
                  <a:lnTo>
                    <a:pt x="28948" y="207098"/>
                  </a:lnTo>
                  <a:lnTo>
                    <a:pt x="42225" y="209257"/>
                  </a:lnTo>
                  <a:lnTo>
                    <a:pt x="48062" y="209560"/>
                  </a:lnTo>
                  <a:lnTo>
                    <a:pt x="57600" y="206846"/>
                  </a:lnTo>
                  <a:lnTo>
                    <a:pt x="65653" y="202969"/>
                  </a:lnTo>
                  <a:lnTo>
                    <a:pt x="73045" y="201246"/>
                  </a:lnTo>
                  <a:lnTo>
                    <a:pt x="102890" y="167925"/>
                  </a:lnTo>
                  <a:lnTo>
                    <a:pt x="124825" y="130826"/>
                  </a:lnTo>
                  <a:lnTo>
                    <a:pt x="137514" y="88385"/>
                  </a:lnTo>
                  <a:lnTo>
                    <a:pt x="139609" y="58524"/>
                  </a:lnTo>
                  <a:lnTo>
                    <a:pt x="131892" y="0"/>
                  </a:lnTo>
                  <a:lnTo>
                    <a:pt x="131819" y="55604"/>
                  </a:lnTo>
                  <a:lnTo>
                    <a:pt x="134870" y="83517"/>
                  </a:lnTo>
                  <a:lnTo>
                    <a:pt x="147158" y="143338"/>
                  </a:lnTo>
                  <a:lnTo>
                    <a:pt x="173008" y="2101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68269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 identify and use adverbs and verbs properly in my writing.</a:t>
            </a:r>
            <a:endParaRPr lang="en-US" dirty="0"/>
          </a:p>
        </p:txBody>
      </p:sp>
      <p:sp>
        <p:nvSpPr>
          <p:cNvPr id="4" name="TextBox 3"/>
          <p:cNvSpPr txBox="1"/>
          <p:nvPr/>
        </p:nvSpPr>
        <p:spPr>
          <a:xfrm>
            <a:off x="457200" y="1828800"/>
            <a:ext cx="7848600" cy="646331"/>
          </a:xfrm>
          <a:prstGeom prst="rect">
            <a:avLst/>
          </a:prstGeom>
          <a:noFill/>
        </p:spPr>
        <p:txBody>
          <a:bodyPr wrap="square" rtlCol="0">
            <a:spAutoFit/>
          </a:bodyPr>
          <a:lstStyle/>
          <a:p>
            <a:endParaRPr lang="en-US" dirty="0"/>
          </a:p>
          <a:p>
            <a:endParaRPr lang="en-US" dirty="0"/>
          </a:p>
        </p:txBody>
      </p:sp>
      <p:graphicFrame>
        <p:nvGraphicFramePr>
          <p:cNvPr id="3" name="Table 2"/>
          <p:cNvGraphicFramePr>
            <a:graphicFrameLocks noGrp="1"/>
          </p:cNvGraphicFramePr>
          <p:nvPr>
            <p:extLst/>
          </p:nvPr>
        </p:nvGraphicFramePr>
        <p:xfrm>
          <a:off x="670355" y="1905000"/>
          <a:ext cx="6629400" cy="4706112"/>
        </p:xfrm>
        <a:graphic>
          <a:graphicData uri="http://schemas.openxmlformats.org/drawingml/2006/table">
            <a:tbl>
              <a:tblPr firstRow="1" bandRow="1">
                <a:tableStyleId>{5C22544A-7EE6-4342-B048-85BDC9FD1C3A}</a:tableStyleId>
              </a:tblPr>
              <a:tblGrid>
                <a:gridCol w="3314700">
                  <a:extLst>
                    <a:ext uri="{9D8B030D-6E8A-4147-A177-3AD203B41FA5}">
                      <a16:colId xmlns:a16="http://schemas.microsoft.com/office/drawing/2014/main" val="533480729"/>
                    </a:ext>
                  </a:extLst>
                </a:gridCol>
                <a:gridCol w="3314700">
                  <a:extLst>
                    <a:ext uri="{9D8B030D-6E8A-4147-A177-3AD203B41FA5}">
                      <a16:colId xmlns:a16="http://schemas.microsoft.com/office/drawing/2014/main" val="1140783121"/>
                    </a:ext>
                  </a:extLst>
                </a:gridCol>
              </a:tblGrid>
              <a:tr h="2353056">
                <a:tc>
                  <a:txBody>
                    <a:bodyPr/>
                    <a:lstStyle/>
                    <a:p>
                      <a:r>
                        <a:rPr lang="en-US" dirty="0" smtClean="0">
                          <a:solidFill>
                            <a:schemeClr val="tx1"/>
                          </a:solidFill>
                        </a:rPr>
                        <a:t>Definition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solidFill>
                            <a:schemeClr val="tx1"/>
                          </a:solidFill>
                        </a:rPr>
                        <a:t>Characteristics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5386116"/>
                  </a:ext>
                </a:extLst>
              </a:tr>
              <a:tr h="2353056">
                <a:tc>
                  <a:txBody>
                    <a:bodyPr/>
                    <a:lstStyle/>
                    <a:p>
                      <a:r>
                        <a:rPr lang="en-US" b="1" dirty="0" smtClean="0">
                          <a:solidFill>
                            <a:schemeClr val="tx1"/>
                          </a:solidFill>
                        </a:rPr>
                        <a:t>Examples</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solidFill>
                            <a:schemeClr val="tx1"/>
                          </a:solidFill>
                        </a:rPr>
                        <a:t>Non-examples</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4881119"/>
                  </a:ext>
                </a:extLst>
              </a:tr>
            </a:tbl>
          </a:graphicData>
        </a:graphic>
      </p:graphicFrame>
      <p:sp>
        <p:nvSpPr>
          <p:cNvPr id="6" name="5-Point Star 5"/>
          <p:cNvSpPr/>
          <p:nvPr/>
        </p:nvSpPr>
        <p:spPr>
          <a:xfrm>
            <a:off x="2545023" y="3365686"/>
            <a:ext cx="2880064" cy="238201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Adverbs</a:t>
            </a:r>
            <a:endParaRPr lang="en-US" dirty="0"/>
          </a:p>
        </p:txBody>
      </p:sp>
      <p:sp>
        <p:nvSpPr>
          <p:cNvPr id="7" name="TextBox 6"/>
          <p:cNvSpPr txBox="1"/>
          <p:nvPr/>
        </p:nvSpPr>
        <p:spPr>
          <a:xfrm>
            <a:off x="7299755" y="2209800"/>
            <a:ext cx="1768045" cy="646331"/>
          </a:xfrm>
          <a:prstGeom prst="rect">
            <a:avLst/>
          </a:prstGeom>
          <a:noFill/>
        </p:spPr>
        <p:txBody>
          <a:bodyPr wrap="square" rtlCol="0">
            <a:spAutoFit/>
          </a:bodyPr>
          <a:lstStyle/>
          <a:p>
            <a:pPr algn="ctr"/>
            <a:r>
              <a:rPr lang="en-US" b="1" dirty="0" smtClean="0"/>
              <a:t>Adverb </a:t>
            </a:r>
            <a:r>
              <a:rPr lang="en-US" b="1" dirty="0" err="1" smtClean="0"/>
              <a:t>Frayer</a:t>
            </a:r>
            <a:r>
              <a:rPr lang="en-US" b="1" dirty="0" smtClean="0"/>
              <a:t> Model</a:t>
            </a:r>
            <a:endParaRPr lang="en-US" b="1" dirty="0"/>
          </a:p>
        </p:txBody>
      </p:sp>
    </p:spTree>
    <p:extLst>
      <p:ext uri="{BB962C8B-B14F-4D97-AF65-F5344CB8AC3E}">
        <p14:creationId xmlns:p14="http://schemas.microsoft.com/office/powerpoint/2010/main" val="167592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can identify and use adverbs and verbs properly in my writing</a:t>
            </a:r>
          </a:p>
        </p:txBody>
      </p:sp>
      <p:sp>
        <p:nvSpPr>
          <p:cNvPr id="3" name="Content Placeholder 2"/>
          <p:cNvSpPr>
            <a:spLocks noGrp="1"/>
          </p:cNvSpPr>
          <p:nvPr>
            <p:ph idx="1"/>
          </p:nvPr>
        </p:nvSpPr>
        <p:spPr/>
        <p:txBody>
          <a:bodyPr/>
          <a:lstStyle/>
          <a:p>
            <a:r>
              <a:rPr lang="en-US" dirty="0" smtClean="0"/>
              <a:t>Create the following t-chart</a:t>
            </a:r>
          </a:p>
          <a:p>
            <a:r>
              <a:rPr lang="en-US" dirty="0" smtClean="0"/>
              <a:t>Watch the following video clip and identify verbs and adverbs displayed. </a:t>
            </a:r>
          </a:p>
          <a:p>
            <a:r>
              <a:rPr lang="en-US" dirty="0" smtClean="0"/>
              <a:t>Work with your team to complete the </a:t>
            </a:r>
            <a:r>
              <a:rPr lang="en-US" dirty="0" err="1"/>
              <a:t>F</a:t>
            </a:r>
            <a:r>
              <a:rPr lang="en-US" dirty="0" err="1" smtClean="0"/>
              <a:t>rayer</a:t>
            </a:r>
            <a:r>
              <a:rPr lang="en-US" dirty="0" smtClean="0"/>
              <a:t> Model about characteristics of adverbs and verbs</a:t>
            </a:r>
            <a:endParaRPr lang="en-US" dirty="0"/>
          </a:p>
        </p:txBody>
      </p:sp>
    </p:spTree>
    <p:extLst>
      <p:ext uri="{BB962C8B-B14F-4D97-AF65-F5344CB8AC3E}">
        <p14:creationId xmlns:p14="http://schemas.microsoft.com/office/powerpoint/2010/main" val="3290685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11042</TotalTime>
  <Words>610</Words>
  <Application>Microsoft Office PowerPoint</Application>
  <PresentationFormat>On-screen Show (4:3)</PresentationFormat>
  <Paragraphs>139</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 Antiqua</vt:lpstr>
      <vt:lpstr>Calibri</vt:lpstr>
      <vt:lpstr>Century Gothic</vt:lpstr>
      <vt:lpstr>SchoolScriptDashed</vt:lpstr>
      <vt:lpstr>Apothecary</vt:lpstr>
      <vt:lpstr>Reader’s Workshop</vt:lpstr>
      <vt:lpstr>Mini Lesson: I can </vt:lpstr>
      <vt:lpstr>I can ask and answer questions about what I have read. </vt:lpstr>
      <vt:lpstr>Word Study Mini Lesson</vt:lpstr>
      <vt:lpstr>Word Study Mini Lesson</vt:lpstr>
      <vt:lpstr>Word Work</vt:lpstr>
      <vt:lpstr>I can identify and use adverbs and verbs properly in my writing.</vt:lpstr>
      <vt:lpstr>I can identify and use adverbs and verbs properly in my writing.</vt:lpstr>
      <vt:lpstr>I can identify and use adverbs and verbs properly in my writing</vt:lpstr>
      <vt:lpstr>Writer’s Workshop</vt:lpstr>
      <vt:lpstr>What third-grade notebook writers…</vt:lpstr>
      <vt:lpstr>I can use mentor texts to improve my writing.</vt:lpstr>
      <vt:lpstr>I can use mentor texts to improve my writing.</vt:lpstr>
      <vt:lpstr>I can use mentor texts to improve my writing.</vt:lpstr>
    </vt:vector>
  </TitlesOfParts>
  <Company>Gwinnett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Reader’s Workshop</dc:title>
  <dc:creator>Brooks nelson, Tarra</dc:creator>
  <cp:lastModifiedBy>Brooks nelson, Tarra</cp:lastModifiedBy>
  <cp:revision>274</cp:revision>
  <cp:lastPrinted>2015-11-05T00:26:08Z</cp:lastPrinted>
  <dcterms:created xsi:type="dcterms:W3CDTF">2015-09-13T21:11:29Z</dcterms:created>
  <dcterms:modified xsi:type="dcterms:W3CDTF">2016-09-16T04:11:48Z</dcterms:modified>
</cp:coreProperties>
</file>